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719" autoAdjust="0"/>
  </p:normalViewPr>
  <p:slideViewPr>
    <p:cSldViewPr>
      <p:cViewPr varScale="1">
        <p:scale>
          <a:sx n="118" d="100"/>
          <a:sy n="118" d="100"/>
        </p:scale>
        <p:origin x="-1264" y="-1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4199F-F1ED-8246-9005-3455675B660E}" type="datetimeFigureOut">
              <a:rPr lang="en-US" smtClean="0"/>
              <a:t>5/19/15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BD49-79D3-3440-BB07-BD1CD6124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029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DF1E7-D413-794A-A27E-B2795C6F0406}" type="datetimeFigureOut">
              <a:rPr lang="en-US" smtClean="0"/>
              <a:t>5/19/15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6F2BE-FF99-7046-9D4B-0555D26F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8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999A-717D-CD45-9403-3160570B49D9}" type="datetime1">
              <a:rPr lang="en-US" smtClean="0"/>
              <a:t>5/19/15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C75BB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E224-D939-FE40-AB16-FE726873FA17}" type="datetime1">
              <a:rPr lang="en-US" smtClean="0"/>
              <a:t>5/19/15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C75BB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315303" y="1143296"/>
            <a:ext cx="3336925" cy="436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1C75BB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64260-F098-A14A-A02A-41BF07234C28}" type="datetime1">
              <a:rPr lang="en-US" smtClean="0"/>
              <a:t>5/19/15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C75BB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7E594-7A93-2648-B109-9B49EB1F3331}" type="datetime1">
              <a:rPr lang="en-US" smtClean="0"/>
              <a:t>5/19/15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5C6D0-68E6-A246-8CF6-A1330BD18857}" type="datetime1">
              <a:rPr lang="en-US" smtClean="0"/>
              <a:t>5/19/15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423998" y="6377394"/>
            <a:ext cx="504190" cy="216535"/>
          </a:xfrm>
          <a:custGeom>
            <a:avLst/>
            <a:gdLst/>
            <a:ahLst/>
            <a:cxnLst/>
            <a:rect l="l" t="t" r="r" b="b"/>
            <a:pathLst>
              <a:path w="504190" h="216534">
                <a:moveTo>
                  <a:pt x="0" y="216001"/>
                </a:moveTo>
                <a:lnTo>
                  <a:pt x="503999" y="216001"/>
                </a:lnTo>
                <a:lnTo>
                  <a:pt x="503999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0642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16001" y="6377394"/>
            <a:ext cx="8208009" cy="216535"/>
          </a:xfrm>
          <a:custGeom>
            <a:avLst/>
            <a:gdLst/>
            <a:ahLst/>
            <a:cxnLst/>
            <a:rect l="l" t="t" r="r" b="b"/>
            <a:pathLst>
              <a:path w="8208009" h="216534">
                <a:moveTo>
                  <a:pt x="0" y="216001"/>
                </a:moveTo>
                <a:lnTo>
                  <a:pt x="8207997" y="216001"/>
                </a:lnTo>
                <a:lnTo>
                  <a:pt x="8207997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BBBD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C75BB"/>
                </a:solidFill>
                <a:latin typeface="Helvetica Neue"/>
                <a:cs typeface="Helvetica Neue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9302" y="2449511"/>
            <a:ext cx="7225395" cy="1465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52" y="6415298"/>
            <a:ext cx="506857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064263"/>
                </a:solidFill>
                <a:latin typeface="Helvetica Neue"/>
                <a:cs typeface="Helvetica Neue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C</a:t>
            </a:r>
            <a:r>
              <a:rPr spc="-20" dirty="0"/>
              <a:t>r</a:t>
            </a:r>
            <a:r>
              <a:rPr dirty="0"/>
              <a:t>oss Community </a:t>
            </a:r>
            <a:r>
              <a:rPr spc="-55" dirty="0"/>
              <a:t>W</a:t>
            </a:r>
            <a:r>
              <a:rPr dirty="0"/>
              <a:t>orking G</a:t>
            </a:r>
            <a:r>
              <a:rPr spc="-20" dirty="0"/>
              <a:t>r</a:t>
            </a:r>
            <a:r>
              <a:rPr dirty="0"/>
              <a:t>oup (CCWG) Accountability Initial Draft P</a:t>
            </a:r>
            <a:r>
              <a:rPr spc="-20" dirty="0"/>
              <a:t>r</a:t>
            </a:r>
            <a:r>
              <a:rPr dirty="0"/>
              <a:t>oposal for Public Comment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3A286-8188-9B4D-99A5-E91980DB4516}" type="datetime1">
              <a:rPr lang="en-US" smtClean="0"/>
              <a:t>5/19/15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39497" y="6415298"/>
            <a:ext cx="178434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1.png"/><Relationship Id="rId4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12.png"/><Relationship Id="rId8" Type="http://schemas.openxmlformats.org/officeDocument/2006/relationships/image" Target="../media/image9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6.png"/><Relationship Id="rId13" Type="http://schemas.openxmlformats.org/officeDocument/2006/relationships/image" Target="../media/image17.png"/><Relationship Id="rId14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1.png"/><Relationship Id="rId4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15.png"/><Relationship Id="rId8" Type="http://schemas.openxmlformats.org/officeDocument/2006/relationships/image" Target="../media/image12.png"/><Relationship Id="rId9" Type="http://schemas.openxmlformats.org/officeDocument/2006/relationships/image" Target="../media/image9.png"/><Relationship Id="rId10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9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20.emf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1.png"/><Relationship Id="rId4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15.png"/><Relationship Id="rId8" Type="http://schemas.openxmlformats.org/officeDocument/2006/relationships/image" Target="../media/image18.png"/><Relationship Id="rId9" Type="http://schemas.openxmlformats.org/officeDocument/2006/relationships/image" Target="../media/image12.png"/><Relationship Id="rId1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40167" y="1163319"/>
            <a:ext cx="8067040" cy="4991101"/>
            <a:chOff x="540167" y="1163319"/>
            <a:chExt cx="8067040" cy="4991101"/>
          </a:xfrm>
        </p:grpSpPr>
        <p:sp>
          <p:nvSpPr>
            <p:cNvPr id="11" name="bk object 16"/>
            <p:cNvSpPr/>
            <p:nvPr/>
          </p:nvSpPr>
          <p:spPr>
            <a:xfrm>
              <a:off x="540167" y="3873303"/>
              <a:ext cx="8067040" cy="0"/>
            </a:xfrm>
            <a:custGeom>
              <a:avLst/>
              <a:gdLst/>
              <a:ahLst/>
              <a:cxnLst/>
              <a:rect l="l" t="t" r="r" b="b"/>
              <a:pathLst>
                <a:path w="8067040">
                  <a:moveTo>
                    <a:pt x="0" y="0"/>
                  </a:moveTo>
                  <a:lnTo>
                    <a:pt x="8066455" y="0"/>
                  </a:lnTo>
                </a:path>
              </a:pathLst>
            </a:custGeom>
            <a:ln w="14397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bk object 17"/>
            <p:cNvSpPr/>
            <p:nvPr/>
          </p:nvSpPr>
          <p:spPr>
            <a:xfrm>
              <a:off x="4571995" y="5759450"/>
              <a:ext cx="0" cy="394970"/>
            </a:xfrm>
            <a:custGeom>
              <a:avLst/>
              <a:gdLst/>
              <a:ahLst/>
              <a:cxnLst/>
              <a:rect l="l" t="t" r="r" b="b"/>
              <a:pathLst>
                <a:path h="394970">
                  <a:moveTo>
                    <a:pt x="0" y="0"/>
                  </a:moveTo>
                  <a:lnTo>
                    <a:pt x="0" y="394970"/>
                  </a:lnTo>
                </a:path>
              </a:pathLst>
            </a:custGeom>
            <a:ln w="1268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bk object 18"/>
            <p:cNvSpPr/>
            <p:nvPr/>
          </p:nvSpPr>
          <p:spPr>
            <a:xfrm>
              <a:off x="4572412" y="556514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43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bk object 19"/>
            <p:cNvSpPr/>
            <p:nvPr/>
          </p:nvSpPr>
          <p:spPr>
            <a:xfrm>
              <a:off x="4572591" y="537210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73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bk object 20"/>
            <p:cNvSpPr/>
            <p:nvPr/>
          </p:nvSpPr>
          <p:spPr>
            <a:xfrm>
              <a:off x="4572692" y="526542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79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489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bk object 21"/>
            <p:cNvSpPr/>
            <p:nvPr/>
          </p:nvSpPr>
          <p:spPr>
            <a:xfrm>
              <a:off x="4572724" y="5177790"/>
              <a:ext cx="0" cy="87630"/>
            </a:xfrm>
            <a:custGeom>
              <a:avLst/>
              <a:gdLst/>
              <a:ahLst/>
              <a:cxnLst/>
              <a:rect l="l" t="t" r="r" b="b"/>
              <a:pathLst>
                <a:path h="87629">
                  <a:moveTo>
                    <a:pt x="0" y="0"/>
                  </a:moveTo>
                  <a:lnTo>
                    <a:pt x="0" y="87629"/>
                  </a:lnTo>
                </a:path>
              </a:pathLst>
            </a:custGeom>
            <a:ln w="1493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bk object 22"/>
            <p:cNvSpPr/>
            <p:nvPr/>
          </p:nvSpPr>
          <p:spPr>
            <a:xfrm>
              <a:off x="4572753" y="5044440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50"/>
                  </a:lnTo>
                </a:path>
              </a:pathLst>
            </a:custGeom>
            <a:ln w="1488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bk object 23"/>
            <p:cNvSpPr/>
            <p:nvPr/>
          </p:nvSpPr>
          <p:spPr>
            <a:xfrm>
              <a:off x="4572826" y="4596129"/>
              <a:ext cx="0" cy="448309"/>
            </a:xfrm>
            <a:custGeom>
              <a:avLst/>
              <a:gdLst/>
              <a:ahLst/>
              <a:cxnLst/>
              <a:rect l="l" t="t" r="r" b="b"/>
              <a:pathLst>
                <a:path h="448310">
                  <a:moveTo>
                    <a:pt x="0" y="0"/>
                  </a:moveTo>
                  <a:lnTo>
                    <a:pt x="0" y="448309"/>
                  </a:lnTo>
                </a:path>
              </a:pathLst>
            </a:custGeom>
            <a:ln w="1478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bk object 24"/>
            <p:cNvSpPr/>
            <p:nvPr/>
          </p:nvSpPr>
          <p:spPr>
            <a:xfrm>
              <a:off x="4572854" y="440182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46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bk object 25"/>
            <p:cNvSpPr/>
            <p:nvPr/>
          </p:nvSpPr>
          <p:spPr>
            <a:xfrm>
              <a:off x="4572802" y="4208779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36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bk object 26"/>
            <p:cNvSpPr/>
            <p:nvPr/>
          </p:nvSpPr>
          <p:spPr>
            <a:xfrm>
              <a:off x="4572725" y="401447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07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bk object 27"/>
            <p:cNvSpPr/>
            <p:nvPr/>
          </p:nvSpPr>
          <p:spPr>
            <a:xfrm>
              <a:off x="4572573" y="3627120"/>
              <a:ext cx="0" cy="387350"/>
            </a:xfrm>
            <a:custGeom>
              <a:avLst/>
              <a:gdLst/>
              <a:ahLst/>
              <a:cxnLst/>
              <a:rect l="l" t="t" r="r" b="b"/>
              <a:pathLst>
                <a:path h="387350">
                  <a:moveTo>
                    <a:pt x="0" y="0"/>
                  </a:moveTo>
                  <a:lnTo>
                    <a:pt x="0" y="387350"/>
                  </a:lnTo>
                </a:path>
              </a:pathLst>
            </a:custGeom>
            <a:ln w="1355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bk object 28"/>
            <p:cNvSpPr/>
            <p:nvPr/>
          </p:nvSpPr>
          <p:spPr>
            <a:xfrm>
              <a:off x="4572319" y="3106420"/>
              <a:ext cx="0" cy="520700"/>
            </a:xfrm>
            <a:custGeom>
              <a:avLst/>
              <a:gdLst/>
              <a:ahLst/>
              <a:cxnLst/>
              <a:rect l="l" t="t" r="r" b="b"/>
              <a:pathLst>
                <a:path h="520700">
                  <a:moveTo>
                    <a:pt x="0" y="0"/>
                  </a:moveTo>
                  <a:lnTo>
                    <a:pt x="0" y="520700"/>
                  </a:lnTo>
                </a:path>
              </a:pathLst>
            </a:custGeom>
            <a:ln w="1267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bk object 29"/>
            <p:cNvSpPr/>
            <p:nvPr/>
          </p:nvSpPr>
          <p:spPr>
            <a:xfrm>
              <a:off x="4572158" y="3045460"/>
              <a:ext cx="0" cy="60960"/>
            </a:xfrm>
            <a:custGeom>
              <a:avLst/>
              <a:gdLst/>
              <a:ahLst/>
              <a:cxnLst/>
              <a:rect l="l" t="t" r="r" b="b"/>
              <a:pathLst>
                <a:path h="60960">
                  <a:moveTo>
                    <a:pt x="0" y="0"/>
                  </a:moveTo>
                  <a:lnTo>
                    <a:pt x="0" y="60960"/>
                  </a:lnTo>
                </a:path>
              </a:pathLst>
            </a:custGeom>
            <a:ln w="1208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bk object 30"/>
            <p:cNvSpPr/>
            <p:nvPr/>
          </p:nvSpPr>
          <p:spPr>
            <a:xfrm>
              <a:off x="4572103" y="285242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39"/>
                  </a:lnTo>
                </a:path>
              </a:pathLst>
            </a:custGeom>
            <a:ln w="1181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bk object 31"/>
            <p:cNvSpPr/>
            <p:nvPr/>
          </p:nvSpPr>
          <p:spPr>
            <a:xfrm>
              <a:off x="4572036" y="265811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43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bk object 32"/>
            <p:cNvSpPr/>
            <p:nvPr/>
          </p:nvSpPr>
          <p:spPr>
            <a:xfrm>
              <a:off x="4571991" y="246380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07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bk object 33"/>
            <p:cNvSpPr/>
            <p:nvPr/>
          </p:nvSpPr>
          <p:spPr>
            <a:xfrm>
              <a:off x="4571973" y="2331720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80">
                  <a:moveTo>
                    <a:pt x="0" y="0"/>
                  </a:moveTo>
                  <a:lnTo>
                    <a:pt x="0" y="132079"/>
                  </a:lnTo>
                </a:path>
              </a:pathLst>
            </a:custGeom>
            <a:ln w="108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bk object 34"/>
            <p:cNvSpPr/>
            <p:nvPr/>
          </p:nvSpPr>
          <p:spPr>
            <a:xfrm>
              <a:off x="4571982" y="2049779"/>
              <a:ext cx="0" cy="281940"/>
            </a:xfrm>
            <a:custGeom>
              <a:avLst/>
              <a:gdLst/>
              <a:ahLst/>
              <a:cxnLst/>
              <a:rect l="l" t="t" r="r" b="b"/>
              <a:pathLst>
                <a:path h="281939">
                  <a:moveTo>
                    <a:pt x="0" y="0"/>
                  </a:moveTo>
                  <a:lnTo>
                    <a:pt x="0" y="281940"/>
                  </a:lnTo>
                </a:path>
              </a:pathLst>
            </a:custGeom>
            <a:ln w="1048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bk object 35"/>
            <p:cNvSpPr/>
            <p:nvPr/>
          </p:nvSpPr>
          <p:spPr>
            <a:xfrm>
              <a:off x="4571991" y="194310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80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015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bk object 36"/>
            <p:cNvSpPr/>
            <p:nvPr/>
          </p:nvSpPr>
          <p:spPr>
            <a:xfrm>
              <a:off x="4571998" y="1719579"/>
              <a:ext cx="0" cy="223520"/>
            </a:xfrm>
            <a:custGeom>
              <a:avLst/>
              <a:gdLst/>
              <a:ahLst/>
              <a:cxnLst/>
              <a:rect l="l" t="t" r="r" b="b"/>
              <a:pathLst>
                <a:path h="223519">
                  <a:moveTo>
                    <a:pt x="0" y="0"/>
                  </a:moveTo>
                  <a:lnTo>
                    <a:pt x="0" y="223520"/>
                  </a:lnTo>
                </a:path>
              </a:pathLst>
            </a:custGeom>
            <a:ln w="9822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bk object 37"/>
            <p:cNvSpPr/>
            <p:nvPr/>
          </p:nvSpPr>
          <p:spPr>
            <a:xfrm>
              <a:off x="4572000" y="15557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0"/>
                  </a:moveTo>
                  <a:lnTo>
                    <a:pt x="0" y="163829"/>
                  </a:lnTo>
                </a:path>
              </a:pathLst>
            </a:custGeom>
            <a:ln w="940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bk object 38"/>
            <p:cNvSpPr/>
            <p:nvPr/>
          </p:nvSpPr>
          <p:spPr>
            <a:xfrm>
              <a:off x="4572002" y="1333500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2250"/>
                  </a:lnTo>
                </a:path>
              </a:pathLst>
            </a:custGeom>
            <a:ln w="892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bk object 39"/>
            <p:cNvSpPr/>
            <p:nvPr/>
          </p:nvSpPr>
          <p:spPr>
            <a:xfrm>
              <a:off x="4572005" y="1163319"/>
              <a:ext cx="0" cy="170180"/>
            </a:xfrm>
            <a:custGeom>
              <a:avLst/>
              <a:gdLst/>
              <a:ahLst/>
              <a:cxnLst/>
              <a:rect l="l" t="t" r="r" b="b"/>
              <a:pathLst>
                <a:path h="170180">
                  <a:moveTo>
                    <a:pt x="0" y="0"/>
                  </a:moveTo>
                  <a:lnTo>
                    <a:pt x="0" y="170179"/>
                  </a:lnTo>
                </a:path>
              </a:pathLst>
            </a:custGeom>
            <a:ln w="840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/>
          <p:nvPr/>
        </p:nvSpPr>
        <p:spPr>
          <a:xfrm>
            <a:off x="1823946" y="3153949"/>
            <a:ext cx="1634131" cy="418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3664" y="2298521"/>
            <a:ext cx="2845797" cy="12872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53099" y="4178248"/>
            <a:ext cx="1650015" cy="8268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33495" y="4147286"/>
            <a:ext cx="1589118" cy="3841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44261" y="4818278"/>
            <a:ext cx="945314" cy="11561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5413664" y="5191311"/>
            <a:ext cx="1610016" cy="813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2094267" y="2268421"/>
            <a:ext cx="1139406" cy="7770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69332"/>
          </a:xfrm>
        </p:spPr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50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540167" y="1163319"/>
            <a:ext cx="8067040" cy="4991101"/>
            <a:chOff x="540167" y="1163319"/>
            <a:chExt cx="8067040" cy="4991101"/>
          </a:xfrm>
        </p:grpSpPr>
        <p:sp>
          <p:nvSpPr>
            <p:cNvPr id="63" name="bk object 16"/>
            <p:cNvSpPr/>
            <p:nvPr/>
          </p:nvSpPr>
          <p:spPr>
            <a:xfrm>
              <a:off x="540167" y="3873303"/>
              <a:ext cx="8067040" cy="0"/>
            </a:xfrm>
            <a:custGeom>
              <a:avLst/>
              <a:gdLst/>
              <a:ahLst/>
              <a:cxnLst/>
              <a:rect l="l" t="t" r="r" b="b"/>
              <a:pathLst>
                <a:path w="8067040">
                  <a:moveTo>
                    <a:pt x="0" y="0"/>
                  </a:moveTo>
                  <a:lnTo>
                    <a:pt x="8066455" y="0"/>
                  </a:lnTo>
                </a:path>
              </a:pathLst>
            </a:custGeom>
            <a:ln w="14397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bk object 17"/>
            <p:cNvSpPr/>
            <p:nvPr/>
          </p:nvSpPr>
          <p:spPr>
            <a:xfrm>
              <a:off x="4571995" y="5759450"/>
              <a:ext cx="0" cy="394970"/>
            </a:xfrm>
            <a:custGeom>
              <a:avLst/>
              <a:gdLst/>
              <a:ahLst/>
              <a:cxnLst/>
              <a:rect l="l" t="t" r="r" b="b"/>
              <a:pathLst>
                <a:path h="394970">
                  <a:moveTo>
                    <a:pt x="0" y="0"/>
                  </a:moveTo>
                  <a:lnTo>
                    <a:pt x="0" y="394970"/>
                  </a:lnTo>
                </a:path>
              </a:pathLst>
            </a:custGeom>
            <a:ln w="1268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bk object 18"/>
            <p:cNvSpPr/>
            <p:nvPr/>
          </p:nvSpPr>
          <p:spPr>
            <a:xfrm>
              <a:off x="4572412" y="556514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43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bk object 19"/>
            <p:cNvSpPr/>
            <p:nvPr/>
          </p:nvSpPr>
          <p:spPr>
            <a:xfrm>
              <a:off x="4572591" y="537210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73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bk object 20"/>
            <p:cNvSpPr/>
            <p:nvPr/>
          </p:nvSpPr>
          <p:spPr>
            <a:xfrm>
              <a:off x="4572692" y="526542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79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489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bk object 21"/>
            <p:cNvSpPr/>
            <p:nvPr/>
          </p:nvSpPr>
          <p:spPr>
            <a:xfrm>
              <a:off x="4572724" y="5177790"/>
              <a:ext cx="0" cy="87630"/>
            </a:xfrm>
            <a:custGeom>
              <a:avLst/>
              <a:gdLst/>
              <a:ahLst/>
              <a:cxnLst/>
              <a:rect l="l" t="t" r="r" b="b"/>
              <a:pathLst>
                <a:path h="87629">
                  <a:moveTo>
                    <a:pt x="0" y="0"/>
                  </a:moveTo>
                  <a:lnTo>
                    <a:pt x="0" y="87629"/>
                  </a:lnTo>
                </a:path>
              </a:pathLst>
            </a:custGeom>
            <a:ln w="1493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bk object 22"/>
            <p:cNvSpPr/>
            <p:nvPr/>
          </p:nvSpPr>
          <p:spPr>
            <a:xfrm>
              <a:off x="4572753" y="5044440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50"/>
                  </a:lnTo>
                </a:path>
              </a:pathLst>
            </a:custGeom>
            <a:ln w="1488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bk object 23"/>
            <p:cNvSpPr/>
            <p:nvPr/>
          </p:nvSpPr>
          <p:spPr>
            <a:xfrm>
              <a:off x="4572826" y="4596129"/>
              <a:ext cx="0" cy="448309"/>
            </a:xfrm>
            <a:custGeom>
              <a:avLst/>
              <a:gdLst/>
              <a:ahLst/>
              <a:cxnLst/>
              <a:rect l="l" t="t" r="r" b="b"/>
              <a:pathLst>
                <a:path h="448310">
                  <a:moveTo>
                    <a:pt x="0" y="0"/>
                  </a:moveTo>
                  <a:lnTo>
                    <a:pt x="0" y="448309"/>
                  </a:lnTo>
                </a:path>
              </a:pathLst>
            </a:custGeom>
            <a:ln w="1478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bk object 24"/>
            <p:cNvSpPr/>
            <p:nvPr/>
          </p:nvSpPr>
          <p:spPr>
            <a:xfrm>
              <a:off x="4572854" y="440182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46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bk object 25"/>
            <p:cNvSpPr/>
            <p:nvPr/>
          </p:nvSpPr>
          <p:spPr>
            <a:xfrm>
              <a:off x="4572802" y="4208779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36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bk object 26"/>
            <p:cNvSpPr/>
            <p:nvPr/>
          </p:nvSpPr>
          <p:spPr>
            <a:xfrm>
              <a:off x="4572725" y="401447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07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bk object 27"/>
            <p:cNvSpPr/>
            <p:nvPr/>
          </p:nvSpPr>
          <p:spPr>
            <a:xfrm>
              <a:off x="4572573" y="3627120"/>
              <a:ext cx="0" cy="387350"/>
            </a:xfrm>
            <a:custGeom>
              <a:avLst/>
              <a:gdLst/>
              <a:ahLst/>
              <a:cxnLst/>
              <a:rect l="l" t="t" r="r" b="b"/>
              <a:pathLst>
                <a:path h="387350">
                  <a:moveTo>
                    <a:pt x="0" y="0"/>
                  </a:moveTo>
                  <a:lnTo>
                    <a:pt x="0" y="387350"/>
                  </a:lnTo>
                </a:path>
              </a:pathLst>
            </a:custGeom>
            <a:ln w="1355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bk object 28"/>
            <p:cNvSpPr/>
            <p:nvPr/>
          </p:nvSpPr>
          <p:spPr>
            <a:xfrm>
              <a:off x="4572319" y="3106420"/>
              <a:ext cx="0" cy="520700"/>
            </a:xfrm>
            <a:custGeom>
              <a:avLst/>
              <a:gdLst/>
              <a:ahLst/>
              <a:cxnLst/>
              <a:rect l="l" t="t" r="r" b="b"/>
              <a:pathLst>
                <a:path h="520700">
                  <a:moveTo>
                    <a:pt x="0" y="0"/>
                  </a:moveTo>
                  <a:lnTo>
                    <a:pt x="0" y="520700"/>
                  </a:lnTo>
                </a:path>
              </a:pathLst>
            </a:custGeom>
            <a:ln w="1267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bk object 29"/>
            <p:cNvSpPr/>
            <p:nvPr/>
          </p:nvSpPr>
          <p:spPr>
            <a:xfrm>
              <a:off x="4572158" y="3045460"/>
              <a:ext cx="0" cy="60960"/>
            </a:xfrm>
            <a:custGeom>
              <a:avLst/>
              <a:gdLst/>
              <a:ahLst/>
              <a:cxnLst/>
              <a:rect l="l" t="t" r="r" b="b"/>
              <a:pathLst>
                <a:path h="60960">
                  <a:moveTo>
                    <a:pt x="0" y="0"/>
                  </a:moveTo>
                  <a:lnTo>
                    <a:pt x="0" y="60960"/>
                  </a:lnTo>
                </a:path>
              </a:pathLst>
            </a:custGeom>
            <a:ln w="1208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bk object 30"/>
            <p:cNvSpPr/>
            <p:nvPr/>
          </p:nvSpPr>
          <p:spPr>
            <a:xfrm>
              <a:off x="4572103" y="285242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39"/>
                  </a:lnTo>
                </a:path>
              </a:pathLst>
            </a:custGeom>
            <a:ln w="1181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bk object 31"/>
            <p:cNvSpPr/>
            <p:nvPr/>
          </p:nvSpPr>
          <p:spPr>
            <a:xfrm>
              <a:off x="4572036" y="265811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43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bk object 32"/>
            <p:cNvSpPr/>
            <p:nvPr/>
          </p:nvSpPr>
          <p:spPr>
            <a:xfrm>
              <a:off x="4571991" y="246380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07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bk object 33"/>
            <p:cNvSpPr/>
            <p:nvPr/>
          </p:nvSpPr>
          <p:spPr>
            <a:xfrm>
              <a:off x="4571973" y="2331720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80">
                  <a:moveTo>
                    <a:pt x="0" y="0"/>
                  </a:moveTo>
                  <a:lnTo>
                    <a:pt x="0" y="132079"/>
                  </a:lnTo>
                </a:path>
              </a:pathLst>
            </a:custGeom>
            <a:ln w="108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bk object 34"/>
            <p:cNvSpPr/>
            <p:nvPr/>
          </p:nvSpPr>
          <p:spPr>
            <a:xfrm>
              <a:off x="4571982" y="2049779"/>
              <a:ext cx="0" cy="281940"/>
            </a:xfrm>
            <a:custGeom>
              <a:avLst/>
              <a:gdLst/>
              <a:ahLst/>
              <a:cxnLst/>
              <a:rect l="l" t="t" r="r" b="b"/>
              <a:pathLst>
                <a:path h="281939">
                  <a:moveTo>
                    <a:pt x="0" y="0"/>
                  </a:moveTo>
                  <a:lnTo>
                    <a:pt x="0" y="281940"/>
                  </a:lnTo>
                </a:path>
              </a:pathLst>
            </a:custGeom>
            <a:ln w="1048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bk object 35"/>
            <p:cNvSpPr/>
            <p:nvPr/>
          </p:nvSpPr>
          <p:spPr>
            <a:xfrm>
              <a:off x="4571991" y="194310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80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015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bk object 36"/>
            <p:cNvSpPr/>
            <p:nvPr/>
          </p:nvSpPr>
          <p:spPr>
            <a:xfrm>
              <a:off x="4571998" y="1719579"/>
              <a:ext cx="0" cy="223520"/>
            </a:xfrm>
            <a:custGeom>
              <a:avLst/>
              <a:gdLst/>
              <a:ahLst/>
              <a:cxnLst/>
              <a:rect l="l" t="t" r="r" b="b"/>
              <a:pathLst>
                <a:path h="223519">
                  <a:moveTo>
                    <a:pt x="0" y="0"/>
                  </a:moveTo>
                  <a:lnTo>
                    <a:pt x="0" y="223520"/>
                  </a:lnTo>
                </a:path>
              </a:pathLst>
            </a:custGeom>
            <a:ln w="9822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bk object 37"/>
            <p:cNvSpPr/>
            <p:nvPr/>
          </p:nvSpPr>
          <p:spPr>
            <a:xfrm>
              <a:off x="4572000" y="15557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0"/>
                  </a:moveTo>
                  <a:lnTo>
                    <a:pt x="0" y="163829"/>
                  </a:lnTo>
                </a:path>
              </a:pathLst>
            </a:custGeom>
            <a:ln w="940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bk object 38"/>
            <p:cNvSpPr/>
            <p:nvPr/>
          </p:nvSpPr>
          <p:spPr>
            <a:xfrm>
              <a:off x="4572002" y="1333500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2250"/>
                  </a:lnTo>
                </a:path>
              </a:pathLst>
            </a:custGeom>
            <a:ln w="892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bk object 39"/>
            <p:cNvSpPr/>
            <p:nvPr/>
          </p:nvSpPr>
          <p:spPr>
            <a:xfrm>
              <a:off x="4572005" y="1163319"/>
              <a:ext cx="0" cy="170180"/>
            </a:xfrm>
            <a:custGeom>
              <a:avLst/>
              <a:gdLst/>
              <a:ahLst/>
              <a:cxnLst/>
              <a:rect l="l" t="t" r="r" b="b"/>
              <a:pathLst>
                <a:path h="170180">
                  <a:moveTo>
                    <a:pt x="0" y="0"/>
                  </a:moveTo>
                  <a:lnTo>
                    <a:pt x="0" y="170179"/>
                  </a:lnTo>
                </a:path>
              </a:pathLst>
            </a:custGeom>
            <a:ln w="840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/>
          <p:nvPr/>
        </p:nvSpPr>
        <p:spPr>
          <a:xfrm>
            <a:off x="1823946" y="3153949"/>
            <a:ext cx="1634131" cy="418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3664" y="2298521"/>
            <a:ext cx="2845797" cy="12872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53099" y="4178248"/>
            <a:ext cx="1650015" cy="8268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33495" y="4147286"/>
            <a:ext cx="1589118" cy="3841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44261" y="4818278"/>
            <a:ext cx="945314" cy="11561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5413664" y="5191311"/>
            <a:ext cx="1610016" cy="813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2"/>
          <p:cNvSpPr/>
          <p:nvPr/>
        </p:nvSpPr>
        <p:spPr>
          <a:xfrm>
            <a:off x="1842217" y="1735789"/>
            <a:ext cx="1736741" cy="4851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5"/>
          <p:cNvSpPr/>
          <p:nvPr/>
        </p:nvSpPr>
        <p:spPr>
          <a:xfrm>
            <a:off x="2094267" y="2268421"/>
            <a:ext cx="1139406" cy="7770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6"/>
          <p:cNvSpPr/>
          <p:nvPr/>
        </p:nvSpPr>
        <p:spPr>
          <a:xfrm>
            <a:off x="2159899" y="1067387"/>
            <a:ext cx="1129423" cy="56441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69332"/>
          </a:xfrm>
        </p:spPr>
        <p:txBody>
          <a:bodyPr/>
          <a:lstStyle/>
          <a:p>
            <a:r>
              <a:rPr lang="en-US" dirty="0" smtClean="0"/>
              <a:t>Post-Transition: Empowered Community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79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40167" y="1163319"/>
            <a:ext cx="8067040" cy="4991101"/>
            <a:chOff x="540167" y="1163319"/>
            <a:chExt cx="8067040" cy="4991101"/>
          </a:xfrm>
        </p:grpSpPr>
        <p:sp>
          <p:nvSpPr>
            <p:cNvPr id="17" name="bk object 16"/>
            <p:cNvSpPr/>
            <p:nvPr/>
          </p:nvSpPr>
          <p:spPr>
            <a:xfrm>
              <a:off x="540167" y="3873303"/>
              <a:ext cx="8067040" cy="0"/>
            </a:xfrm>
            <a:custGeom>
              <a:avLst/>
              <a:gdLst/>
              <a:ahLst/>
              <a:cxnLst/>
              <a:rect l="l" t="t" r="r" b="b"/>
              <a:pathLst>
                <a:path w="8067040">
                  <a:moveTo>
                    <a:pt x="0" y="0"/>
                  </a:moveTo>
                  <a:lnTo>
                    <a:pt x="8066455" y="0"/>
                  </a:lnTo>
                </a:path>
              </a:pathLst>
            </a:custGeom>
            <a:ln w="14397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bk object 17"/>
            <p:cNvSpPr/>
            <p:nvPr/>
          </p:nvSpPr>
          <p:spPr>
            <a:xfrm>
              <a:off x="4571995" y="5759450"/>
              <a:ext cx="0" cy="394970"/>
            </a:xfrm>
            <a:custGeom>
              <a:avLst/>
              <a:gdLst/>
              <a:ahLst/>
              <a:cxnLst/>
              <a:rect l="l" t="t" r="r" b="b"/>
              <a:pathLst>
                <a:path h="394970">
                  <a:moveTo>
                    <a:pt x="0" y="0"/>
                  </a:moveTo>
                  <a:lnTo>
                    <a:pt x="0" y="394970"/>
                  </a:lnTo>
                </a:path>
              </a:pathLst>
            </a:custGeom>
            <a:ln w="1268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bk object 18"/>
            <p:cNvSpPr/>
            <p:nvPr/>
          </p:nvSpPr>
          <p:spPr>
            <a:xfrm>
              <a:off x="4572412" y="556514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43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bk object 19"/>
            <p:cNvSpPr/>
            <p:nvPr/>
          </p:nvSpPr>
          <p:spPr>
            <a:xfrm>
              <a:off x="4572591" y="537210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73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bk object 20"/>
            <p:cNvSpPr/>
            <p:nvPr/>
          </p:nvSpPr>
          <p:spPr>
            <a:xfrm>
              <a:off x="4572692" y="526542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79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489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bk object 21"/>
            <p:cNvSpPr/>
            <p:nvPr/>
          </p:nvSpPr>
          <p:spPr>
            <a:xfrm>
              <a:off x="4572724" y="5177790"/>
              <a:ext cx="0" cy="87630"/>
            </a:xfrm>
            <a:custGeom>
              <a:avLst/>
              <a:gdLst/>
              <a:ahLst/>
              <a:cxnLst/>
              <a:rect l="l" t="t" r="r" b="b"/>
              <a:pathLst>
                <a:path h="87629">
                  <a:moveTo>
                    <a:pt x="0" y="0"/>
                  </a:moveTo>
                  <a:lnTo>
                    <a:pt x="0" y="87629"/>
                  </a:lnTo>
                </a:path>
              </a:pathLst>
            </a:custGeom>
            <a:ln w="1493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bk object 22"/>
            <p:cNvSpPr/>
            <p:nvPr/>
          </p:nvSpPr>
          <p:spPr>
            <a:xfrm>
              <a:off x="4572753" y="5044440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50"/>
                  </a:lnTo>
                </a:path>
              </a:pathLst>
            </a:custGeom>
            <a:ln w="1488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bk object 23"/>
            <p:cNvSpPr/>
            <p:nvPr/>
          </p:nvSpPr>
          <p:spPr>
            <a:xfrm>
              <a:off x="4572826" y="4596129"/>
              <a:ext cx="0" cy="448309"/>
            </a:xfrm>
            <a:custGeom>
              <a:avLst/>
              <a:gdLst/>
              <a:ahLst/>
              <a:cxnLst/>
              <a:rect l="l" t="t" r="r" b="b"/>
              <a:pathLst>
                <a:path h="448310">
                  <a:moveTo>
                    <a:pt x="0" y="0"/>
                  </a:moveTo>
                  <a:lnTo>
                    <a:pt x="0" y="448309"/>
                  </a:lnTo>
                </a:path>
              </a:pathLst>
            </a:custGeom>
            <a:ln w="1478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bk object 24"/>
            <p:cNvSpPr/>
            <p:nvPr/>
          </p:nvSpPr>
          <p:spPr>
            <a:xfrm>
              <a:off x="4572854" y="440182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46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bk object 25"/>
            <p:cNvSpPr/>
            <p:nvPr/>
          </p:nvSpPr>
          <p:spPr>
            <a:xfrm>
              <a:off x="4572802" y="4208779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36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bk object 26"/>
            <p:cNvSpPr/>
            <p:nvPr/>
          </p:nvSpPr>
          <p:spPr>
            <a:xfrm>
              <a:off x="4572725" y="401447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07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bk object 27"/>
            <p:cNvSpPr/>
            <p:nvPr/>
          </p:nvSpPr>
          <p:spPr>
            <a:xfrm>
              <a:off x="4572573" y="3627120"/>
              <a:ext cx="0" cy="387350"/>
            </a:xfrm>
            <a:custGeom>
              <a:avLst/>
              <a:gdLst/>
              <a:ahLst/>
              <a:cxnLst/>
              <a:rect l="l" t="t" r="r" b="b"/>
              <a:pathLst>
                <a:path h="387350">
                  <a:moveTo>
                    <a:pt x="0" y="0"/>
                  </a:moveTo>
                  <a:lnTo>
                    <a:pt x="0" y="387350"/>
                  </a:lnTo>
                </a:path>
              </a:pathLst>
            </a:custGeom>
            <a:ln w="1355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bk object 28"/>
            <p:cNvSpPr/>
            <p:nvPr/>
          </p:nvSpPr>
          <p:spPr>
            <a:xfrm>
              <a:off x="4572319" y="3106420"/>
              <a:ext cx="0" cy="520700"/>
            </a:xfrm>
            <a:custGeom>
              <a:avLst/>
              <a:gdLst/>
              <a:ahLst/>
              <a:cxnLst/>
              <a:rect l="l" t="t" r="r" b="b"/>
              <a:pathLst>
                <a:path h="520700">
                  <a:moveTo>
                    <a:pt x="0" y="0"/>
                  </a:moveTo>
                  <a:lnTo>
                    <a:pt x="0" y="520700"/>
                  </a:lnTo>
                </a:path>
              </a:pathLst>
            </a:custGeom>
            <a:ln w="1267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bk object 29"/>
            <p:cNvSpPr/>
            <p:nvPr/>
          </p:nvSpPr>
          <p:spPr>
            <a:xfrm>
              <a:off x="4572158" y="3045460"/>
              <a:ext cx="0" cy="60960"/>
            </a:xfrm>
            <a:custGeom>
              <a:avLst/>
              <a:gdLst/>
              <a:ahLst/>
              <a:cxnLst/>
              <a:rect l="l" t="t" r="r" b="b"/>
              <a:pathLst>
                <a:path h="60960">
                  <a:moveTo>
                    <a:pt x="0" y="0"/>
                  </a:moveTo>
                  <a:lnTo>
                    <a:pt x="0" y="60960"/>
                  </a:lnTo>
                </a:path>
              </a:pathLst>
            </a:custGeom>
            <a:ln w="1208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bk object 30"/>
            <p:cNvSpPr/>
            <p:nvPr/>
          </p:nvSpPr>
          <p:spPr>
            <a:xfrm>
              <a:off x="4572103" y="285242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39"/>
                  </a:lnTo>
                </a:path>
              </a:pathLst>
            </a:custGeom>
            <a:ln w="1181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bk object 31"/>
            <p:cNvSpPr/>
            <p:nvPr/>
          </p:nvSpPr>
          <p:spPr>
            <a:xfrm>
              <a:off x="4572036" y="265811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43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bk object 32"/>
            <p:cNvSpPr/>
            <p:nvPr/>
          </p:nvSpPr>
          <p:spPr>
            <a:xfrm>
              <a:off x="4571991" y="246380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07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bk object 33"/>
            <p:cNvSpPr/>
            <p:nvPr/>
          </p:nvSpPr>
          <p:spPr>
            <a:xfrm>
              <a:off x="4571973" y="2331720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80">
                  <a:moveTo>
                    <a:pt x="0" y="0"/>
                  </a:moveTo>
                  <a:lnTo>
                    <a:pt x="0" y="132079"/>
                  </a:lnTo>
                </a:path>
              </a:pathLst>
            </a:custGeom>
            <a:ln w="108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bk object 34"/>
            <p:cNvSpPr/>
            <p:nvPr/>
          </p:nvSpPr>
          <p:spPr>
            <a:xfrm>
              <a:off x="4571982" y="2049779"/>
              <a:ext cx="0" cy="281940"/>
            </a:xfrm>
            <a:custGeom>
              <a:avLst/>
              <a:gdLst/>
              <a:ahLst/>
              <a:cxnLst/>
              <a:rect l="l" t="t" r="r" b="b"/>
              <a:pathLst>
                <a:path h="281939">
                  <a:moveTo>
                    <a:pt x="0" y="0"/>
                  </a:moveTo>
                  <a:lnTo>
                    <a:pt x="0" y="281940"/>
                  </a:lnTo>
                </a:path>
              </a:pathLst>
            </a:custGeom>
            <a:ln w="1048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bk object 35"/>
            <p:cNvSpPr/>
            <p:nvPr/>
          </p:nvSpPr>
          <p:spPr>
            <a:xfrm>
              <a:off x="4571991" y="194310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80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015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bk object 36"/>
            <p:cNvSpPr/>
            <p:nvPr/>
          </p:nvSpPr>
          <p:spPr>
            <a:xfrm>
              <a:off x="4571998" y="1719579"/>
              <a:ext cx="0" cy="223520"/>
            </a:xfrm>
            <a:custGeom>
              <a:avLst/>
              <a:gdLst/>
              <a:ahLst/>
              <a:cxnLst/>
              <a:rect l="l" t="t" r="r" b="b"/>
              <a:pathLst>
                <a:path h="223519">
                  <a:moveTo>
                    <a:pt x="0" y="0"/>
                  </a:moveTo>
                  <a:lnTo>
                    <a:pt x="0" y="223520"/>
                  </a:lnTo>
                </a:path>
              </a:pathLst>
            </a:custGeom>
            <a:ln w="9822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bk object 37"/>
            <p:cNvSpPr/>
            <p:nvPr/>
          </p:nvSpPr>
          <p:spPr>
            <a:xfrm>
              <a:off x="4572000" y="15557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0"/>
                  </a:moveTo>
                  <a:lnTo>
                    <a:pt x="0" y="163829"/>
                  </a:lnTo>
                </a:path>
              </a:pathLst>
            </a:custGeom>
            <a:ln w="940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bk object 38"/>
            <p:cNvSpPr/>
            <p:nvPr/>
          </p:nvSpPr>
          <p:spPr>
            <a:xfrm>
              <a:off x="4572002" y="1333500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2250"/>
                  </a:lnTo>
                </a:path>
              </a:pathLst>
            </a:custGeom>
            <a:ln w="892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bk object 39"/>
            <p:cNvSpPr/>
            <p:nvPr/>
          </p:nvSpPr>
          <p:spPr>
            <a:xfrm>
              <a:off x="4572005" y="1163319"/>
              <a:ext cx="0" cy="170180"/>
            </a:xfrm>
            <a:custGeom>
              <a:avLst/>
              <a:gdLst/>
              <a:ahLst/>
              <a:cxnLst/>
              <a:rect l="l" t="t" r="r" b="b"/>
              <a:pathLst>
                <a:path h="170180">
                  <a:moveTo>
                    <a:pt x="0" y="0"/>
                  </a:moveTo>
                  <a:lnTo>
                    <a:pt x="0" y="170179"/>
                  </a:lnTo>
                </a:path>
              </a:pathLst>
            </a:custGeom>
            <a:ln w="840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/>
          <p:nvPr/>
        </p:nvSpPr>
        <p:spPr>
          <a:xfrm>
            <a:off x="1842217" y="1735789"/>
            <a:ext cx="1736741" cy="485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23946" y="3153949"/>
            <a:ext cx="1634131" cy="4187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08115" y="3165916"/>
            <a:ext cx="1398068" cy="4198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53099" y="4178248"/>
            <a:ext cx="1650015" cy="8268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33495" y="4147286"/>
            <a:ext cx="1589118" cy="3841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6535" y="1548074"/>
            <a:ext cx="1140836" cy="2518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33900" y="1547728"/>
            <a:ext cx="63500" cy="382905"/>
          </a:xfrm>
          <a:custGeom>
            <a:avLst/>
            <a:gdLst/>
            <a:ahLst/>
            <a:cxnLst/>
            <a:rect l="l" t="t" r="r" b="b"/>
            <a:pathLst>
              <a:path w="63500" h="382905">
                <a:moveTo>
                  <a:pt x="0" y="0"/>
                </a:moveTo>
                <a:lnTo>
                  <a:pt x="0" y="382676"/>
                </a:lnTo>
                <a:lnTo>
                  <a:pt x="63500" y="375145"/>
                </a:lnTo>
                <a:lnTo>
                  <a:pt x="63500" y="109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83473" y="1286232"/>
            <a:ext cx="2183765" cy="377190"/>
          </a:xfrm>
          <a:custGeom>
            <a:avLst/>
            <a:gdLst/>
            <a:ahLst/>
            <a:cxnLst/>
            <a:rect l="l" t="t" r="r" b="b"/>
            <a:pathLst>
              <a:path w="2183765" h="377189">
                <a:moveTo>
                  <a:pt x="14665" y="0"/>
                </a:moveTo>
                <a:lnTo>
                  <a:pt x="993" y="2005"/>
                </a:lnTo>
                <a:lnTo>
                  <a:pt x="0" y="8001"/>
                </a:lnTo>
                <a:lnTo>
                  <a:pt x="2542" y="9226"/>
                </a:lnTo>
                <a:lnTo>
                  <a:pt x="548530" y="116551"/>
                </a:lnTo>
                <a:lnTo>
                  <a:pt x="1187841" y="231798"/>
                </a:lnTo>
                <a:lnTo>
                  <a:pt x="2000736" y="363269"/>
                </a:lnTo>
                <a:lnTo>
                  <a:pt x="2052798" y="370016"/>
                </a:lnTo>
                <a:lnTo>
                  <a:pt x="2104873" y="374851"/>
                </a:lnTo>
                <a:lnTo>
                  <a:pt x="2156854" y="377092"/>
                </a:lnTo>
                <a:lnTo>
                  <a:pt x="2183716" y="377069"/>
                </a:lnTo>
                <a:lnTo>
                  <a:pt x="2183450" y="363226"/>
                </a:lnTo>
                <a:lnTo>
                  <a:pt x="2159163" y="361140"/>
                </a:lnTo>
                <a:lnTo>
                  <a:pt x="2144174" y="359641"/>
                </a:lnTo>
                <a:lnTo>
                  <a:pt x="2114170" y="356170"/>
                </a:lnTo>
                <a:lnTo>
                  <a:pt x="2084145" y="352155"/>
                </a:lnTo>
                <a:lnTo>
                  <a:pt x="2039108" y="345338"/>
                </a:lnTo>
                <a:lnTo>
                  <a:pt x="14665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67285" y="1737865"/>
            <a:ext cx="1497965" cy="419100"/>
          </a:xfrm>
          <a:custGeom>
            <a:avLst/>
            <a:gdLst/>
            <a:ahLst/>
            <a:cxnLst/>
            <a:rect l="l" t="t" r="r" b="b"/>
            <a:pathLst>
              <a:path w="1497964" h="419100">
                <a:moveTo>
                  <a:pt x="1490904" y="0"/>
                </a:moveTo>
                <a:lnTo>
                  <a:pt x="1430634" y="9720"/>
                </a:lnTo>
                <a:lnTo>
                  <a:pt x="1370591" y="21389"/>
                </a:lnTo>
                <a:lnTo>
                  <a:pt x="1310780" y="34702"/>
                </a:lnTo>
                <a:lnTo>
                  <a:pt x="1251204" y="49357"/>
                </a:lnTo>
                <a:lnTo>
                  <a:pt x="1191867" y="65052"/>
                </a:lnTo>
                <a:lnTo>
                  <a:pt x="751948" y="189528"/>
                </a:lnTo>
                <a:lnTo>
                  <a:pt x="7603" y="406369"/>
                </a:lnTo>
                <a:lnTo>
                  <a:pt x="0" y="414163"/>
                </a:lnTo>
                <a:lnTo>
                  <a:pt x="5470" y="418619"/>
                </a:lnTo>
                <a:lnTo>
                  <a:pt x="6091" y="418493"/>
                </a:lnTo>
                <a:lnTo>
                  <a:pt x="1492283" y="14163"/>
                </a:lnTo>
                <a:lnTo>
                  <a:pt x="1497477" y="6610"/>
                </a:lnTo>
                <a:lnTo>
                  <a:pt x="1490904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94267" y="2268421"/>
            <a:ext cx="1139406" cy="7770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3664" y="1606589"/>
            <a:ext cx="2845797" cy="151522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9899" y="1067387"/>
            <a:ext cx="1129423" cy="56441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7"/>
          <p:cNvSpPr/>
          <p:nvPr/>
        </p:nvSpPr>
        <p:spPr>
          <a:xfrm>
            <a:off x="5413664" y="5191311"/>
            <a:ext cx="1610016" cy="8134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7" name="object 6"/>
          <p:cNvSpPr/>
          <p:nvPr/>
        </p:nvSpPr>
        <p:spPr>
          <a:xfrm>
            <a:off x="2144261" y="4818278"/>
            <a:ext cx="945314" cy="115611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69332"/>
          </a:xfrm>
        </p:spPr>
        <p:txBody>
          <a:bodyPr/>
          <a:lstStyle/>
          <a:p>
            <a:r>
              <a:rPr lang="en-US" dirty="0"/>
              <a:t>Post-Transition: </a:t>
            </a:r>
            <a:r>
              <a:rPr lang="en-US" dirty="0" smtClean="0"/>
              <a:t>Community Powers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50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40167" y="1163319"/>
            <a:ext cx="8067040" cy="4991101"/>
            <a:chOff x="540167" y="1163319"/>
            <a:chExt cx="8067040" cy="4991101"/>
          </a:xfrm>
        </p:grpSpPr>
        <p:sp>
          <p:nvSpPr>
            <p:cNvPr id="33" name="bk object 16"/>
            <p:cNvSpPr/>
            <p:nvPr/>
          </p:nvSpPr>
          <p:spPr>
            <a:xfrm>
              <a:off x="540167" y="3873303"/>
              <a:ext cx="8067040" cy="0"/>
            </a:xfrm>
            <a:custGeom>
              <a:avLst/>
              <a:gdLst/>
              <a:ahLst/>
              <a:cxnLst/>
              <a:rect l="l" t="t" r="r" b="b"/>
              <a:pathLst>
                <a:path w="8067040">
                  <a:moveTo>
                    <a:pt x="0" y="0"/>
                  </a:moveTo>
                  <a:lnTo>
                    <a:pt x="8066455" y="0"/>
                  </a:lnTo>
                </a:path>
              </a:pathLst>
            </a:custGeom>
            <a:ln w="14397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bk object 17"/>
            <p:cNvSpPr/>
            <p:nvPr/>
          </p:nvSpPr>
          <p:spPr>
            <a:xfrm>
              <a:off x="4571995" y="5759450"/>
              <a:ext cx="0" cy="394970"/>
            </a:xfrm>
            <a:custGeom>
              <a:avLst/>
              <a:gdLst/>
              <a:ahLst/>
              <a:cxnLst/>
              <a:rect l="l" t="t" r="r" b="b"/>
              <a:pathLst>
                <a:path h="394970">
                  <a:moveTo>
                    <a:pt x="0" y="0"/>
                  </a:moveTo>
                  <a:lnTo>
                    <a:pt x="0" y="394970"/>
                  </a:lnTo>
                </a:path>
              </a:pathLst>
            </a:custGeom>
            <a:ln w="1268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bk object 18"/>
            <p:cNvSpPr/>
            <p:nvPr/>
          </p:nvSpPr>
          <p:spPr>
            <a:xfrm>
              <a:off x="4572412" y="556514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43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bk object 19"/>
            <p:cNvSpPr/>
            <p:nvPr/>
          </p:nvSpPr>
          <p:spPr>
            <a:xfrm>
              <a:off x="4572591" y="537210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73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bk object 20"/>
            <p:cNvSpPr/>
            <p:nvPr/>
          </p:nvSpPr>
          <p:spPr>
            <a:xfrm>
              <a:off x="4572692" y="526542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79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489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bk object 21"/>
            <p:cNvSpPr/>
            <p:nvPr/>
          </p:nvSpPr>
          <p:spPr>
            <a:xfrm>
              <a:off x="4572724" y="5177790"/>
              <a:ext cx="0" cy="87630"/>
            </a:xfrm>
            <a:custGeom>
              <a:avLst/>
              <a:gdLst/>
              <a:ahLst/>
              <a:cxnLst/>
              <a:rect l="l" t="t" r="r" b="b"/>
              <a:pathLst>
                <a:path h="87629">
                  <a:moveTo>
                    <a:pt x="0" y="0"/>
                  </a:moveTo>
                  <a:lnTo>
                    <a:pt x="0" y="87629"/>
                  </a:lnTo>
                </a:path>
              </a:pathLst>
            </a:custGeom>
            <a:ln w="1493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bk object 22"/>
            <p:cNvSpPr/>
            <p:nvPr/>
          </p:nvSpPr>
          <p:spPr>
            <a:xfrm>
              <a:off x="4572753" y="5044440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50"/>
                  </a:lnTo>
                </a:path>
              </a:pathLst>
            </a:custGeom>
            <a:ln w="1488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bk object 23"/>
            <p:cNvSpPr/>
            <p:nvPr/>
          </p:nvSpPr>
          <p:spPr>
            <a:xfrm>
              <a:off x="4572826" y="4596129"/>
              <a:ext cx="0" cy="448309"/>
            </a:xfrm>
            <a:custGeom>
              <a:avLst/>
              <a:gdLst/>
              <a:ahLst/>
              <a:cxnLst/>
              <a:rect l="l" t="t" r="r" b="b"/>
              <a:pathLst>
                <a:path h="448310">
                  <a:moveTo>
                    <a:pt x="0" y="0"/>
                  </a:moveTo>
                  <a:lnTo>
                    <a:pt x="0" y="448309"/>
                  </a:lnTo>
                </a:path>
              </a:pathLst>
            </a:custGeom>
            <a:ln w="1478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bk object 24"/>
            <p:cNvSpPr/>
            <p:nvPr/>
          </p:nvSpPr>
          <p:spPr>
            <a:xfrm>
              <a:off x="4572854" y="440182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46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bk object 25"/>
            <p:cNvSpPr/>
            <p:nvPr/>
          </p:nvSpPr>
          <p:spPr>
            <a:xfrm>
              <a:off x="4572802" y="4208779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36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bk object 26"/>
            <p:cNvSpPr/>
            <p:nvPr/>
          </p:nvSpPr>
          <p:spPr>
            <a:xfrm>
              <a:off x="4572725" y="401447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07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bk object 27"/>
            <p:cNvSpPr/>
            <p:nvPr/>
          </p:nvSpPr>
          <p:spPr>
            <a:xfrm>
              <a:off x="4572573" y="3627120"/>
              <a:ext cx="0" cy="387350"/>
            </a:xfrm>
            <a:custGeom>
              <a:avLst/>
              <a:gdLst/>
              <a:ahLst/>
              <a:cxnLst/>
              <a:rect l="l" t="t" r="r" b="b"/>
              <a:pathLst>
                <a:path h="387350">
                  <a:moveTo>
                    <a:pt x="0" y="0"/>
                  </a:moveTo>
                  <a:lnTo>
                    <a:pt x="0" y="387350"/>
                  </a:lnTo>
                </a:path>
              </a:pathLst>
            </a:custGeom>
            <a:ln w="1355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bk object 28"/>
            <p:cNvSpPr/>
            <p:nvPr/>
          </p:nvSpPr>
          <p:spPr>
            <a:xfrm>
              <a:off x="4572319" y="3106420"/>
              <a:ext cx="0" cy="520700"/>
            </a:xfrm>
            <a:custGeom>
              <a:avLst/>
              <a:gdLst/>
              <a:ahLst/>
              <a:cxnLst/>
              <a:rect l="l" t="t" r="r" b="b"/>
              <a:pathLst>
                <a:path h="520700">
                  <a:moveTo>
                    <a:pt x="0" y="0"/>
                  </a:moveTo>
                  <a:lnTo>
                    <a:pt x="0" y="520700"/>
                  </a:lnTo>
                </a:path>
              </a:pathLst>
            </a:custGeom>
            <a:ln w="1267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bk object 29"/>
            <p:cNvSpPr/>
            <p:nvPr/>
          </p:nvSpPr>
          <p:spPr>
            <a:xfrm>
              <a:off x="4572158" y="3045460"/>
              <a:ext cx="0" cy="60960"/>
            </a:xfrm>
            <a:custGeom>
              <a:avLst/>
              <a:gdLst/>
              <a:ahLst/>
              <a:cxnLst/>
              <a:rect l="l" t="t" r="r" b="b"/>
              <a:pathLst>
                <a:path h="60960">
                  <a:moveTo>
                    <a:pt x="0" y="0"/>
                  </a:moveTo>
                  <a:lnTo>
                    <a:pt x="0" y="60960"/>
                  </a:lnTo>
                </a:path>
              </a:pathLst>
            </a:custGeom>
            <a:ln w="1208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bk object 30"/>
            <p:cNvSpPr/>
            <p:nvPr/>
          </p:nvSpPr>
          <p:spPr>
            <a:xfrm>
              <a:off x="4572103" y="285242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39"/>
                  </a:lnTo>
                </a:path>
              </a:pathLst>
            </a:custGeom>
            <a:ln w="1181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bk object 31"/>
            <p:cNvSpPr/>
            <p:nvPr/>
          </p:nvSpPr>
          <p:spPr>
            <a:xfrm>
              <a:off x="4572036" y="265811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43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bk object 32"/>
            <p:cNvSpPr/>
            <p:nvPr/>
          </p:nvSpPr>
          <p:spPr>
            <a:xfrm>
              <a:off x="4571991" y="246380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07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bk object 33"/>
            <p:cNvSpPr/>
            <p:nvPr/>
          </p:nvSpPr>
          <p:spPr>
            <a:xfrm>
              <a:off x="4571973" y="2331720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80">
                  <a:moveTo>
                    <a:pt x="0" y="0"/>
                  </a:moveTo>
                  <a:lnTo>
                    <a:pt x="0" y="132079"/>
                  </a:lnTo>
                </a:path>
              </a:pathLst>
            </a:custGeom>
            <a:ln w="108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bk object 34"/>
            <p:cNvSpPr/>
            <p:nvPr/>
          </p:nvSpPr>
          <p:spPr>
            <a:xfrm>
              <a:off x="4571982" y="2049779"/>
              <a:ext cx="0" cy="281940"/>
            </a:xfrm>
            <a:custGeom>
              <a:avLst/>
              <a:gdLst/>
              <a:ahLst/>
              <a:cxnLst/>
              <a:rect l="l" t="t" r="r" b="b"/>
              <a:pathLst>
                <a:path h="281939">
                  <a:moveTo>
                    <a:pt x="0" y="0"/>
                  </a:moveTo>
                  <a:lnTo>
                    <a:pt x="0" y="281940"/>
                  </a:lnTo>
                </a:path>
              </a:pathLst>
            </a:custGeom>
            <a:ln w="1048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bk object 35"/>
            <p:cNvSpPr/>
            <p:nvPr/>
          </p:nvSpPr>
          <p:spPr>
            <a:xfrm>
              <a:off x="4571991" y="194310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80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015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bk object 36"/>
            <p:cNvSpPr/>
            <p:nvPr/>
          </p:nvSpPr>
          <p:spPr>
            <a:xfrm>
              <a:off x="4571998" y="1719579"/>
              <a:ext cx="0" cy="223520"/>
            </a:xfrm>
            <a:custGeom>
              <a:avLst/>
              <a:gdLst/>
              <a:ahLst/>
              <a:cxnLst/>
              <a:rect l="l" t="t" r="r" b="b"/>
              <a:pathLst>
                <a:path h="223519">
                  <a:moveTo>
                    <a:pt x="0" y="0"/>
                  </a:moveTo>
                  <a:lnTo>
                    <a:pt x="0" y="223520"/>
                  </a:lnTo>
                </a:path>
              </a:pathLst>
            </a:custGeom>
            <a:ln w="9822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bk object 37"/>
            <p:cNvSpPr/>
            <p:nvPr/>
          </p:nvSpPr>
          <p:spPr>
            <a:xfrm>
              <a:off x="4572000" y="15557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0"/>
                  </a:moveTo>
                  <a:lnTo>
                    <a:pt x="0" y="163829"/>
                  </a:lnTo>
                </a:path>
              </a:pathLst>
            </a:custGeom>
            <a:ln w="940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bk object 38"/>
            <p:cNvSpPr/>
            <p:nvPr/>
          </p:nvSpPr>
          <p:spPr>
            <a:xfrm>
              <a:off x="4572002" y="1333500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2250"/>
                  </a:lnTo>
                </a:path>
              </a:pathLst>
            </a:custGeom>
            <a:ln w="892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bk object 39"/>
            <p:cNvSpPr/>
            <p:nvPr/>
          </p:nvSpPr>
          <p:spPr>
            <a:xfrm>
              <a:off x="4572005" y="1163319"/>
              <a:ext cx="0" cy="170180"/>
            </a:xfrm>
            <a:custGeom>
              <a:avLst/>
              <a:gdLst/>
              <a:ahLst/>
              <a:cxnLst/>
              <a:rect l="l" t="t" r="r" b="b"/>
              <a:pathLst>
                <a:path h="170180">
                  <a:moveTo>
                    <a:pt x="0" y="0"/>
                  </a:moveTo>
                  <a:lnTo>
                    <a:pt x="0" y="170179"/>
                  </a:lnTo>
                </a:path>
              </a:pathLst>
            </a:custGeom>
            <a:ln w="840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/>
          <p:nvPr/>
        </p:nvSpPr>
        <p:spPr>
          <a:xfrm>
            <a:off x="1842217" y="1735789"/>
            <a:ext cx="1736741" cy="485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23946" y="3153949"/>
            <a:ext cx="1634131" cy="4187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08115" y="3165916"/>
            <a:ext cx="1398068" cy="4198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53099" y="4178248"/>
            <a:ext cx="1650015" cy="8268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33495" y="4147286"/>
            <a:ext cx="1589118" cy="3841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44261" y="4818278"/>
            <a:ext cx="945314" cy="11561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6535" y="1548074"/>
            <a:ext cx="1140836" cy="2518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33900" y="1547728"/>
            <a:ext cx="63500" cy="382905"/>
          </a:xfrm>
          <a:custGeom>
            <a:avLst/>
            <a:gdLst/>
            <a:ahLst/>
            <a:cxnLst/>
            <a:rect l="l" t="t" r="r" b="b"/>
            <a:pathLst>
              <a:path w="63500" h="382905">
                <a:moveTo>
                  <a:pt x="0" y="0"/>
                </a:moveTo>
                <a:lnTo>
                  <a:pt x="0" y="382676"/>
                </a:lnTo>
                <a:lnTo>
                  <a:pt x="63500" y="375145"/>
                </a:lnTo>
                <a:lnTo>
                  <a:pt x="63500" y="109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83473" y="1286232"/>
            <a:ext cx="2183765" cy="377190"/>
          </a:xfrm>
          <a:custGeom>
            <a:avLst/>
            <a:gdLst/>
            <a:ahLst/>
            <a:cxnLst/>
            <a:rect l="l" t="t" r="r" b="b"/>
            <a:pathLst>
              <a:path w="2183765" h="377189">
                <a:moveTo>
                  <a:pt x="14665" y="0"/>
                </a:moveTo>
                <a:lnTo>
                  <a:pt x="993" y="2005"/>
                </a:lnTo>
                <a:lnTo>
                  <a:pt x="0" y="8001"/>
                </a:lnTo>
                <a:lnTo>
                  <a:pt x="2542" y="9226"/>
                </a:lnTo>
                <a:lnTo>
                  <a:pt x="548530" y="116551"/>
                </a:lnTo>
                <a:lnTo>
                  <a:pt x="1187841" y="231798"/>
                </a:lnTo>
                <a:lnTo>
                  <a:pt x="2000736" y="363269"/>
                </a:lnTo>
                <a:lnTo>
                  <a:pt x="2052798" y="370016"/>
                </a:lnTo>
                <a:lnTo>
                  <a:pt x="2104873" y="374851"/>
                </a:lnTo>
                <a:lnTo>
                  <a:pt x="2156854" y="377092"/>
                </a:lnTo>
                <a:lnTo>
                  <a:pt x="2183716" y="377069"/>
                </a:lnTo>
                <a:lnTo>
                  <a:pt x="2183450" y="363226"/>
                </a:lnTo>
                <a:lnTo>
                  <a:pt x="2159163" y="361140"/>
                </a:lnTo>
                <a:lnTo>
                  <a:pt x="2144174" y="359641"/>
                </a:lnTo>
                <a:lnTo>
                  <a:pt x="2114170" y="356170"/>
                </a:lnTo>
                <a:lnTo>
                  <a:pt x="2084145" y="352155"/>
                </a:lnTo>
                <a:lnTo>
                  <a:pt x="2039108" y="345338"/>
                </a:lnTo>
                <a:lnTo>
                  <a:pt x="14665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67285" y="1737865"/>
            <a:ext cx="1497965" cy="419100"/>
          </a:xfrm>
          <a:custGeom>
            <a:avLst/>
            <a:gdLst/>
            <a:ahLst/>
            <a:cxnLst/>
            <a:rect l="l" t="t" r="r" b="b"/>
            <a:pathLst>
              <a:path w="1497964" h="419100">
                <a:moveTo>
                  <a:pt x="1490904" y="0"/>
                </a:moveTo>
                <a:lnTo>
                  <a:pt x="1430634" y="9720"/>
                </a:lnTo>
                <a:lnTo>
                  <a:pt x="1370591" y="21389"/>
                </a:lnTo>
                <a:lnTo>
                  <a:pt x="1310780" y="34702"/>
                </a:lnTo>
                <a:lnTo>
                  <a:pt x="1251204" y="49357"/>
                </a:lnTo>
                <a:lnTo>
                  <a:pt x="1191867" y="65052"/>
                </a:lnTo>
                <a:lnTo>
                  <a:pt x="751948" y="189528"/>
                </a:lnTo>
                <a:lnTo>
                  <a:pt x="7603" y="406369"/>
                </a:lnTo>
                <a:lnTo>
                  <a:pt x="0" y="414163"/>
                </a:lnTo>
                <a:lnTo>
                  <a:pt x="5470" y="418619"/>
                </a:lnTo>
                <a:lnTo>
                  <a:pt x="6091" y="418493"/>
                </a:lnTo>
                <a:lnTo>
                  <a:pt x="1492283" y="14163"/>
                </a:lnTo>
                <a:lnTo>
                  <a:pt x="1497477" y="6610"/>
                </a:lnTo>
                <a:lnTo>
                  <a:pt x="1490904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94267" y="2268421"/>
            <a:ext cx="1139406" cy="7770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3664" y="1606589"/>
            <a:ext cx="2845797" cy="151522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9899" y="1067387"/>
            <a:ext cx="1129423" cy="56441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24080" y="4764725"/>
            <a:ext cx="898409" cy="126005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104015" y="4872371"/>
            <a:ext cx="1278235" cy="90363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77259" y="5564544"/>
            <a:ext cx="13970" cy="45720"/>
          </a:xfrm>
          <a:custGeom>
            <a:avLst/>
            <a:gdLst/>
            <a:ahLst/>
            <a:cxnLst/>
            <a:rect l="l" t="t" r="r" b="b"/>
            <a:pathLst>
              <a:path w="13970" h="45720">
                <a:moveTo>
                  <a:pt x="723" y="19101"/>
                </a:moveTo>
                <a:lnTo>
                  <a:pt x="375" y="29472"/>
                </a:lnTo>
                <a:lnTo>
                  <a:pt x="4653" y="44149"/>
                </a:lnTo>
                <a:lnTo>
                  <a:pt x="12083" y="45425"/>
                </a:lnTo>
                <a:lnTo>
                  <a:pt x="13830" y="36284"/>
                </a:lnTo>
                <a:lnTo>
                  <a:pt x="13246" y="19114"/>
                </a:lnTo>
                <a:lnTo>
                  <a:pt x="723" y="19101"/>
                </a:lnTo>
                <a:close/>
              </a:path>
              <a:path w="13970" h="45720">
                <a:moveTo>
                  <a:pt x="375" y="29472"/>
                </a:moveTo>
                <a:lnTo>
                  <a:pt x="0" y="40666"/>
                </a:lnTo>
                <a:lnTo>
                  <a:pt x="3638" y="40666"/>
                </a:lnTo>
                <a:lnTo>
                  <a:pt x="375" y="29472"/>
                </a:lnTo>
                <a:close/>
              </a:path>
              <a:path w="13970" h="45720">
                <a:moveTo>
                  <a:pt x="13506" y="19101"/>
                </a:moveTo>
                <a:lnTo>
                  <a:pt x="723" y="19101"/>
                </a:lnTo>
                <a:lnTo>
                  <a:pt x="13246" y="19114"/>
                </a:lnTo>
                <a:lnTo>
                  <a:pt x="13830" y="36284"/>
                </a:lnTo>
                <a:lnTo>
                  <a:pt x="12993" y="40666"/>
                </a:lnTo>
                <a:lnTo>
                  <a:pt x="13982" y="40666"/>
                </a:lnTo>
                <a:lnTo>
                  <a:pt x="13840" y="27968"/>
                </a:lnTo>
                <a:lnTo>
                  <a:pt x="13506" y="19101"/>
                </a:lnTo>
                <a:close/>
              </a:path>
              <a:path w="13970" h="45720">
                <a:moveTo>
                  <a:pt x="8248" y="0"/>
                </a:moveTo>
                <a:lnTo>
                  <a:pt x="1941" y="601"/>
                </a:lnTo>
                <a:lnTo>
                  <a:pt x="1231" y="3226"/>
                </a:lnTo>
                <a:lnTo>
                  <a:pt x="581" y="15907"/>
                </a:lnTo>
                <a:lnTo>
                  <a:pt x="122" y="28603"/>
                </a:lnTo>
                <a:lnTo>
                  <a:pt x="375" y="29472"/>
                </a:lnTo>
                <a:lnTo>
                  <a:pt x="723" y="19101"/>
                </a:lnTo>
                <a:lnTo>
                  <a:pt x="13506" y="19101"/>
                </a:lnTo>
                <a:lnTo>
                  <a:pt x="13362" y="15273"/>
                </a:lnTo>
                <a:lnTo>
                  <a:pt x="8248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570658" y="5658965"/>
            <a:ext cx="34290" cy="58419"/>
          </a:xfrm>
          <a:custGeom>
            <a:avLst/>
            <a:gdLst/>
            <a:ahLst/>
            <a:cxnLst/>
            <a:rect l="l" t="t" r="r" b="b"/>
            <a:pathLst>
              <a:path w="34289" h="58420">
                <a:moveTo>
                  <a:pt x="24716" y="10439"/>
                </a:moveTo>
                <a:lnTo>
                  <a:pt x="8216" y="10439"/>
                </a:lnTo>
                <a:lnTo>
                  <a:pt x="12433" y="14604"/>
                </a:lnTo>
                <a:lnTo>
                  <a:pt x="14602" y="24109"/>
                </a:lnTo>
                <a:lnTo>
                  <a:pt x="8741" y="33697"/>
                </a:lnTo>
                <a:lnTo>
                  <a:pt x="584" y="42163"/>
                </a:lnTo>
                <a:lnTo>
                  <a:pt x="520" y="46989"/>
                </a:lnTo>
                <a:lnTo>
                  <a:pt x="9334" y="55562"/>
                </a:lnTo>
                <a:lnTo>
                  <a:pt x="16052" y="58292"/>
                </a:lnTo>
                <a:lnTo>
                  <a:pt x="33845" y="58013"/>
                </a:lnTo>
                <a:lnTo>
                  <a:pt x="33845" y="49745"/>
                </a:lnTo>
                <a:lnTo>
                  <a:pt x="13716" y="49745"/>
                </a:lnTo>
                <a:lnTo>
                  <a:pt x="13716" y="39395"/>
                </a:lnTo>
                <a:lnTo>
                  <a:pt x="21919" y="39395"/>
                </a:lnTo>
                <a:lnTo>
                  <a:pt x="27013" y="29457"/>
                </a:lnTo>
                <a:lnTo>
                  <a:pt x="27393" y="17396"/>
                </a:lnTo>
                <a:lnTo>
                  <a:pt x="26250" y="12941"/>
                </a:lnTo>
                <a:lnTo>
                  <a:pt x="24716" y="10439"/>
                </a:lnTo>
                <a:close/>
              </a:path>
              <a:path w="34289" h="58420">
                <a:moveTo>
                  <a:pt x="13716" y="39395"/>
                </a:moveTo>
                <a:lnTo>
                  <a:pt x="13716" y="49745"/>
                </a:lnTo>
                <a:lnTo>
                  <a:pt x="19214" y="43033"/>
                </a:lnTo>
                <a:lnTo>
                  <a:pt x="16929" y="42202"/>
                </a:lnTo>
                <a:lnTo>
                  <a:pt x="13716" y="39395"/>
                </a:lnTo>
                <a:close/>
              </a:path>
              <a:path w="34289" h="58420">
                <a:moveTo>
                  <a:pt x="19214" y="43033"/>
                </a:moveTo>
                <a:lnTo>
                  <a:pt x="13716" y="49745"/>
                </a:lnTo>
                <a:lnTo>
                  <a:pt x="33845" y="49745"/>
                </a:lnTo>
                <a:lnTo>
                  <a:pt x="33845" y="43726"/>
                </a:lnTo>
                <a:lnTo>
                  <a:pt x="20142" y="43370"/>
                </a:lnTo>
                <a:lnTo>
                  <a:pt x="19214" y="43033"/>
                </a:lnTo>
                <a:close/>
              </a:path>
              <a:path w="34289" h="58420">
                <a:moveTo>
                  <a:pt x="21919" y="39395"/>
                </a:moveTo>
                <a:lnTo>
                  <a:pt x="13716" y="39395"/>
                </a:lnTo>
                <a:lnTo>
                  <a:pt x="16929" y="42202"/>
                </a:lnTo>
                <a:lnTo>
                  <a:pt x="19214" y="43033"/>
                </a:lnTo>
                <a:lnTo>
                  <a:pt x="21457" y="40295"/>
                </a:lnTo>
                <a:lnTo>
                  <a:pt x="21919" y="39395"/>
                </a:lnTo>
                <a:close/>
              </a:path>
              <a:path w="34289" h="58420">
                <a:moveTo>
                  <a:pt x="7010" y="0"/>
                </a:moveTo>
                <a:lnTo>
                  <a:pt x="1485" y="2146"/>
                </a:lnTo>
                <a:lnTo>
                  <a:pt x="0" y="3949"/>
                </a:lnTo>
                <a:lnTo>
                  <a:pt x="2933" y="12763"/>
                </a:lnTo>
                <a:lnTo>
                  <a:pt x="8216" y="10439"/>
                </a:lnTo>
                <a:lnTo>
                  <a:pt x="24716" y="10439"/>
                </a:lnTo>
                <a:lnTo>
                  <a:pt x="23672" y="8737"/>
                </a:lnTo>
                <a:lnTo>
                  <a:pt x="21340" y="6908"/>
                </a:lnTo>
                <a:lnTo>
                  <a:pt x="7480" y="6908"/>
                </a:lnTo>
                <a:lnTo>
                  <a:pt x="6146" y="1828"/>
                </a:lnTo>
                <a:lnTo>
                  <a:pt x="8256" y="1828"/>
                </a:lnTo>
                <a:lnTo>
                  <a:pt x="7010" y="0"/>
                </a:lnTo>
                <a:close/>
              </a:path>
              <a:path w="34289" h="58420">
                <a:moveTo>
                  <a:pt x="6146" y="1828"/>
                </a:moveTo>
                <a:lnTo>
                  <a:pt x="7480" y="6908"/>
                </a:lnTo>
                <a:lnTo>
                  <a:pt x="9537" y="3708"/>
                </a:lnTo>
                <a:lnTo>
                  <a:pt x="9165" y="3162"/>
                </a:lnTo>
                <a:lnTo>
                  <a:pt x="8013" y="3162"/>
                </a:lnTo>
                <a:lnTo>
                  <a:pt x="6146" y="1828"/>
                </a:lnTo>
                <a:close/>
              </a:path>
              <a:path w="34289" h="58420">
                <a:moveTo>
                  <a:pt x="12268" y="2247"/>
                </a:moveTo>
                <a:lnTo>
                  <a:pt x="9018" y="2946"/>
                </a:lnTo>
                <a:lnTo>
                  <a:pt x="9537" y="3708"/>
                </a:lnTo>
                <a:lnTo>
                  <a:pt x="7480" y="6908"/>
                </a:lnTo>
                <a:lnTo>
                  <a:pt x="21340" y="6908"/>
                </a:lnTo>
                <a:lnTo>
                  <a:pt x="18440" y="4635"/>
                </a:lnTo>
                <a:lnTo>
                  <a:pt x="16586" y="3530"/>
                </a:lnTo>
                <a:lnTo>
                  <a:pt x="12268" y="2247"/>
                </a:lnTo>
                <a:close/>
              </a:path>
              <a:path w="34289" h="58420">
                <a:moveTo>
                  <a:pt x="8256" y="1828"/>
                </a:moveTo>
                <a:lnTo>
                  <a:pt x="6146" y="1828"/>
                </a:lnTo>
                <a:lnTo>
                  <a:pt x="8013" y="3162"/>
                </a:lnTo>
                <a:lnTo>
                  <a:pt x="9018" y="2946"/>
                </a:lnTo>
                <a:lnTo>
                  <a:pt x="8256" y="1828"/>
                </a:lnTo>
                <a:close/>
              </a:path>
              <a:path w="34289" h="58420">
                <a:moveTo>
                  <a:pt x="9018" y="2946"/>
                </a:moveTo>
                <a:lnTo>
                  <a:pt x="8013" y="3162"/>
                </a:lnTo>
                <a:lnTo>
                  <a:pt x="9165" y="3162"/>
                </a:lnTo>
                <a:lnTo>
                  <a:pt x="9018" y="2946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75311" y="5760331"/>
            <a:ext cx="28575" cy="62230"/>
          </a:xfrm>
          <a:custGeom>
            <a:avLst/>
            <a:gdLst/>
            <a:ahLst/>
            <a:cxnLst/>
            <a:rect l="l" t="t" r="r" b="b"/>
            <a:pathLst>
              <a:path w="28575" h="62229">
                <a:moveTo>
                  <a:pt x="27112" y="9932"/>
                </a:moveTo>
                <a:lnTo>
                  <a:pt x="7086" y="9932"/>
                </a:lnTo>
                <a:lnTo>
                  <a:pt x="15237" y="12150"/>
                </a:lnTo>
                <a:lnTo>
                  <a:pt x="11282" y="17505"/>
                </a:lnTo>
                <a:lnTo>
                  <a:pt x="4559" y="17602"/>
                </a:lnTo>
                <a:lnTo>
                  <a:pt x="2019" y="24676"/>
                </a:lnTo>
                <a:lnTo>
                  <a:pt x="5829" y="28918"/>
                </a:lnTo>
                <a:lnTo>
                  <a:pt x="11686" y="36439"/>
                </a:lnTo>
                <a:lnTo>
                  <a:pt x="14994" y="45675"/>
                </a:lnTo>
                <a:lnTo>
                  <a:pt x="6047" y="54129"/>
                </a:lnTo>
                <a:lnTo>
                  <a:pt x="8457" y="61862"/>
                </a:lnTo>
                <a:lnTo>
                  <a:pt x="23108" y="56985"/>
                </a:lnTo>
                <a:lnTo>
                  <a:pt x="28428" y="46060"/>
                </a:lnTo>
                <a:lnTo>
                  <a:pt x="26096" y="33633"/>
                </a:lnTo>
                <a:lnTo>
                  <a:pt x="24170" y="30874"/>
                </a:lnTo>
                <a:lnTo>
                  <a:pt x="10540" y="30874"/>
                </a:lnTo>
                <a:lnTo>
                  <a:pt x="18850" y="23251"/>
                </a:lnTo>
                <a:lnTo>
                  <a:pt x="23988" y="23251"/>
                </a:lnTo>
                <a:lnTo>
                  <a:pt x="27808" y="18312"/>
                </a:lnTo>
                <a:lnTo>
                  <a:pt x="27112" y="9932"/>
                </a:lnTo>
                <a:close/>
              </a:path>
              <a:path w="28575" h="62229">
                <a:moveTo>
                  <a:pt x="18850" y="23251"/>
                </a:moveTo>
                <a:lnTo>
                  <a:pt x="10540" y="30874"/>
                </a:lnTo>
                <a:lnTo>
                  <a:pt x="21126" y="26952"/>
                </a:lnTo>
                <a:lnTo>
                  <a:pt x="21288" y="26743"/>
                </a:lnTo>
                <a:lnTo>
                  <a:pt x="18850" y="23251"/>
                </a:lnTo>
                <a:close/>
              </a:path>
              <a:path w="28575" h="62229">
                <a:moveTo>
                  <a:pt x="21288" y="26743"/>
                </a:moveTo>
                <a:lnTo>
                  <a:pt x="21126" y="26952"/>
                </a:lnTo>
                <a:lnTo>
                  <a:pt x="10540" y="30874"/>
                </a:lnTo>
                <a:lnTo>
                  <a:pt x="24170" y="30874"/>
                </a:lnTo>
                <a:lnTo>
                  <a:pt x="21288" y="26743"/>
                </a:lnTo>
                <a:close/>
              </a:path>
              <a:path w="28575" h="62229">
                <a:moveTo>
                  <a:pt x="23988" y="23251"/>
                </a:moveTo>
                <a:lnTo>
                  <a:pt x="18850" y="23251"/>
                </a:lnTo>
                <a:lnTo>
                  <a:pt x="21288" y="26743"/>
                </a:lnTo>
                <a:lnTo>
                  <a:pt x="23988" y="23251"/>
                </a:lnTo>
                <a:close/>
              </a:path>
              <a:path w="28575" h="62229">
                <a:moveTo>
                  <a:pt x="17030" y="0"/>
                </a:moveTo>
                <a:lnTo>
                  <a:pt x="6039" y="973"/>
                </a:lnTo>
                <a:lnTo>
                  <a:pt x="0" y="8344"/>
                </a:lnTo>
                <a:lnTo>
                  <a:pt x="3949" y="11291"/>
                </a:lnTo>
                <a:lnTo>
                  <a:pt x="7086" y="9932"/>
                </a:lnTo>
                <a:lnTo>
                  <a:pt x="27112" y="9932"/>
                </a:lnTo>
                <a:lnTo>
                  <a:pt x="26900" y="7378"/>
                </a:lnTo>
                <a:lnTo>
                  <a:pt x="1703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577585" y="5868676"/>
            <a:ext cx="46990" cy="35560"/>
          </a:xfrm>
          <a:custGeom>
            <a:avLst/>
            <a:gdLst/>
            <a:ahLst/>
            <a:cxnLst/>
            <a:rect l="l" t="t" r="r" b="b"/>
            <a:pathLst>
              <a:path w="46989" h="35560">
                <a:moveTo>
                  <a:pt x="8630" y="0"/>
                </a:moveTo>
                <a:lnTo>
                  <a:pt x="6140" y="1219"/>
                </a:lnTo>
                <a:lnTo>
                  <a:pt x="0" y="10735"/>
                </a:lnTo>
                <a:lnTo>
                  <a:pt x="2200" y="22762"/>
                </a:lnTo>
                <a:lnTo>
                  <a:pt x="12424" y="32287"/>
                </a:lnTo>
                <a:lnTo>
                  <a:pt x="24578" y="35379"/>
                </a:lnTo>
                <a:lnTo>
                  <a:pt x="36626" y="34472"/>
                </a:lnTo>
                <a:lnTo>
                  <a:pt x="46387" y="32397"/>
                </a:lnTo>
                <a:lnTo>
                  <a:pt x="44406" y="20764"/>
                </a:lnTo>
                <a:lnTo>
                  <a:pt x="36862" y="20612"/>
                </a:lnTo>
                <a:lnTo>
                  <a:pt x="25223" y="20198"/>
                </a:lnTo>
                <a:lnTo>
                  <a:pt x="14193" y="17174"/>
                </a:lnTo>
                <a:lnTo>
                  <a:pt x="10411" y="8302"/>
                </a:lnTo>
                <a:lnTo>
                  <a:pt x="12338" y="2057"/>
                </a:lnTo>
                <a:lnTo>
                  <a:pt x="863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612360" y="5871167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9351" y="0"/>
                </a:moveTo>
                <a:lnTo>
                  <a:pt x="4665" y="0"/>
                </a:lnTo>
                <a:lnTo>
                  <a:pt x="3751" y="3213"/>
                </a:lnTo>
                <a:lnTo>
                  <a:pt x="1214" y="15334"/>
                </a:lnTo>
                <a:lnTo>
                  <a:pt x="0" y="28417"/>
                </a:lnTo>
                <a:lnTo>
                  <a:pt x="202" y="41114"/>
                </a:lnTo>
                <a:lnTo>
                  <a:pt x="1566" y="52908"/>
                </a:lnTo>
                <a:lnTo>
                  <a:pt x="12439" y="52908"/>
                </a:lnTo>
                <a:lnTo>
                  <a:pt x="13454" y="44627"/>
                </a:lnTo>
                <a:lnTo>
                  <a:pt x="14102" y="32292"/>
                </a:lnTo>
                <a:lnTo>
                  <a:pt x="13298" y="19186"/>
                </a:lnTo>
                <a:lnTo>
                  <a:pt x="11143" y="6647"/>
                </a:lnTo>
                <a:lnTo>
                  <a:pt x="9351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584322" y="5981090"/>
            <a:ext cx="36195" cy="50800"/>
          </a:xfrm>
          <a:custGeom>
            <a:avLst/>
            <a:gdLst/>
            <a:ahLst/>
            <a:cxnLst/>
            <a:rect l="l" t="t" r="r" b="b"/>
            <a:pathLst>
              <a:path w="36195" h="50800">
                <a:moveTo>
                  <a:pt x="4737" y="31559"/>
                </a:moveTo>
                <a:lnTo>
                  <a:pt x="0" y="37452"/>
                </a:lnTo>
                <a:lnTo>
                  <a:pt x="2832" y="41186"/>
                </a:lnTo>
                <a:lnTo>
                  <a:pt x="12674" y="48771"/>
                </a:lnTo>
                <a:lnTo>
                  <a:pt x="24366" y="50517"/>
                </a:lnTo>
                <a:lnTo>
                  <a:pt x="34348" y="45640"/>
                </a:lnTo>
                <a:lnTo>
                  <a:pt x="34615" y="42570"/>
                </a:lnTo>
                <a:lnTo>
                  <a:pt x="22644" y="42570"/>
                </a:lnTo>
                <a:lnTo>
                  <a:pt x="13614" y="34925"/>
                </a:lnTo>
                <a:lnTo>
                  <a:pt x="4737" y="31559"/>
                </a:lnTo>
                <a:close/>
              </a:path>
              <a:path w="36195" h="50800">
                <a:moveTo>
                  <a:pt x="33212" y="24434"/>
                </a:moveTo>
                <a:lnTo>
                  <a:pt x="21602" y="24434"/>
                </a:lnTo>
                <a:lnTo>
                  <a:pt x="29590" y="29362"/>
                </a:lnTo>
                <a:lnTo>
                  <a:pt x="22644" y="42570"/>
                </a:lnTo>
                <a:lnTo>
                  <a:pt x="34615" y="42570"/>
                </a:lnTo>
                <a:lnTo>
                  <a:pt x="35639" y="30799"/>
                </a:lnTo>
                <a:lnTo>
                  <a:pt x="33212" y="24434"/>
                </a:lnTo>
                <a:close/>
              </a:path>
              <a:path w="36195" h="50800">
                <a:moveTo>
                  <a:pt x="12445" y="0"/>
                </a:moveTo>
                <a:lnTo>
                  <a:pt x="9728" y="1003"/>
                </a:lnTo>
                <a:lnTo>
                  <a:pt x="7188" y="10058"/>
                </a:lnTo>
                <a:lnTo>
                  <a:pt x="6888" y="15056"/>
                </a:lnTo>
                <a:lnTo>
                  <a:pt x="6871" y="16598"/>
                </a:lnTo>
                <a:lnTo>
                  <a:pt x="7531" y="26809"/>
                </a:lnTo>
                <a:lnTo>
                  <a:pt x="11963" y="29540"/>
                </a:lnTo>
                <a:lnTo>
                  <a:pt x="21602" y="24434"/>
                </a:lnTo>
                <a:lnTo>
                  <a:pt x="33212" y="24434"/>
                </a:lnTo>
                <a:lnTo>
                  <a:pt x="32408" y="22326"/>
                </a:lnTo>
                <a:lnTo>
                  <a:pt x="18948" y="22326"/>
                </a:lnTo>
                <a:lnTo>
                  <a:pt x="13068" y="18948"/>
                </a:lnTo>
                <a:lnTo>
                  <a:pt x="15551" y="15056"/>
                </a:lnTo>
                <a:lnTo>
                  <a:pt x="18357" y="15056"/>
                </a:lnTo>
                <a:lnTo>
                  <a:pt x="18503" y="11049"/>
                </a:lnTo>
                <a:lnTo>
                  <a:pt x="18552" y="10426"/>
                </a:lnTo>
                <a:lnTo>
                  <a:pt x="13830" y="10426"/>
                </a:lnTo>
                <a:lnTo>
                  <a:pt x="18948" y="5308"/>
                </a:lnTo>
                <a:lnTo>
                  <a:pt x="35284" y="5308"/>
                </a:lnTo>
                <a:lnTo>
                  <a:pt x="35195" y="1143"/>
                </a:lnTo>
                <a:lnTo>
                  <a:pt x="20675" y="1143"/>
                </a:lnTo>
                <a:lnTo>
                  <a:pt x="12445" y="0"/>
                </a:lnTo>
                <a:close/>
              </a:path>
              <a:path w="36195" h="50800">
                <a:moveTo>
                  <a:pt x="15551" y="15056"/>
                </a:moveTo>
                <a:lnTo>
                  <a:pt x="13068" y="18948"/>
                </a:lnTo>
                <a:lnTo>
                  <a:pt x="18948" y="22326"/>
                </a:lnTo>
                <a:lnTo>
                  <a:pt x="18300" y="16598"/>
                </a:lnTo>
                <a:lnTo>
                  <a:pt x="18353" y="15158"/>
                </a:lnTo>
                <a:lnTo>
                  <a:pt x="15551" y="15056"/>
                </a:lnTo>
                <a:close/>
              </a:path>
              <a:path w="36195" h="50800">
                <a:moveTo>
                  <a:pt x="18353" y="15158"/>
                </a:moveTo>
                <a:lnTo>
                  <a:pt x="18300" y="16598"/>
                </a:lnTo>
                <a:lnTo>
                  <a:pt x="18948" y="22326"/>
                </a:lnTo>
                <a:lnTo>
                  <a:pt x="32408" y="22326"/>
                </a:lnTo>
                <a:lnTo>
                  <a:pt x="31777" y="20672"/>
                </a:lnTo>
                <a:lnTo>
                  <a:pt x="24502" y="15383"/>
                </a:lnTo>
                <a:lnTo>
                  <a:pt x="18353" y="15158"/>
                </a:lnTo>
                <a:close/>
              </a:path>
              <a:path w="36195" h="50800">
                <a:moveTo>
                  <a:pt x="18357" y="15056"/>
                </a:moveTo>
                <a:lnTo>
                  <a:pt x="15551" y="15056"/>
                </a:lnTo>
                <a:lnTo>
                  <a:pt x="18353" y="15158"/>
                </a:lnTo>
                <a:close/>
              </a:path>
              <a:path w="36195" h="50800">
                <a:moveTo>
                  <a:pt x="18948" y="5308"/>
                </a:moveTo>
                <a:lnTo>
                  <a:pt x="13830" y="10426"/>
                </a:lnTo>
                <a:lnTo>
                  <a:pt x="18572" y="10167"/>
                </a:lnTo>
                <a:lnTo>
                  <a:pt x="18948" y="5308"/>
                </a:lnTo>
                <a:close/>
              </a:path>
              <a:path w="36195" h="50800">
                <a:moveTo>
                  <a:pt x="18572" y="10167"/>
                </a:moveTo>
                <a:lnTo>
                  <a:pt x="13830" y="10426"/>
                </a:lnTo>
                <a:lnTo>
                  <a:pt x="18552" y="10426"/>
                </a:lnTo>
                <a:lnTo>
                  <a:pt x="18572" y="10167"/>
                </a:lnTo>
                <a:close/>
              </a:path>
              <a:path w="36195" h="50800">
                <a:moveTo>
                  <a:pt x="35284" y="5308"/>
                </a:moveTo>
                <a:lnTo>
                  <a:pt x="18948" y="5308"/>
                </a:lnTo>
                <a:lnTo>
                  <a:pt x="18572" y="10167"/>
                </a:lnTo>
                <a:lnTo>
                  <a:pt x="20104" y="10083"/>
                </a:lnTo>
                <a:lnTo>
                  <a:pt x="26441" y="9385"/>
                </a:lnTo>
                <a:lnTo>
                  <a:pt x="35293" y="5702"/>
                </a:lnTo>
                <a:lnTo>
                  <a:pt x="35284" y="5308"/>
                </a:lnTo>
                <a:close/>
              </a:path>
              <a:path w="36195" h="50800">
                <a:moveTo>
                  <a:pt x="25958" y="838"/>
                </a:moveTo>
                <a:lnTo>
                  <a:pt x="20675" y="1143"/>
                </a:lnTo>
                <a:lnTo>
                  <a:pt x="35195" y="1143"/>
                </a:lnTo>
                <a:lnTo>
                  <a:pt x="35191" y="965"/>
                </a:lnTo>
                <a:lnTo>
                  <a:pt x="25958" y="838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52818" y="5297257"/>
            <a:ext cx="24765" cy="111760"/>
          </a:xfrm>
          <a:custGeom>
            <a:avLst/>
            <a:gdLst/>
            <a:ahLst/>
            <a:cxnLst/>
            <a:rect l="l" t="t" r="r" b="b"/>
            <a:pathLst>
              <a:path w="24764" h="111760">
                <a:moveTo>
                  <a:pt x="19503" y="0"/>
                </a:moveTo>
                <a:lnTo>
                  <a:pt x="8029" y="39152"/>
                </a:lnTo>
                <a:lnTo>
                  <a:pt x="1126" y="77811"/>
                </a:lnTo>
                <a:lnTo>
                  <a:pt x="0" y="104978"/>
                </a:lnTo>
                <a:lnTo>
                  <a:pt x="123" y="109575"/>
                </a:lnTo>
                <a:lnTo>
                  <a:pt x="9394" y="111264"/>
                </a:lnTo>
                <a:lnTo>
                  <a:pt x="10867" y="104978"/>
                </a:lnTo>
                <a:lnTo>
                  <a:pt x="13118" y="92513"/>
                </a:lnTo>
                <a:lnTo>
                  <a:pt x="14486" y="79862"/>
                </a:lnTo>
                <a:lnTo>
                  <a:pt x="15555" y="67162"/>
                </a:lnTo>
                <a:lnTo>
                  <a:pt x="17480" y="51707"/>
                </a:lnTo>
                <a:lnTo>
                  <a:pt x="19407" y="38164"/>
                </a:lnTo>
                <a:lnTo>
                  <a:pt x="21228" y="26047"/>
                </a:lnTo>
                <a:lnTo>
                  <a:pt x="22887" y="14422"/>
                </a:lnTo>
                <a:lnTo>
                  <a:pt x="24116" y="4150"/>
                </a:lnTo>
                <a:lnTo>
                  <a:pt x="24507" y="292"/>
                </a:lnTo>
                <a:lnTo>
                  <a:pt x="19503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729921" y="5297723"/>
            <a:ext cx="40005" cy="101600"/>
          </a:xfrm>
          <a:custGeom>
            <a:avLst/>
            <a:gdLst/>
            <a:ahLst/>
            <a:cxnLst/>
            <a:rect l="l" t="t" r="r" b="b"/>
            <a:pathLst>
              <a:path w="40004" h="101600">
                <a:moveTo>
                  <a:pt x="6057" y="0"/>
                </a:moveTo>
                <a:lnTo>
                  <a:pt x="0" y="3124"/>
                </a:lnTo>
                <a:lnTo>
                  <a:pt x="850" y="7175"/>
                </a:lnTo>
                <a:lnTo>
                  <a:pt x="3585" y="19511"/>
                </a:lnTo>
                <a:lnTo>
                  <a:pt x="13314" y="56453"/>
                </a:lnTo>
                <a:lnTo>
                  <a:pt x="24645" y="92874"/>
                </a:lnTo>
                <a:lnTo>
                  <a:pt x="32288" y="101484"/>
                </a:lnTo>
                <a:lnTo>
                  <a:pt x="39846" y="99518"/>
                </a:lnTo>
                <a:lnTo>
                  <a:pt x="29233" y="60701"/>
                </a:lnTo>
                <a:lnTo>
                  <a:pt x="12265" y="14243"/>
                </a:lnTo>
                <a:lnTo>
                  <a:pt x="6057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708180" y="5388788"/>
            <a:ext cx="315595" cy="126364"/>
          </a:xfrm>
          <a:custGeom>
            <a:avLst/>
            <a:gdLst/>
            <a:ahLst/>
            <a:cxnLst/>
            <a:rect l="l" t="t" r="r" b="b"/>
            <a:pathLst>
              <a:path w="315595" h="126364">
                <a:moveTo>
                  <a:pt x="69370" y="0"/>
                </a:moveTo>
                <a:lnTo>
                  <a:pt x="30952" y="9730"/>
                </a:lnTo>
                <a:lnTo>
                  <a:pt x="0" y="25141"/>
                </a:lnTo>
                <a:lnTo>
                  <a:pt x="4559" y="28799"/>
                </a:lnTo>
                <a:lnTo>
                  <a:pt x="45500" y="58674"/>
                </a:lnTo>
                <a:lnTo>
                  <a:pt x="77647" y="79388"/>
                </a:lnTo>
                <a:lnTo>
                  <a:pt x="154774" y="125954"/>
                </a:lnTo>
                <a:lnTo>
                  <a:pt x="158343" y="125992"/>
                </a:lnTo>
                <a:lnTo>
                  <a:pt x="186930" y="107927"/>
                </a:lnTo>
                <a:lnTo>
                  <a:pt x="158523" y="107927"/>
                </a:lnTo>
                <a:lnTo>
                  <a:pt x="156751" y="106684"/>
                </a:lnTo>
                <a:lnTo>
                  <a:pt x="121095" y="86536"/>
                </a:lnTo>
                <a:lnTo>
                  <a:pt x="80141" y="59802"/>
                </a:lnTo>
                <a:lnTo>
                  <a:pt x="66764" y="51708"/>
                </a:lnTo>
                <a:lnTo>
                  <a:pt x="55255" y="44932"/>
                </a:lnTo>
                <a:lnTo>
                  <a:pt x="45276" y="38851"/>
                </a:lnTo>
                <a:lnTo>
                  <a:pt x="36491" y="32837"/>
                </a:lnTo>
                <a:lnTo>
                  <a:pt x="28912" y="26958"/>
                </a:lnTo>
                <a:lnTo>
                  <a:pt x="23456" y="26958"/>
                </a:lnTo>
                <a:lnTo>
                  <a:pt x="23723" y="22932"/>
                </a:lnTo>
                <a:lnTo>
                  <a:pt x="30108" y="22932"/>
                </a:lnTo>
                <a:lnTo>
                  <a:pt x="34976" y="21664"/>
                </a:lnTo>
                <a:lnTo>
                  <a:pt x="66587" y="14624"/>
                </a:lnTo>
                <a:lnTo>
                  <a:pt x="73389" y="7246"/>
                </a:lnTo>
                <a:lnTo>
                  <a:pt x="69370" y="0"/>
                </a:lnTo>
                <a:close/>
              </a:path>
              <a:path w="315595" h="126364">
                <a:moveTo>
                  <a:pt x="288059" y="18820"/>
                </a:moveTo>
                <a:lnTo>
                  <a:pt x="251594" y="44828"/>
                </a:lnTo>
                <a:lnTo>
                  <a:pt x="198674" y="79966"/>
                </a:lnTo>
                <a:lnTo>
                  <a:pt x="187521" y="87826"/>
                </a:lnTo>
                <a:lnTo>
                  <a:pt x="176397" y="96030"/>
                </a:lnTo>
                <a:lnTo>
                  <a:pt x="165759" y="102941"/>
                </a:lnTo>
                <a:lnTo>
                  <a:pt x="159347" y="106393"/>
                </a:lnTo>
                <a:lnTo>
                  <a:pt x="158523" y="107927"/>
                </a:lnTo>
                <a:lnTo>
                  <a:pt x="186930" y="107927"/>
                </a:lnTo>
                <a:lnTo>
                  <a:pt x="214434" y="90280"/>
                </a:lnTo>
                <a:lnTo>
                  <a:pt x="246241" y="69190"/>
                </a:lnTo>
                <a:lnTo>
                  <a:pt x="277504" y="47342"/>
                </a:lnTo>
                <a:lnTo>
                  <a:pt x="310019" y="21463"/>
                </a:lnTo>
                <a:lnTo>
                  <a:pt x="307489" y="21463"/>
                </a:lnTo>
                <a:lnTo>
                  <a:pt x="288059" y="18820"/>
                </a:lnTo>
                <a:close/>
              </a:path>
              <a:path w="315595" h="126364">
                <a:moveTo>
                  <a:pt x="23723" y="22932"/>
                </a:moveTo>
                <a:lnTo>
                  <a:pt x="23456" y="26958"/>
                </a:lnTo>
                <a:lnTo>
                  <a:pt x="25664" y="24438"/>
                </a:lnTo>
                <a:lnTo>
                  <a:pt x="23723" y="22932"/>
                </a:lnTo>
                <a:close/>
              </a:path>
              <a:path w="315595" h="126364">
                <a:moveTo>
                  <a:pt x="25664" y="24438"/>
                </a:moveTo>
                <a:lnTo>
                  <a:pt x="23456" y="26958"/>
                </a:lnTo>
                <a:lnTo>
                  <a:pt x="28912" y="26958"/>
                </a:lnTo>
                <a:lnTo>
                  <a:pt x="25664" y="24438"/>
                </a:lnTo>
                <a:close/>
              </a:path>
              <a:path w="315595" h="126364">
                <a:moveTo>
                  <a:pt x="30108" y="22932"/>
                </a:moveTo>
                <a:lnTo>
                  <a:pt x="23723" y="22932"/>
                </a:lnTo>
                <a:lnTo>
                  <a:pt x="25664" y="24438"/>
                </a:lnTo>
                <a:lnTo>
                  <a:pt x="26060" y="23986"/>
                </a:lnTo>
                <a:lnTo>
                  <a:pt x="30108" y="22932"/>
                </a:lnTo>
                <a:close/>
              </a:path>
              <a:path w="315595" h="126364">
                <a:moveTo>
                  <a:pt x="302983" y="7514"/>
                </a:moveTo>
                <a:lnTo>
                  <a:pt x="292892" y="15229"/>
                </a:lnTo>
                <a:lnTo>
                  <a:pt x="288059" y="18820"/>
                </a:lnTo>
                <a:lnTo>
                  <a:pt x="307489" y="21463"/>
                </a:lnTo>
                <a:lnTo>
                  <a:pt x="306882" y="16925"/>
                </a:lnTo>
                <a:lnTo>
                  <a:pt x="302983" y="7514"/>
                </a:lnTo>
                <a:close/>
              </a:path>
              <a:path w="315595" h="126364">
                <a:moveTo>
                  <a:pt x="312970" y="7514"/>
                </a:moveTo>
                <a:lnTo>
                  <a:pt x="302983" y="7514"/>
                </a:lnTo>
                <a:lnTo>
                  <a:pt x="306882" y="16925"/>
                </a:lnTo>
                <a:lnTo>
                  <a:pt x="307489" y="21463"/>
                </a:lnTo>
                <a:lnTo>
                  <a:pt x="310019" y="21463"/>
                </a:lnTo>
                <a:lnTo>
                  <a:pt x="315606" y="13153"/>
                </a:lnTo>
                <a:lnTo>
                  <a:pt x="312970" y="7514"/>
                </a:lnTo>
                <a:close/>
              </a:path>
              <a:path w="315595" h="126364">
                <a:moveTo>
                  <a:pt x="298451" y="5819"/>
                </a:moveTo>
                <a:lnTo>
                  <a:pt x="285541" y="5990"/>
                </a:lnTo>
                <a:lnTo>
                  <a:pt x="273231" y="6358"/>
                </a:lnTo>
                <a:lnTo>
                  <a:pt x="254190" y="7133"/>
                </a:lnTo>
                <a:lnTo>
                  <a:pt x="252780" y="13724"/>
                </a:lnTo>
                <a:lnTo>
                  <a:pt x="288059" y="18820"/>
                </a:lnTo>
                <a:lnTo>
                  <a:pt x="292892" y="15229"/>
                </a:lnTo>
                <a:lnTo>
                  <a:pt x="302983" y="7514"/>
                </a:lnTo>
                <a:lnTo>
                  <a:pt x="312970" y="7514"/>
                </a:lnTo>
                <a:lnTo>
                  <a:pt x="312229" y="5929"/>
                </a:lnTo>
                <a:lnTo>
                  <a:pt x="298451" y="5819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40143" y="5582785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>
                <a:moveTo>
                  <a:pt x="0" y="0"/>
                </a:moveTo>
                <a:lnTo>
                  <a:pt x="515441" y="0"/>
                </a:lnTo>
              </a:path>
            </a:pathLst>
          </a:custGeom>
          <a:ln w="20336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35350" y="5693850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688" y="0"/>
                </a:lnTo>
              </a:path>
            </a:pathLst>
          </a:custGeom>
          <a:ln w="217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646364" y="5780236"/>
            <a:ext cx="502920" cy="29209"/>
          </a:xfrm>
          <a:custGeom>
            <a:avLst/>
            <a:gdLst/>
            <a:ahLst/>
            <a:cxnLst/>
            <a:rect l="l" t="t" r="r" b="b"/>
            <a:pathLst>
              <a:path w="502920" h="29210">
                <a:moveTo>
                  <a:pt x="299310" y="0"/>
                </a:moveTo>
                <a:lnTo>
                  <a:pt x="224707" y="979"/>
                </a:lnTo>
                <a:lnTo>
                  <a:pt x="150322" y="3380"/>
                </a:lnTo>
                <a:lnTo>
                  <a:pt x="101055" y="5636"/>
                </a:lnTo>
                <a:lnTo>
                  <a:pt x="12" y="11617"/>
                </a:lnTo>
                <a:lnTo>
                  <a:pt x="0" y="17066"/>
                </a:lnTo>
                <a:lnTo>
                  <a:pt x="76560" y="21753"/>
                </a:lnTo>
                <a:lnTo>
                  <a:pt x="175016" y="26252"/>
                </a:lnTo>
                <a:lnTo>
                  <a:pt x="249415" y="28223"/>
                </a:lnTo>
                <a:lnTo>
                  <a:pt x="299039" y="28720"/>
                </a:lnTo>
                <a:lnTo>
                  <a:pt x="348533" y="28473"/>
                </a:lnTo>
                <a:lnTo>
                  <a:pt x="397770" y="27403"/>
                </a:lnTo>
                <a:lnTo>
                  <a:pt x="446620" y="25430"/>
                </a:lnTo>
                <a:lnTo>
                  <a:pt x="494957" y="22476"/>
                </a:lnTo>
                <a:lnTo>
                  <a:pt x="502791" y="14841"/>
                </a:lnTo>
                <a:lnTo>
                  <a:pt x="496237" y="6378"/>
                </a:lnTo>
                <a:lnTo>
                  <a:pt x="447551" y="3378"/>
                </a:lnTo>
                <a:lnTo>
                  <a:pt x="398421" y="1368"/>
                </a:lnTo>
                <a:lnTo>
                  <a:pt x="348967" y="268"/>
                </a:lnTo>
                <a:lnTo>
                  <a:pt x="29931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55841" y="5900636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243" y="0"/>
                </a:lnTo>
              </a:path>
            </a:pathLst>
          </a:custGeom>
          <a:ln w="243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658861" y="6017252"/>
            <a:ext cx="507365" cy="0"/>
          </a:xfrm>
          <a:custGeom>
            <a:avLst/>
            <a:gdLst/>
            <a:ahLst/>
            <a:cxnLst/>
            <a:rect l="l" t="t" r="r" b="b"/>
            <a:pathLst>
              <a:path w="507364">
                <a:moveTo>
                  <a:pt x="0" y="0"/>
                </a:moveTo>
                <a:lnTo>
                  <a:pt x="506763" y="0"/>
                </a:lnTo>
              </a:path>
            </a:pathLst>
          </a:custGeom>
          <a:ln w="2757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7"/>
          <p:cNvSpPr/>
          <p:nvPr/>
        </p:nvSpPr>
        <p:spPr>
          <a:xfrm>
            <a:off x="5413664" y="5191311"/>
            <a:ext cx="1610016" cy="8134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69332"/>
          </a:xfrm>
        </p:spPr>
        <p:txBody>
          <a:bodyPr/>
          <a:lstStyle/>
          <a:p>
            <a:r>
              <a:rPr lang="en-US" dirty="0"/>
              <a:t>Post-Transition: </a:t>
            </a:r>
            <a:r>
              <a:rPr lang="en-US" dirty="0" smtClean="0"/>
              <a:t>Extra Bylaws &amp; Fundamental Bylaws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4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540167" y="1163319"/>
            <a:ext cx="8067040" cy="4991101"/>
            <a:chOff x="540167" y="1163319"/>
            <a:chExt cx="8067040" cy="4991101"/>
          </a:xfrm>
        </p:grpSpPr>
        <p:sp>
          <p:nvSpPr>
            <p:cNvPr id="58" name="bk object 16"/>
            <p:cNvSpPr/>
            <p:nvPr/>
          </p:nvSpPr>
          <p:spPr>
            <a:xfrm>
              <a:off x="540167" y="3873303"/>
              <a:ext cx="8067040" cy="0"/>
            </a:xfrm>
            <a:custGeom>
              <a:avLst/>
              <a:gdLst/>
              <a:ahLst/>
              <a:cxnLst/>
              <a:rect l="l" t="t" r="r" b="b"/>
              <a:pathLst>
                <a:path w="8067040">
                  <a:moveTo>
                    <a:pt x="0" y="0"/>
                  </a:moveTo>
                  <a:lnTo>
                    <a:pt x="8066455" y="0"/>
                  </a:lnTo>
                </a:path>
              </a:pathLst>
            </a:custGeom>
            <a:ln w="14397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bk object 17"/>
            <p:cNvSpPr/>
            <p:nvPr/>
          </p:nvSpPr>
          <p:spPr>
            <a:xfrm>
              <a:off x="4571995" y="5759450"/>
              <a:ext cx="0" cy="394970"/>
            </a:xfrm>
            <a:custGeom>
              <a:avLst/>
              <a:gdLst/>
              <a:ahLst/>
              <a:cxnLst/>
              <a:rect l="l" t="t" r="r" b="b"/>
              <a:pathLst>
                <a:path h="394970">
                  <a:moveTo>
                    <a:pt x="0" y="0"/>
                  </a:moveTo>
                  <a:lnTo>
                    <a:pt x="0" y="394970"/>
                  </a:lnTo>
                </a:path>
              </a:pathLst>
            </a:custGeom>
            <a:ln w="1268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bk object 18"/>
            <p:cNvSpPr/>
            <p:nvPr/>
          </p:nvSpPr>
          <p:spPr>
            <a:xfrm>
              <a:off x="4572412" y="556514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43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bk object 19"/>
            <p:cNvSpPr/>
            <p:nvPr/>
          </p:nvSpPr>
          <p:spPr>
            <a:xfrm>
              <a:off x="4572591" y="537210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73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bk object 20"/>
            <p:cNvSpPr/>
            <p:nvPr/>
          </p:nvSpPr>
          <p:spPr>
            <a:xfrm>
              <a:off x="4572692" y="526542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79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489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bk object 21"/>
            <p:cNvSpPr/>
            <p:nvPr/>
          </p:nvSpPr>
          <p:spPr>
            <a:xfrm>
              <a:off x="4572724" y="5177790"/>
              <a:ext cx="0" cy="87630"/>
            </a:xfrm>
            <a:custGeom>
              <a:avLst/>
              <a:gdLst/>
              <a:ahLst/>
              <a:cxnLst/>
              <a:rect l="l" t="t" r="r" b="b"/>
              <a:pathLst>
                <a:path h="87629">
                  <a:moveTo>
                    <a:pt x="0" y="0"/>
                  </a:moveTo>
                  <a:lnTo>
                    <a:pt x="0" y="87629"/>
                  </a:lnTo>
                </a:path>
              </a:pathLst>
            </a:custGeom>
            <a:ln w="1493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bk object 22"/>
            <p:cNvSpPr/>
            <p:nvPr/>
          </p:nvSpPr>
          <p:spPr>
            <a:xfrm>
              <a:off x="4572753" y="5044440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50"/>
                  </a:lnTo>
                </a:path>
              </a:pathLst>
            </a:custGeom>
            <a:ln w="1488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bk object 23"/>
            <p:cNvSpPr/>
            <p:nvPr/>
          </p:nvSpPr>
          <p:spPr>
            <a:xfrm>
              <a:off x="4572826" y="4596129"/>
              <a:ext cx="0" cy="448309"/>
            </a:xfrm>
            <a:custGeom>
              <a:avLst/>
              <a:gdLst/>
              <a:ahLst/>
              <a:cxnLst/>
              <a:rect l="l" t="t" r="r" b="b"/>
              <a:pathLst>
                <a:path h="448310">
                  <a:moveTo>
                    <a:pt x="0" y="0"/>
                  </a:moveTo>
                  <a:lnTo>
                    <a:pt x="0" y="448309"/>
                  </a:lnTo>
                </a:path>
              </a:pathLst>
            </a:custGeom>
            <a:ln w="1478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bk object 24"/>
            <p:cNvSpPr/>
            <p:nvPr/>
          </p:nvSpPr>
          <p:spPr>
            <a:xfrm>
              <a:off x="4572854" y="440182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46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bk object 25"/>
            <p:cNvSpPr/>
            <p:nvPr/>
          </p:nvSpPr>
          <p:spPr>
            <a:xfrm>
              <a:off x="4572802" y="4208779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40"/>
                  </a:lnTo>
                </a:path>
              </a:pathLst>
            </a:custGeom>
            <a:ln w="1436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bk object 26"/>
            <p:cNvSpPr/>
            <p:nvPr/>
          </p:nvSpPr>
          <p:spPr>
            <a:xfrm>
              <a:off x="4572725" y="401447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09"/>
                  </a:lnTo>
                </a:path>
              </a:pathLst>
            </a:custGeom>
            <a:ln w="1407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bk object 27"/>
            <p:cNvSpPr/>
            <p:nvPr/>
          </p:nvSpPr>
          <p:spPr>
            <a:xfrm>
              <a:off x="4572573" y="3627120"/>
              <a:ext cx="0" cy="387350"/>
            </a:xfrm>
            <a:custGeom>
              <a:avLst/>
              <a:gdLst/>
              <a:ahLst/>
              <a:cxnLst/>
              <a:rect l="l" t="t" r="r" b="b"/>
              <a:pathLst>
                <a:path h="387350">
                  <a:moveTo>
                    <a:pt x="0" y="0"/>
                  </a:moveTo>
                  <a:lnTo>
                    <a:pt x="0" y="387350"/>
                  </a:lnTo>
                </a:path>
              </a:pathLst>
            </a:custGeom>
            <a:ln w="13556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bk object 28"/>
            <p:cNvSpPr/>
            <p:nvPr/>
          </p:nvSpPr>
          <p:spPr>
            <a:xfrm>
              <a:off x="4572319" y="3106420"/>
              <a:ext cx="0" cy="520700"/>
            </a:xfrm>
            <a:custGeom>
              <a:avLst/>
              <a:gdLst/>
              <a:ahLst/>
              <a:cxnLst/>
              <a:rect l="l" t="t" r="r" b="b"/>
              <a:pathLst>
                <a:path h="520700">
                  <a:moveTo>
                    <a:pt x="0" y="0"/>
                  </a:moveTo>
                  <a:lnTo>
                    <a:pt x="0" y="520700"/>
                  </a:lnTo>
                </a:path>
              </a:pathLst>
            </a:custGeom>
            <a:ln w="1267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bk object 29"/>
            <p:cNvSpPr/>
            <p:nvPr/>
          </p:nvSpPr>
          <p:spPr>
            <a:xfrm>
              <a:off x="4572158" y="3045460"/>
              <a:ext cx="0" cy="60960"/>
            </a:xfrm>
            <a:custGeom>
              <a:avLst/>
              <a:gdLst/>
              <a:ahLst/>
              <a:cxnLst/>
              <a:rect l="l" t="t" r="r" b="b"/>
              <a:pathLst>
                <a:path h="60960">
                  <a:moveTo>
                    <a:pt x="0" y="0"/>
                  </a:moveTo>
                  <a:lnTo>
                    <a:pt x="0" y="60960"/>
                  </a:lnTo>
                </a:path>
              </a:pathLst>
            </a:custGeom>
            <a:ln w="1208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bk object 30"/>
            <p:cNvSpPr/>
            <p:nvPr/>
          </p:nvSpPr>
          <p:spPr>
            <a:xfrm>
              <a:off x="4572103" y="2852420"/>
              <a:ext cx="0" cy="193040"/>
            </a:xfrm>
            <a:custGeom>
              <a:avLst/>
              <a:gdLst/>
              <a:ahLst/>
              <a:cxnLst/>
              <a:rect l="l" t="t" r="r" b="b"/>
              <a:pathLst>
                <a:path h="193039">
                  <a:moveTo>
                    <a:pt x="0" y="0"/>
                  </a:moveTo>
                  <a:lnTo>
                    <a:pt x="0" y="193039"/>
                  </a:lnTo>
                </a:path>
              </a:pathLst>
            </a:custGeom>
            <a:ln w="11819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bk object 31"/>
            <p:cNvSpPr/>
            <p:nvPr/>
          </p:nvSpPr>
          <p:spPr>
            <a:xfrm>
              <a:off x="4572036" y="265811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43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bk object 32"/>
            <p:cNvSpPr/>
            <p:nvPr/>
          </p:nvSpPr>
          <p:spPr>
            <a:xfrm>
              <a:off x="4571991" y="2463800"/>
              <a:ext cx="0" cy="194310"/>
            </a:xfrm>
            <a:custGeom>
              <a:avLst/>
              <a:gdLst/>
              <a:ahLst/>
              <a:cxnLst/>
              <a:rect l="l" t="t" r="r" b="b"/>
              <a:pathLst>
                <a:path h="194310">
                  <a:moveTo>
                    <a:pt x="0" y="0"/>
                  </a:moveTo>
                  <a:lnTo>
                    <a:pt x="0" y="194310"/>
                  </a:lnTo>
                </a:path>
              </a:pathLst>
            </a:custGeom>
            <a:ln w="11074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bk object 33"/>
            <p:cNvSpPr/>
            <p:nvPr/>
          </p:nvSpPr>
          <p:spPr>
            <a:xfrm>
              <a:off x="4571973" y="2331720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80">
                  <a:moveTo>
                    <a:pt x="0" y="0"/>
                  </a:moveTo>
                  <a:lnTo>
                    <a:pt x="0" y="132079"/>
                  </a:lnTo>
                </a:path>
              </a:pathLst>
            </a:custGeom>
            <a:ln w="10810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bk object 34"/>
            <p:cNvSpPr/>
            <p:nvPr/>
          </p:nvSpPr>
          <p:spPr>
            <a:xfrm>
              <a:off x="4571982" y="2049779"/>
              <a:ext cx="0" cy="281940"/>
            </a:xfrm>
            <a:custGeom>
              <a:avLst/>
              <a:gdLst/>
              <a:ahLst/>
              <a:cxnLst/>
              <a:rect l="l" t="t" r="r" b="b"/>
              <a:pathLst>
                <a:path h="281939">
                  <a:moveTo>
                    <a:pt x="0" y="0"/>
                  </a:moveTo>
                  <a:lnTo>
                    <a:pt x="0" y="281940"/>
                  </a:lnTo>
                </a:path>
              </a:pathLst>
            </a:custGeom>
            <a:ln w="1048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bk object 35"/>
            <p:cNvSpPr/>
            <p:nvPr/>
          </p:nvSpPr>
          <p:spPr>
            <a:xfrm>
              <a:off x="4571991" y="1943100"/>
              <a:ext cx="0" cy="106680"/>
            </a:xfrm>
            <a:custGeom>
              <a:avLst/>
              <a:gdLst/>
              <a:ahLst/>
              <a:cxnLst/>
              <a:rect l="l" t="t" r="r" b="b"/>
              <a:pathLst>
                <a:path h="106680">
                  <a:moveTo>
                    <a:pt x="0" y="0"/>
                  </a:moveTo>
                  <a:lnTo>
                    <a:pt x="0" y="106679"/>
                  </a:lnTo>
                </a:path>
              </a:pathLst>
            </a:custGeom>
            <a:ln w="1015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bk object 36"/>
            <p:cNvSpPr/>
            <p:nvPr/>
          </p:nvSpPr>
          <p:spPr>
            <a:xfrm>
              <a:off x="4571998" y="1719579"/>
              <a:ext cx="0" cy="223520"/>
            </a:xfrm>
            <a:custGeom>
              <a:avLst/>
              <a:gdLst/>
              <a:ahLst/>
              <a:cxnLst/>
              <a:rect l="l" t="t" r="r" b="b"/>
              <a:pathLst>
                <a:path h="223519">
                  <a:moveTo>
                    <a:pt x="0" y="0"/>
                  </a:moveTo>
                  <a:lnTo>
                    <a:pt x="0" y="223520"/>
                  </a:lnTo>
                </a:path>
              </a:pathLst>
            </a:custGeom>
            <a:ln w="9822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bk object 37"/>
            <p:cNvSpPr/>
            <p:nvPr/>
          </p:nvSpPr>
          <p:spPr>
            <a:xfrm>
              <a:off x="4572000" y="15557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0"/>
                  </a:moveTo>
                  <a:lnTo>
                    <a:pt x="0" y="163829"/>
                  </a:lnTo>
                </a:path>
              </a:pathLst>
            </a:custGeom>
            <a:ln w="9401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bk object 38"/>
            <p:cNvSpPr/>
            <p:nvPr/>
          </p:nvSpPr>
          <p:spPr>
            <a:xfrm>
              <a:off x="4572002" y="1333500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2250"/>
                  </a:lnTo>
                </a:path>
              </a:pathLst>
            </a:custGeom>
            <a:ln w="8925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bk object 39"/>
            <p:cNvSpPr/>
            <p:nvPr/>
          </p:nvSpPr>
          <p:spPr>
            <a:xfrm>
              <a:off x="4572005" y="1163319"/>
              <a:ext cx="0" cy="170180"/>
            </a:xfrm>
            <a:custGeom>
              <a:avLst/>
              <a:gdLst/>
              <a:ahLst/>
              <a:cxnLst/>
              <a:rect l="l" t="t" r="r" b="b"/>
              <a:pathLst>
                <a:path h="170180">
                  <a:moveTo>
                    <a:pt x="0" y="0"/>
                  </a:moveTo>
                  <a:lnTo>
                    <a:pt x="0" y="170179"/>
                  </a:lnTo>
                </a:path>
              </a:pathLst>
            </a:custGeom>
            <a:ln w="8403">
              <a:solidFill>
                <a:srgbClr val="D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/>
          <p:nvPr/>
        </p:nvSpPr>
        <p:spPr>
          <a:xfrm>
            <a:off x="1842217" y="1735789"/>
            <a:ext cx="1736741" cy="485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23946" y="3153949"/>
            <a:ext cx="1634131" cy="4187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08115" y="3165916"/>
            <a:ext cx="1398068" cy="4198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53099" y="4178248"/>
            <a:ext cx="1650015" cy="8268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33495" y="4147286"/>
            <a:ext cx="1589118" cy="3841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44261" y="4818278"/>
            <a:ext cx="945314" cy="11561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13664" y="5191311"/>
            <a:ext cx="1610016" cy="813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6535" y="1548074"/>
            <a:ext cx="1140836" cy="25180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33900" y="1547728"/>
            <a:ext cx="63500" cy="382905"/>
          </a:xfrm>
          <a:custGeom>
            <a:avLst/>
            <a:gdLst/>
            <a:ahLst/>
            <a:cxnLst/>
            <a:rect l="l" t="t" r="r" b="b"/>
            <a:pathLst>
              <a:path w="63500" h="382905">
                <a:moveTo>
                  <a:pt x="0" y="0"/>
                </a:moveTo>
                <a:lnTo>
                  <a:pt x="0" y="382676"/>
                </a:lnTo>
                <a:lnTo>
                  <a:pt x="63500" y="375145"/>
                </a:lnTo>
                <a:lnTo>
                  <a:pt x="63500" y="109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83473" y="1286232"/>
            <a:ext cx="2183765" cy="377190"/>
          </a:xfrm>
          <a:custGeom>
            <a:avLst/>
            <a:gdLst/>
            <a:ahLst/>
            <a:cxnLst/>
            <a:rect l="l" t="t" r="r" b="b"/>
            <a:pathLst>
              <a:path w="2183765" h="377189">
                <a:moveTo>
                  <a:pt x="14665" y="0"/>
                </a:moveTo>
                <a:lnTo>
                  <a:pt x="993" y="2005"/>
                </a:lnTo>
                <a:lnTo>
                  <a:pt x="0" y="8001"/>
                </a:lnTo>
                <a:lnTo>
                  <a:pt x="2542" y="9226"/>
                </a:lnTo>
                <a:lnTo>
                  <a:pt x="548530" y="116551"/>
                </a:lnTo>
                <a:lnTo>
                  <a:pt x="1187841" y="231798"/>
                </a:lnTo>
                <a:lnTo>
                  <a:pt x="2000736" y="363269"/>
                </a:lnTo>
                <a:lnTo>
                  <a:pt x="2052798" y="370016"/>
                </a:lnTo>
                <a:lnTo>
                  <a:pt x="2104873" y="374851"/>
                </a:lnTo>
                <a:lnTo>
                  <a:pt x="2156854" y="377092"/>
                </a:lnTo>
                <a:lnTo>
                  <a:pt x="2183716" y="377069"/>
                </a:lnTo>
                <a:lnTo>
                  <a:pt x="2183450" y="363226"/>
                </a:lnTo>
                <a:lnTo>
                  <a:pt x="2159163" y="361140"/>
                </a:lnTo>
                <a:lnTo>
                  <a:pt x="2144174" y="359641"/>
                </a:lnTo>
                <a:lnTo>
                  <a:pt x="2114170" y="356170"/>
                </a:lnTo>
                <a:lnTo>
                  <a:pt x="2084145" y="352155"/>
                </a:lnTo>
                <a:lnTo>
                  <a:pt x="2039108" y="345338"/>
                </a:lnTo>
                <a:lnTo>
                  <a:pt x="14665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67285" y="1737865"/>
            <a:ext cx="1497965" cy="419100"/>
          </a:xfrm>
          <a:custGeom>
            <a:avLst/>
            <a:gdLst/>
            <a:ahLst/>
            <a:cxnLst/>
            <a:rect l="l" t="t" r="r" b="b"/>
            <a:pathLst>
              <a:path w="1497964" h="419100">
                <a:moveTo>
                  <a:pt x="1490904" y="0"/>
                </a:moveTo>
                <a:lnTo>
                  <a:pt x="1430634" y="9720"/>
                </a:lnTo>
                <a:lnTo>
                  <a:pt x="1370591" y="21389"/>
                </a:lnTo>
                <a:lnTo>
                  <a:pt x="1310780" y="34702"/>
                </a:lnTo>
                <a:lnTo>
                  <a:pt x="1251204" y="49357"/>
                </a:lnTo>
                <a:lnTo>
                  <a:pt x="1191867" y="65052"/>
                </a:lnTo>
                <a:lnTo>
                  <a:pt x="751948" y="189528"/>
                </a:lnTo>
                <a:lnTo>
                  <a:pt x="7603" y="406369"/>
                </a:lnTo>
                <a:lnTo>
                  <a:pt x="0" y="414163"/>
                </a:lnTo>
                <a:lnTo>
                  <a:pt x="5470" y="418619"/>
                </a:lnTo>
                <a:lnTo>
                  <a:pt x="6091" y="418493"/>
                </a:lnTo>
                <a:lnTo>
                  <a:pt x="1492283" y="14163"/>
                </a:lnTo>
                <a:lnTo>
                  <a:pt x="1497477" y="6610"/>
                </a:lnTo>
                <a:lnTo>
                  <a:pt x="1490904" y="0"/>
                </a:lnTo>
                <a:close/>
              </a:path>
            </a:pathLst>
          </a:custGeom>
          <a:solidFill>
            <a:srgbClr val="3FA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94267" y="2268421"/>
            <a:ext cx="1139406" cy="7770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3664" y="1606589"/>
            <a:ext cx="2845797" cy="151522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9899" y="1067387"/>
            <a:ext cx="1129423" cy="56441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77862" y="6037407"/>
            <a:ext cx="784797" cy="21473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24080" y="4764725"/>
            <a:ext cx="898409" cy="126005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104015" y="4872371"/>
            <a:ext cx="1278235" cy="903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77259" y="5564544"/>
            <a:ext cx="13970" cy="45720"/>
          </a:xfrm>
          <a:custGeom>
            <a:avLst/>
            <a:gdLst/>
            <a:ahLst/>
            <a:cxnLst/>
            <a:rect l="l" t="t" r="r" b="b"/>
            <a:pathLst>
              <a:path w="13970" h="45720">
                <a:moveTo>
                  <a:pt x="723" y="19101"/>
                </a:moveTo>
                <a:lnTo>
                  <a:pt x="375" y="29472"/>
                </a:lnTo>
                <a:lnTo>
                  <a:pt x="4653" y="44149"/>
                </a:lnTo>
                <a:lnTo>
                  <a:pt x="12083" y="45425"/>
                </a:lnTo>
                <a:lnTo>
                  <a:pt x="13830" y="36284"/>
                </a:lnTo>
                <a:lnTo>
                  <a:pt x="13246" y="19114"/>
                </a:lnTo>
                <a:lnTo>
                  <a:pt x="723" y="19101"/>
                </a:lnTo>
                <a:close/>
              </a:path>
              <a:path w="13970" h="45720">
                <a:moveTo>
                  <a:pt x="375" y="29472"/>
                </a:moveTo>
                <a:lnTo>
                  <a:pt x="0" y="40666"/>
                </a:lnTo>
                <a:lnTo>
                  <a:pt x="3638" y="40666"/>
                </a:lnTo>
                <a:lnTo>
                  <a:pt x="375" y="29472"/>
                </a:lnTo>
                <a:close/>
              </a:path>
              <a:path w="13970" h="45720">
                <a:moveTo>
                  <a:pt x="13506" y="19101"/>
                </a:moveTo>
                <a:lnTo>
                  <a:pt x="723" y="19101"/>
                </a:lnTo>
                <a:lnTo>
                  <a:pt x="13246" y="19114"/>
                </a:lnTo>
                <a:lnTo>
                  <a:pt x="13830" y="36284"/>
                </a:lnTo>
                <a:lnTo>
                  <a:pt x="12993" y="40666"/>
                </a:lnTo>
                <a:lnTo>
                  <a:pt x="13982" y="40666"/>
                </a:lnTo>
                <a:lnTo>
                  <a:pt x="13840" y="27968"/>
                </a:lnTo>
                <a:lnTo>
                  <a:pt x="13506" y="19101"/>
                </a:lnTo>
                <a:close/>
              </a:path>
              <a:path w="13970" h="45720">
                <a:moveTo>
                  <a:pt x="8248" y="0"/>
                </a:moveTo>
                <a:lnTo>
                  <a:pt x="1941" y="601"/>
                </a:lnTo>
                <a:lnTo>
                  <a:pt x="1231" y="3226"/>
                </a:lnTo>
                <a:lnTo>
                  <a:pt x="581" y="15907"/>
                </a:lnTo>
                <a:lnTo>
                  <a:pt x="122" y="28603"/>
                </a:lnTo>
                <a:lnTo>
                  <a:pt x="375" y="29472"/>
                </a:lnTo>
                <a:lnTo>
                  <a:pt x="723" y="19101"/>
                </a:lnTo>
                <a:lnTo>
                  <a:pt x="13506" y="19101"/>
                </a:lnTo>
                <a:lnTo>
                  <a:pt x="13362" y="15273"/>
                </a:lnTo>
                <a:lnTo>
                  <a:pt x="8248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570658" y="5658965"/>
            <a:ext cx="34290" cy="58419"/>
          </a:xfrm>
          <a:custGeom>
            <a:avLst/>
            <a:gdLst/>
            <a:ahLst/>
            <a:cxnLst/>
            <a:rect l="l" t="t" r="r" b="b"/>
            <a:pathLst>
              <a:path w="34289" h="58420">
                <a:moveTo>
                  <a:pt x="24716" y="10439"/>
                </a:moveTo>
                <a:lnTo>
                  <a:pt x="8216" y="10439"/>
                </a:lnTo>
                <a:lnTo>
                  <a:pt x="12433" y="14604"/>
                </a:lnTo>
                <a:lnTo>
                  <a:pt x="14602" y="24109"/>
                </a:lnTo>
                <a:lnTo>
                  <a:pt x="8741" y="33697"/>
                </a:lnTo>
                <a:lnTo>
                  <a:pt x="584" y="42163"/>
                </a:lnTo>
                <a:lnTo>
                  <a:pt x="520" y="46989"/>
                </a:lnTo>
                <a:lnTo>
                  <a:pt x="9334" y="55562"/>
                </a:lnTo>
                <a:lnTo>
                  <a:pt x="16052" y="58292"/>
                </a:lnTo>
                <a:lnTo>
                  <a:pt x="33845" y="58013"/>
                </a:lnTo>
                <a:lnTo>
                  <a:pt x="33845" y="49745"/>
                </a:lnTo>
                <a:lnTo>
                  <a:pt x="13716" y="49745"/>
                </a:lnTo>
                <a:lnTo>
                  <a:pt x="13716" y="39395"/>
                </a:lnTo>
                <a:lnTo>
                  <a:pt x="21919" y="39395"/>
                </a:lnTo>
                <a:lnTo>
                  <a:pt x="27013" y="29457"/>
                </a:lnTo>
                <a:lnTo>
                  <a:pt x="27393" y="17396"/>
                </a:lnTo>
                <a:lnTo>
                  <a:pt x="26250" y="12941"/>
                </a:lnTo>
                <a:lnTo>
                  <a:pt x="24716" y="10439"/>
                </a:lnTo>
                <a:close/>
              </a:path>
              <a:path w="34289" h="58420">
                <a:moveTo>
                  <a:pt x="13716" y="39395"/>
                </a:moveTo>
                <a:lnTo>
                  <a:pt x="13716" y="49745"/>
                </a:lnTo>
                <a:lnTo>
                  <a:pt x="19214" y="43033"/>
                </a:lnTo>
                <a:lnTo>
                  <a:pt x="16929" y="42202"/>
                </a:lnTo>
                <a:lnTo>
                  <a:pt x="13716" y="39395"/>
                </a:lnTo>
                <a:close/>
              </a:path>
              <a:path w="34289" h="58420">
                <a:moveTo>
                  <a:pt x="19214" y="43033"/>
                </a:moveTo>
                <a:lnTo>
                  <a:pt x="13716" y="49745"/>
                </a:lnTo>
                <a:lnTo>
                  <a:pt x="33845" y="49745"/>
                </a:lnTo>
                <a:lnTo>
                  <a:pt x="33845" y="43726"/>
                </a:lnTo>
                <a:lnTo>
                  <a:pt x="20142" y="43370"/>
                </a:lnTo>
                <a:lnTo>
                  <a:pt x="19214" y="43033"/>
                </a:lnTo>
                <a:close/>
              </a:path>
              <a:path w="34289" h="58420">
                <a:moveTo>
                  <a:pt x="21919" y="39395"/>
                </a:moveTo>
                <a:lnTo>
                  <a:pt x="13716" y="39395"/>
                </a:lnTo>
                <a:lnTo>
                  <a:pt x="16929" y="42202"/>
                </a:lnTo>
                <a:lnTo>
                  <a:pt x="19214" y="43033"/>
                </a:lnTo>
                <a:lnTo>
                  <a:pt x="21457" y="40295"/>
                </a:lnTo>
                <a:lnTo>
                  <a:pt x="21919" y="39395"/>
                </a:lnTo>
                <a:close/>
              </a:path>
              <a:path w="34289" h="58420">
                <a:moveTo>
                  <a:pt x="7010" y="0"/>
                </a:moveTo>
                <a:lnTo>
                  <a:pt x="1485" y="2146"/>
                </a:lnTo>
                <a:lnTo>
                  <a:pt x="0" y="3949"/>
                </a:lnTo>
                <a:lnTo>
                  <a:pt x="2933" y="12763"/>
                </a:lnTo>
                <a:lnTo>
                  <a:pt x="8216" y="10439"/>
                </a:lnTo>
                <a:lnTo>
                  <a:pt x="24716" y="10439"/>
                </a:lnTo>
                <a:lnTo>
                  <a:pt x="23672" y="8737"/>
                </a:lnTo>
                <a:lnTo>
                  <a:pt x="21340" y="6908"/>
                </a:lnTo>
                <a:lnTo>
                  <a:pt x="7480" y="6908"/>
                </a:lnTo>
                <a:lnTo>
                  <a:pt x="6146" y="1828"/>
                </a:lnTo>
                <a:lnTo>
                  <a:pt x="8256" y="1828"/>
                </a:lnTo>
                <a:lnTo>
                  <a:pt x="7010" y="0"/>
                </a:lnTo>
                <a:close/>
              </a:path>
              <a:path w="34289" h="58420">
                <a:moveTo>
                  <a:pt x="6146" y="1828"/>
                </a:moveTo>
                <a:lnTo>
                  <a:pt x="7480" y="6908"/>
                </a:lnTo>
                <a:lnTo>
                  <a:pt x="9537" y="3708"/>
                </a:lnTo>
                <a:lnTo>
                  <a:pt x="9165" y="3162"/>
                </a:lnTo>
                <a:lnTo>
                  <a:pt x="8013" y="3162"/>
                </a:lnTo>
                <a:lnTo>
                  <a:pt x="6146" y="1828"/>
                </a:lnTo>
                <a:close/>
              </a:path>
              <a:path w="34289" h="58420">
                <a:moveTo>
                  <a:pt x="12268" y="2247"/>
                </a:moveTo>
                <a:lnTo>
                  <a:pt x="9018" y="2946"/>
                </a:lnTo>
                <a:lnTo>
                  <a:pt x="9537" y="3708"/>
                </a:lnTo>
                <a:lnTo>
                  <a:pt x="7480" y="6908"/>
                </a:lnTo>
                <a:lnTo>
                  <a:pt x="21340" y="6908"/>
                </a:lnTo>
                <a:lnTo>
                  <a:pt x="18440" y="4635"/>
                </a:lnTo>
                <a:lnTo>
                  <a:pt x="16586" y="3530"/>
                </a:lnTo>
                <a:lnTo>
                  <a:pt x="12268" y="2247"/>
                </a:lnTo>
                <a:close/>
              </a:path>
              <a:path w="34289" h="58420">
                <a:moveTo>
                  <a:pt x="8256" y="1828"/>
                </a:moveTo>
                <a:lnTo>
                  <a:pt x="6146" y="1828"/>
                </a:lnTo>
                <a:lnTo>
                  <a:pt x="8013" y="3162"/>
                </a:lnTo>
                <a:lnTo>
                  <a:pt x="9018" y="2946"/>
                </a:lnTo>
                <a:lnTo>
                  <a:pt x="8256" y="1828"/>
                </a:lnTo>
                <a:close/>
              </a:path>
              <a:path w="34289" h="58420">
                <a:moveTo>
                  <a:pt x="9018" y="2946"/>
                </a:moveTo>
                <a:lnTo>
                  <a:pt x="8013" y="3162"/>
                </a:lnTo>
                <a:lnTo>
                  <a:pt x="9165" y="3162"/>
                </a:lnTo>
                <a:lnTo>
                  <a:pt x="9018" y="2946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75311" y="5760331"/>
            <a:ext cx="28575" cy="62230"/>
          </a:xfrm>
          <a:custGeom>
            <a:avLst/>
            <a:gdLst/>
            <a:ahLst/>
            <a:cxnLst/>
            <a:rect l="l" t="t" r="r" b="b"/>
            <a:pathLst>
              <a:path w="28575" h="62229">
                <a:moveTo>
                  <a:pt x="27112" y="9932"/>
                </a:moveTo>
                <a:lnTo>
                  <a:pt x="7086" y="9932"/>
                </a:lnTo>
                <a:lnTo>
                  <a:pt x="15237" y="12150"/>
                </a:lnTo>
                <a:lnTo>
                  <a:pt x="11282" y="17505"/>
                </a:lnTo>
                <a:lnTo>
                  <a:pt x="4559" y="17602"/>
                </a:lnTo>
                <a:lnTo>
                  <a:pt x="2019" y="24676"/>
                </a:lnTo>
                <a:lnTo>
                  <a:pt x="5829" y="28918"/>
                </a:lnTo>
                <a:lnTo>
                  <a:pt x="11686" y="36439"/>
                </a:lnTo>
                <a:lnTo>
                  <a:pt x="14994" y="45675"/>
                </a:lnTo>
                <a:lnTo>
                  <a:pt x="6047" y="54129"/>
                </a:lnTo>
                <a:lnTo>
                  <a:pt x="8457" y="61862"/>
                </a:lnTo>
                <a:lnTo>
                  <a:pt x="23108" y="56985"/>
                </a:lnTo>
                <a:lnTo>
                  <a:pt x="28428" y="46060"/>
                </a:lnTo>
                <a:lnTo>
                  <a:pt x="26096" y="33633"/>
                </a:lnTo>
                <a:lnTo>
                  <a:pt x="24170" y="30874"/>
                </a:lnTo>
                <a:lnTo>
                  <a:pt x="10540" y="30874"/>
                </a:lnTo>
                <a:lnTo>
                  <a:pt x="18850" y="23251"/>
                </a:lnTo>
                <a:lnTo>
                  <a:pt x="23988" y="23251"/>
                </a:lnTo>
                <a:lnTo>
                  <a:pt x="27808" y="18312"/>
                </a:lnTo>
                <a:lnTo>
                  <a:pt x="27112" y="9932"/>
                </a:lnTo>
                <a:close/>
              </a:path>
              <a:path w="28575" h="62229">
                <a:moveTo>
                  <a:pt x="18850" y="23251"/>
                </a:moveTo>
                <a:lnTo>
                  <a:pt x="10540" y="30874"/>
                </a:lnTo>
                <a:lnTo>
                  <a:pt x="21126" y="26952"/>
                </a:lnTo>
                <a:lnTo>
                  <a:pt x="21288" y="26743"/>
                </a:lnTo>
                <a:lnTo>
                  <a:pt x="18850" y="23251"/>
                </a:lnTo>
                <a:close/>
              </a:path>
              <a:path w="28575" h="62229">
                <a:moveTo>
                  <a:pt x="21288" y="26743"/>
                </a:moveTo>
                <a:lnTo>
                  <a:pt x="21126" y="26952"/>
                </a:lnTo>
                <a:lnTo>
                  <a:pt x="10540" y="30874"/>
                </a:lnTo>
                <a:lnTo>
                  <a:pt x="24170" y="30874"/>
                </a:lnTo>
                <a:lnTo>
                  <a:pt x="21288" y="26743"/>
                </a:lnTo>
                <a:close/>
              </a:path>
              <a:path w="28575" h="62229">
                <a:moveTo>
                  <a:pt x="23988" y="23251"/>
                </a:moveTo>
                <a:lnTo>
                  <a:pt x="18850" y="23251"/>
                </a:lnTo>
                <a:lnTo>
                  <a:pt x="21288" y="26743"/>
                </a:lnTo>
                <a:lnTo>
                  <a:pt x="23988" y="23251"/>
                </a:lnTo>
                <a:close/>
              </a:path>
              <a:path w="28575" h="62229">
                <a:moveTo>
                  <a:pt x="17030" y="0"/>
                </a:moveTo>
                <a:lnTo>
                  <a:pt x="6039" y="973"/>
                </a:lnTo>
                <a:lnTo>
                  <a:pt x="0" y="8344"/>
                </a:lnTo>
                <a:lnTo>
                  <a:pt x="3949" y="11291"/>
                </a:lnTo>
                <a:lnTo>
                  <a:pt x="7086" y="9932"/>
                </a:lnTo>
                <a:lnTo>
                  <a:pt x="27112" y="9932"/>
                </a:lnTo>
                <a:lnTo>
                  <a:pt x="26900" y="7378"/>
                </a:lnTo>
                <a:lnTo>
                  <a:pt x="1703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577585" y="5868676"/>
            <a:ext cx="46990" cy="35560"/>
          </a:xfrm>
          <a:custGeom>
            <a:avLst/>
            <a:gdLst/>
            <a:ahLst/>
            <a:cxnLst/>
            <a:rect l="l" t="t" r="r" b="b"/>
            <a:pathLst>
              <a:path w="46989" h="35560">
                <a:moveTo>
                  <a:pt x="8630" y="0"/>
                </a:moveTo>
                <a:lnTo>
                  <a:pt x="6140" y="1219"/>
                </a:lnTo>
                <a:lnTo>
                  <a:pt x="0" y="10735"/>
                </a:lnTo>
                <a:lnTo>
                  <a:pt x="2200" y="22762"/>
                </a:lnTo>
                <a:lnTo>
                  <a:pt x="12424" y="32287"/>
                </a:lnTo>
                <a:lnTo>
                  <a:pt x="24578" y="35379"/>
                </a:lnTo>
                <a:lnTo>
                  <a:pt x="36626" y="34472"/>
                </a:lnTo>
                <a:lnTo>
                  <a:pt x="46387" y="32397"/>
                </a:lnTo>
                <a:lnTo>
                  <a:pt x="44406" y="20764"/>
                </a:lnTo>
                <a:lnTo>
                  <a:pt x="36862" y="20612"/>
                </a:lnTo>
                <a:lnTo>
                  <a:pt x="25223" y="20198"/>
                </a:lnTo>
                <a:lnTo>
                  <a:pt x="14193" y="17174"/>
                </a:lnTo>
                <a:lnTo>
                  <a:pt x="10411" y="8302"/>
                </a:lnTo>
                <a:lnTo>
                  <a:pt x="12338" y="2057"/>
                </a:lnTo>
                <a:lnTo>
                  <a:pt x="863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612360" y="5871167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9351" y="0"/>
                </a:moveTo>
                <a:lnTo>
                  <a:pt x="4665" y="0"/>
                </a:lnTo>
                <a:lnTo>
                  <a:pt x="3751" y="3213"/>
                </a:lnTo>
                <a:lnTo>
                  <a:pt x="1214" y="15334"/>
                </a:lnTo>
                <a:lnTo>
                  <a:pt x="0" y="28417"/>
                </a:lnTo>
                <a:lnTo>
                  <a:pt x="202" y="41114"/>
                </a:lnTo>
                <a:lnTo>
                  <a:pt x="1566" y="52908"/>
                </a:lnTo>
                <a:lnTo>
                  <a:pt x="12439" y="52908"/>
                </a:lnTo>
                <a:lnTo>
                  <a:pt x="13454" y="44627"/>
                </a:lnTo>
                <a:lnTo>
                  <a:pt x="14102" y="32292"/>
                </a:lnTo>
                <a:lnTo>
                  <a:pt x="13298" y="19186"/>
                </a:lnTo>
                <a:lnTo>
                  <a:pt x="11143" y="6647"/>
                </a:lnTo>
                <a:lnTo>
                  <a:pt x="9351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584322" y="5981090"/>
            <a:ext cx="36195" cy="50800"/>
          </a:xfrm>
          <a:custGeom>
            <a:avLst/>
            <a:gdLst/>
            <a:ahLst/>
            <a:cxnLst/>
            <a:rect l="l" t="t" r="r" b="b"/>
            <a:pathLst>
              <a:path w="36195" h="50800">
                <a:moveTo>
                  <a:pt x="4737" y="31559"/>
                </a:moveTo>
                <a:lnTo>
                  <a:pt x="0" y="37452"/>
                </a:lnTo>
                <a:lnTo>
                  <a:pt x="2832" y="41186"/>
                </a:lnTo>
                <a:lnTo>
                  <a:pt x="12674" y="48771"/>
                </a:lnTo>
                <a:lnTo>
                  <a:pt x="24366" y="50517"/>
                </a:lnTo>
                <a:lnTo>
                  <a:pt x="34348" y="45640"/>
                </a:lnTo>
                <a:lnTo>
                  <a:pt x="34615" y="42570"/>
                </a:lnTo>
                <a:lnTo>
                  <a:pt x="22644" y="42570"/>
                </a:lnTo>
                <a:lnTo>
                  <a:pt x="13614" y="34925"/>
                </a:lnTo>
                <a:lnTo>
                  <a:pt x="4737" y="31559"/>
                </a:lnTo>
                <a:close/>
              </a:path>
              <a:path w="36195" h="50800">
                <a:moveTo>
                  <a:pt x="33212" y="24434"/>
                </a:moveTo>
                <a:lnTo>
                  <a:pt x="21602" y="24434"/>
                </a:lnTo>
                <a:lnTo>
                  <a:pt x="29590" y="29362"/>
                </a:lnTo>
                <a:lnTo>
                  <a:pt x="22644" y="42570"/>
                </a:lnTo>
                <a:lnTo>
                  <a:pt x="34615" y="42570"/>
                </a:lnTo>
                <a:lnTo>
                  <a:pt x="35639" y="30799"/>
                </a:lnTo>
                <a:lnTo>
                  <a:pt x="33212" y="24434"/>
                </a:lnTo>
                <a:close/>
              </a:path>
              <a:path w="36195" h="50800">
                <a:moveTo>
                  <a:pt x="12445" y="0"/>
                </a:moveTo>
                <a:lnTo>
                  <a:pt x="9728" y="1003"/>
                </a:lnTo>
                <a:lnTo>
                  <a:pt x="7188" y="10058"/>
                </a:lnTo>
                <a:lnTo>
                  <a:pt x="6888" y="15056"/>
                </a:lnTo>
                <a:lnTo>
                  <a:pt x="6871" y="16598"/>
                </a:lnTo>
                <a:lnTo>
                  <a:pt x="7531" y="26809"/>
                </a:lnTo>
                <a:lnTo>
                  <a:pt x="11963" y="29540"/>
                </a:lnTo>
                <a:lnTo>
                  <a:pt x="21602" y="24434"/>
                </a:lnTo>
                <a:lnTo>
                  <a:pt x="33212" y="24434"/>
                </a:lnTo>
                <a:lnTo>
                  <a:pt x="32408" y="22326"/>
                </a:lnTo>
                <a:lnTo>
                  <a:pt x="18948" y="22326"/>
                </a:lnTo>
                <a:lnTo>
                  <a:pt x="13068" y="18948"/>
                </a:lnTo>
                <a:lnTo>
                  <a:pt x="15551" y="15056"/>
                </a:lnTo>
                <a:lnTo>
                  <a:pt x="18357" y="15056"/>
                </a:lnTo>
                <a:lnTo>
                  <a:pt x="18503" y="11049"/>
                </a:lnTo>
                <a:lnTo>
                  <a:pt x="18552" y="10426"/>
                </a:lnTo>
                <a:lnTo>
                  <a:pt x="13830" y="10426"/>
                </a:lnTo>
                <a:lnTo>
                  <a:pt x="18948" y="5308"/>
                </a:lnTo>
                <a:lnTo>
                  <a:pt x="35284" y="5308"/>
                </a:lnTo>
                <a:lnTo>
                  <a:pt x="35195" y="1143"/>
                </a:lnTo>
                <a:lnTo>
                  <a:pt x="20675" y="1143"/>
                </a:lnTo>
                <a:lnTo>
                  <a:pt x="12445" y="0"/>
                </a:lnTo>
                <a:close/>
              </a:path>
              <a:path w="36195" h="50800">
                <a:moveTo>
                  <a:pt x="15551" y="15056"/>
                </a:moveTo>
                <a:lnTo>
                  <a:pt x="13068" y="18948"/>
                </a:lnTo>
                <a:lnTo>
                  <a:pt x="18948" y="22326"/>
                </a:lnTo>
                <a:lnTo>
                  <a:pt x="18300" y="16598"/>
                </a:lnTo>
                <a:lnTo>
                  <a:pt x="18353" y="15158"/>
                </a:lnTo>
                <a:lnTo>
                  <a:pt x="15551" y="15056"/>
                </a:lnTo>
                <a:close/>
              </a:path>
              <a:path w="36195" h="50800">
                <a:moveTo>
                  <a:pt x="18353" y="15158"/>
                </a:moveTo>
                <a:lnTo>
                  <a:pt x="18300" y="16598"/>
                </a:lnTo>
                <a:lnTo>
                  <a:pt x="18948" y="22326"/>
                </a:lnTo>
                <a:lnTo>
                  <a:pt x="32408" y="22326"/>
                </a:lnTo>
                <a:lnTo>
                  <a:pt x="31777" y="20672"/>
                </a:lnTo>
                <a:lnTo>
                  <a:pt x="24502" y="15383"/>
                </a:lnTo>
                <a:lnTo>
                  <a:pt x="18353" y="15158"/>
                </a:lnTo>
                <a:close/>
              </a:path>
              <a:path w="36195" h="50800">
                <a:moveTo>
                  <a:pt x="18357" y="15056"/>
                </a:moveTo>
                <a:lnTo>
                  <a:pt x="15551" y="15056"/>
                </a:lnTo>
                <a:lnTo>
                  <a:pt x="18353" y="15158"/>
                </a:lnTo>
                <a:close/>
              </a:path>
              <a:path w="36195" h="50800">
                <a:moveTo>
                  <a:pt x="18948" y="5308"/>
                </a:moveTo>
                <a:lnTo>
                  <a:pt x="13830" y="10426"/>
                </a:lnTo>
                <a:lnTo>
                  <a:pt x="18572" y="10167"/>
                </a:lnTo>
                <a:lnTo>
                  <a:pt x="18948" y="5308"/>
                </a:lnTo>
                <a:close/>
              </a:path>
              <a:path w="36195" h="50800">
                <a:moveTo>
                  <a:pt x="18572" y="10167"/>
                </a:moveTo>
                <a:lnTo>
                  <a:pt x="13830" y="10426"/>
                </a:lnTo>
                <a:lnTo>
                  <a:pt x="18552" y="10426"/>
                </a:lnTo>
                <a:lnTo>
                  <a:pt x="18572" y="10167"/>
                </a:lnTo>
                <a:close/>
              </a:path>
              <a:path w="36195" h="50800">
                <a:moveTo>
                  <a:pt x="35284" y="5308"/>
                </a:moveTo>
                <a:lnTo>
                  <a:pt x="18948" y="5308"/>
                </a:lnTo>
                <a:lnTo>
                  <a:pt x="18572" y="10167"/>
                </a:lnTo>
                <a:lnTo>
                  <a:pt x="20104" y="10083"/>
                </a:lnTo>
                <a:lnTo>
                  <a:pt x="26441" y="9385"/>
                </a:lnTo>
                <a:lnTo>
                  <a:pt x="35293" y="5702"/>
                </a:lnTo>
                <a:lnTo>
                  <a:pt x="35284" y="5308"/>
                </a:lnTo>
                <a:close/>
              </a:path>
              <a:path w="36195" h="50800">
                <a:moveTo>
                  <a:pt x="25958" y="838"/>
                </a:moveTo>
                <a:lnTo>
                  <a:pt x="20675" y="1143"/>
                </a:lnTo>
                <a:lnTo>
                  <a:pt x="35195" y="1143"/>
                </a:lnTo>
                <a:lnTo>
                  <a:pt x="35191" y="965"/>
                </a:lnTo>
                <a:lnTo>
                  <a:pt x="25958" y="838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52818" y="5297257"/>
            <a:ext cx="24765" cy="111760"/>
          </a:xfrm>
          <a:custGeom>
            <a:avLst/>
            <a:gdLst/>
            <a:ahLst/>
            <a:cxnLst/>
            <a:rect l="l" t="t" r="r" b="b"/>
            <a:pathLst>
              <a:path w="24764" h="111760">
                <a:moveTo>
                  <a:pt x="19503" y="0"/>
                </a:moveTo>
                <a:lnTo>
                  <a:pt x="8029" y="39152"/>
                </a:lnTo>
                <a:lnTo>
                  <a:pt x="1126" y="77811"/>
                </a:lnTo>
                <a:lnTo>
                  <a:pt x="0" y="104978"/>
                </a:lnTo>
                <a:lnTo>
                  <a:pt x="123" y="109575"/>
                </a:lnTo>
                <a:lnTo>
                  <a:pt x="9394" y="111264"/>
                </a:lnTo>
                <a:lnTo>
                  <a:pt x="10867" y="104978"/>
                </a:lnTo>
                <a:lnTo>
                  <a:pt x="13118" y="92513"/>
                </a:lnTo>
                <a:lnTo>
                  <a:pt x="14486" y="79862"/>
                </a:lnTo>
                <a:lnTo>
                  <a:pt x="15555" y="67162"/>
                </a:lnTo>
                <a:lnTo>
                  <a:pt x="17480" y="51707"/>
                </a:lnTo>
                <a:lnTo>
                  <a:pt x="19407" y="38164"/>
                </a:lnTo>
                <a:lnTo>
                  <a:pt x="21228" y="26047"/>
                </a:lnTo>
                <a:lnTo>
                  <a:pt x="22887" y="14422"/>
                </a:lnTo>
                <a:lnTo>
                  <a:pt x="24116" y="4150"/>
                </a:lnTo>
                <a:lnTo>
                  <a:pt x="24507" y="292"/>
                </a:lnTo>
                <a:lnTo>
                  <a:pt x="19503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729921" y="5297723"/>
            <a:ext cx="40005" cy="101600"/>
          </a:xfrm>
          <a:custGeom>
            <a:avLst/>
            <a:gdLst/>
            <a:ahLst/>
            <a:cxnLst/>
            <a:rect l="l" t="t" r="r" b="b"/>
            <a:pathLst>
              <a:path w="40004" h="101600">
                <a:moveTo>
                  <a:pt x="6057" y="0"/>
                </a:moveTo>
                <a:lnTo>
                  <a:pt x="0" y="3124"/>
                </a:lnTo>
                <a:lnTo>
                  <a:pt x="850" y="7175"/>
                </a:lnTo>
                <a:lnTo>
                  <a:pt x="3585" y="19511"/>
                </a:lnTo>
                <a:lnTo>
                  <a:pt x="13314" y="56453"/>
                </a:lnTo>
                <a:lnTo>
                  <a:pt x="24645" y="92874"/>
                </a:lnTo>
                <a:lnTo>
                  <a:pt x="32288" y="101484"/>
                </a:lnTo>
                <a:lnTo>
                  <a:pt x="39846" y="99518"/>
                </a:lnTo>
                <a:lnTo>
                  <a:pt x="29233" y="60701"/>
                </a:lnTo>
                <a:lnTo>
                  <a:pt x="12265" y="14243"/>
                </a:lnTo>
                <a:lnTo>
                  <a:pt x="6057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708180" y="5388788"/>
            <a:ext cx="315595" cy="126364"/>
          </a:xfrm>
          <a:custGeom>
            <a:avLst/>
            <a:gdLst/>
            <a:ahLst/>
            <a:cxnLst/>
            <a:rect l="l" t="t" r="r" b="b"/>
            <a:pathLst>
              <a:path w="315595" h="126364">
                <a:moveTo>
                  <a:pt x="69370" y="0"/>
                </a:moveTo>
                <a:lnTo>
                  <a:pt x="30952" y="9730"/>
                </a:lnTo>
                <a:lnTo>
                  <a:pt x="0" y="25141"/>
                </a:lnTo>
                <a:lnTo>
                  <a:pt x="4559" y="28799"/>
                </a:lnTo>
                <a:lnTo>
                  <a:pt x="45500" y="58674"/>
                </a:lnTo>
                <a:lnTo>
                  <a:pt x="77647" y="79388"/>
                </a:lnTo>
                <a:lnTo>
                  <a:pt x="154774" y="125954"/>
                </a:lnTo>
                <a:lnTo>
                  <a:pt x="158343" y="125992"/>
                </a:lnTo>
                <a:lnTo>
                  <a:pt x="186930" y="107927"/>
                </a:lnTo>
                <a:lnTo>
                  <a:pt x="158523" y="107927"/>
                </a:lnTo>
                <a:lnTo>
                  <a:pt x="156751" y="106684"/>
                </a:lnTo>
                <a:lnTo>
                  <a:pt x="121095" y="86536"/>
                </a:lnTo>
                <a:lnTo>
                  <a:pt x="80141" y="59802"/>
                </a:lnTo>
                <a:lnTo>
                  <a:pt x="66764" y="51708"/>
                </a:lnTo>
                <a:lnTo>
                  <a:pt x="55255" y="44932"/>
                </a:lnTo>
                <a:lnTo>
                  <a:pt x="45276" y="38851"/>
                </a:lnTo>
                <a:lnTo>
                  <a:pt x="36491" y="32837"/>
                </a:lnTo>
                <a:lnTo>
                  <a:pt x="28912" y="26958"/>
                </a:lnTo>
                <a:lnTo>
                  <a:pt x="23456" y="26958"/>
                </a:lnTo>
                <a:lnTo>
                  <a:pt x="23723" y="22932"/>
                </a:lnTo>
                <a:lnTo>
                  <a:pt x="30108" y="22932"/>
                </a:lnTo>
                <a:lnTo>
                  <a:pt x="34976" y="21664"/>
                </a:lnTo>
                <a:lnTo>
                  <a:pt x="66587" y="14624"/>
                </a:lnTo>
                <a:lnTo>
                  <a:pt x="73389" y="7246"/>
                </a:lnTo>
                <a:lnTo>
                  <a:pt x="69370" y="0"/>
                </a:lnTo>
                <a:close/>
              </a:path>
              <a:path w="315595" h="126364">
                <a:moveTo>
                  <a:pt x="288059" y="18820"/>
                </a:moveTo>
                <a:lnTo>
                  <a:pt x="251594" y="44828"/>
                </a:lnTo>
                <a:lnTo>
                  <a:pt x="198674" y="79966"/>
                </a:lnTo>
                <a:lnTo>
                  <a:pt x="187521" y="87826"/>
                </a:lnTo>
                <a:lnTo>
                  <a:pt x="176397" y="96030"/>
                </a:lnTo>
                <a:lnTo>
                  <a:pt x="165759" y="102941"/>
                </a:lnTo>
                <a:lnTo>
                  <a:pt x="159347" y="106393"/>
                </a:lnTo>
                <a:lnTo>
                  <a:pt x="158523" y="107927"/>
                </a:lnTo>
                <a:lnTo>
                  <a:pt x="186930" y="107927"/>
                </a:lnTo>
                <a:lnTo>
                  <a:pt x="214434" y="90280"/>
                </a:lnTo>
                <a:lnTo>
                  <a:pt x="246241" y="69190"/>
                </a:lnTo>
                <a:lnTo>
                  <a:pt x="277504" y="47342"/>
                </a:lnTo>
                <a:lnTo>
                  <a:pt x="310019" y="21463"/>
                </a:lnTo>
                <a:lnTo>
                  <a:pt x="307489" y="21463"/>
                </a:lnTo>
                <a:lnTo>
                  <a:pt x="288059" y="18820"/>
                </a:lnTo>
                <a:close/>
              </a:path>
              <a:path w="315595" h="126364">
                <a:moveTo>
                  <a:pt x="23723" y="22932"/>
                </a:moveTo>
                <a:lnTo>
                  <a:pt x="23456" y="26958"/>
                </a:lnTo>
                <a:lnTo>
                  <a:pt x="25664" y="24438"/>
                </a:lnTo>
                <a:lnTo>
                  <a:pt x="23723" y="22932"/>
                </a:lnTo>
                <a:close/>
              </a:path>
              <a:path w="315595" h="126364">
                <a:moveTo>
                  <a:pt x="25664" y="24438"/>
                </a:moveTo>
                <a:lnTo>
                  <a:pt x="23456" y="26958"/>
                </a:lnTo>
                <a:lnTo>
                  <a:pt x="28912" y="26958"/>
                </a:lnTo>
                <a:lnTo>
                  <a:pt x="25664" y="24438"/>
                </a:lnTo>
                <a:close/>
              </a:path>
              <a:path w="315595" h="126364">
                <a:moveTo>
                  <a:pt x="30108" y="22932"/>
                </a:moveTo>
                <a:lnTo>
                  <a:pt x="23723" y="22932"/>
                </a:lnTo>
                <a:lnTo>
                  <a:pt x="25664" y="24438"/>
                </a:lnTo>
                <a:lnTo>
                  <a:pt x="26060" y="23986"/>
                </a:lnTo>
                <a:lnTo>
                  <a:pt x="30108" y="22932"/>
                </a:lnTo>
                <a:close/>
              </a:path>
              <a:path w="315595" h="126364">
                <a:moveTo>
                  <a:pt x="302983" y="7514"/>
                </a:moveTo>
                <a:lnTo>
                  <a:pt x="292892" y="15229"/>
                </a:lnTo>
                <a:lnTo>
                  <a:pt x="288059" y="18820"/>
                </a:lnTo>
                <a:lnTo>
                  <a:pt x="307489" y="21463"/>
                </a:lnTo>
                <a:lnTo>
                  <a:pt x="306882" y="16925"/>
                </a:lnTo>
                <a:lnTo>
                  <a:pt x="302983" y="7514"/>
                </a:lnTo>
                <a:close/>
              </a:path>
              <a:path w="315595" h="126364">
                <a:moveTo>
                  <a:pt x="312970" y="7514"/>
                </a:moveTo>
                <a:lnTo>
                  <a:pt x="302983" y="7514"/>
                </a:lnTo>
                <a:lnTo>
                  <a:pt x="306882" y="16925"/>
                </a:lnTo>
                <a:lnTo>
                  <a:pt x="307489" y="21463"/>
                </a:lnTo>
                <a:lnTo>
                  <a:pt x="310019" y="21463"/>
                </a:lnTo>
                <a:lnTo>
                  <a:pt x="315606" y="13153"/>
                </a:lnTo>
                <a:lnTo>
                  <a:pt x="312970" y="7514"/>
                </a:lnTo>
                <a:close/>
              </a:path>
              <a:path w="315595" h="126364">
                <a:moveTo>
                  <a:pt x="298451" y="5819"/>
                </a:moveTo>
                <a:lnTo>
                  <a:pt x="285541" y="5990"/>
                </a:lnTo>
                <a:lnTo>
                  <a:pt x="273231" y="6358"/>
                </a:lnTo>
                <a:lnTo>
                  <a:pt x="254190" y="7133"/>
                </a:lnTo>
                <a:lnTo>
                  <a:pt x="252780" y="13724"/>
                </a:lnTo>
                <a:lnTo>
                  <a:pt x="288059" y="18820"/>
                </a:lnTo>
                <a:lnTo>
                  <a:pt x="292892" y="15229"/>
                </a:lnTo>
                <a:lnTo>
                  <a:pt x="302983" y="7514"/>
                </a:lnTo>
                <a:lnTo>
                  <a:pt x="312970" y="7514"/>
                </a:lnTo>
                <a:lnTo>
                  <a:pt x="312229" y="5929"/>
                </a:lnTo>
                <a:lnTo>
                  <a:pt x="298451" y="5819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40143" y="5582785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>
                <a:moveTo>
                  <a:pt x="0" y="0"/>
                </a:moveTo>
                <a:lnTo>
                  <a:pt x="515441" y="0"/>
                </a:lnTo>
              </a:path>
            </a:pathLst>
          </a:custGeom>
          <a:ln w="20336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35350" y="5693850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688" y="0"/>
                </a:lnTo>
              </a:path>
            </a:pathLst>
          </a:custGeom>
          <a:ln w="217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646364" y="5780236"/>
            <a:ext cx="502920" cy="29209"/>
          </a:xfrm>
          <a:custGeom>
            <a:avLst/>
            <a:gdLst/>
            <a:ahLst/>
            <a:cxnLst/>
            <a:rect l="l" t="t" r="r" b="b"/>
            <a:pathLst>
              <a:path w="502920" h="29210">
                <a:moveTo>
                  <a:pt x="299310" y="0"/>
                </a:moveTo>
                <a:lnTo>
                  <a:pt x="224707" y="979"/>
                </a:lnTo>
                <a:lnTo>
                  <a:pt x="150322" y="3380"/>
                </a:lnTo>
                <a:lnTo>
                  <a:pt x="101055" y="5636"/>
                </a:lnTo>
                <a:lnTo>
                  <a:pt x="12" y="11617"/>
                </a:lnTo>
                <a:lnTo>
                  <a:pt x="0" y="17066"/>
                </a:lnTo>
                <a:lnTo>
                  <a:pt x="76560" y="21753"/>
                </a:lnTo>
                <a:lnTo>
                  <a:pt x="175016" y="26252"/>
                </a:lnTo>
                <a:lnTo>
                  <a:pt x="249415" y="28223"/>
                </a:lnTo>
                <a:lnTo>
                  <a:pt x="299039" y="28720"/>
                </a:lnTo>
                <a:lnTo>
                  <a:pt x="348533" y="28473"/>
                </a:lnTo>
                <a:lnTo>
                  <a:pt x="397770" y="27403"/>
                </a:lnTo>
                <a:lnTo>
                  <a:pt x="446620" y="25430"/>
                </a:lnTo>
                <a:lnTo>
                  <a:pt x="494957" y="22476"/>
                </a:lnTo>
                <a:lnTo>
                  <a:pt x="502791" y="14841"/>
                </a:lnTo>
                <a:lnTo>
                  <a:pt x="496237" y="6378"/>
                </a:lnTo>
                <a:lnTo>
                  <a:pt x="447551" y="3378"/>
                </a:lnTo>
                <a:lnTo>
                  <a:pt x="398421" y="1368"/>
                </a:lnTo>
                <a:lnTo>
                  <a:pt x="348967" y="268"/>
                </a:lnTo>
                <a:lnTo>
                  <a:pt x="29931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55841" y="5900636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243" y="0"/>
                </a:lnTo>
              </a:path>
            </a:pathLst>
          </a:custGeom>
          <a:ln w="243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658861" y="6017252"/>
            <a:ext cx="507365" cy="0"/>
          </a:xfrm>
          <a:custGeom>
            <a:avLst/>
            <a:gdLst/>
            <a:ahLst/>
            <a:cxnLst/>
            <a:rect l="l" t="t" r="r" b="b"/>
            <a:pathLst>
              <a:path w="507364">
                <a:moveTo>
                  <a:pt x="0" y="0"/>
                </a:moveTo>
                <a:lnTo>
                  <a:pt x="506763" y="0"/>
                </a:lnTo>
              </a:path>
            </a:pathLst>
          </a:custGeom>
          <a:ln w="2757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Title 82"/>
          <p:cNvSpPr>
            <a:spLocks noGrp="1"/>
          </p:cNvSpPr>
          <p:nvPr>
            <p:ph type="title"/>
          </p:nvPr>
        </p:nvSpPr>
        <p:spPr>
          <a:xfrm>
            <a:off x="275300" y="283626"/>
            <a:ext cx="8593399" cy="369332"/>
          </a:xfrm>
        </p:spPr>
        <p:txBody>
          <a:bodyPr/>
          <a:lstStyle/>
          <a:p>
            <a:r>
              <a:rPr lang="en-US" dirty="0"/>
              <a:t>Post-Transition: </a:t>
            </a:r>
            <a:r>
              <a:rPr lang="en-US" dirty="0" smtClean="0"/>
              <a:t>Enhanced IRP</a:t>
            </a:r>
            <a:endParaRPr lang="en-US" dirty="0"/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t>5</a:t>
            </a:fld>
            <a:endParaRPr lang="en-US" dirty="0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10400" y="4953000"/>
            <a:ext cx="17526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9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33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Today</vt:lpstr>
      <vt:lpstr>Post-Transition: Empowered Community</vt:lpstr>
      <vt:lpstr>Post-Transition: Community Powers</vt:lpstr>
      <vt:lpstr>Post-Transition: Extra Bylaws &amp; Fundamental Bylaws</vt:lpstr>
      <vt:lpstr>Post-Transition: Enhanced IRP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Print</dc:title>
  <cp:lastModifiedBy>Jeffery Frankenhauser</cp:lastModifiedBy>
  <cp:revision>9</cp:revision>
  <dcterms:created xsi:type="dcterms:W3CDTF">2015-05-08T13:01:00Z</dcterms:created>
  <dcterms:modified xsi:type="dcterms:W3CDTF">2015-05-19T19:32:15Z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2015-05-07T00:00:00Z</vt:filetime>
  </property>
  <property fmtid="{D5CDD505-2E9C-101B-9397-08002B2CF9AE}" pid="3" name="Creator">
    <vt:lpwstr>Adobe Illustrator CC 2014 (Macintosh)</vt:lpwstr>
  </property>
  <property fmtid="{D5CDD505-2E9C-101B-9397-08002B2CF9AE}" pid="4" name="LastSaved">
    <vt:filetime>2015-05-08T00:00:00Z</vt:filetime>
  </property>
</Properties>
</file>