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>
        <p:scale>
          <a:sx n="119" d="100"/>
          <a:sy n="119" d="100"/>
        </p:scale>
        <p:origin x="85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119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155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8152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100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75066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7919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48777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310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5729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9785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498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BFBC3-57B1-434F-9ABD-ACB6BA3A0180}" type="datetimeFigureOut">
              <a:rPr lang="es-ES_tradnl" smtClean="0"/>
              <a:t>25/1/16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6E006-A96E-2645-9CD3-52A971D79DD4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710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Human </a:t>
            </a:r>
            <a:r>
              <a:rPr lang="es-ES_tradnl" dirty="0" err="1" smtClean="0"/>
              <a:t>Rights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err="1" smtClean="0"/>
              <a:t>Possible</a:t>
            </a:r>
            <a:r>
              <a:rPr lang="es-ES_tradnl" dirty="0" smtClean="0"/>
              <a:t> </a:t>
            </a:r>
            <a:r>
              <a:rPr lang="es-ES_tradnl" dirty="0" err="1" smtClean="0"/>
              <a:t>way</a:t>
            </a:r>
            <a:r>
              <a:rPr lang="es-ES_tradnl" dirty="0" smtClean="0"/>
              <a:t> forward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29412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Current</a:t>
            </a:r>
            <a:r>
              <a:rPr lang="es-ES_tradnl" dirty="0" smtClean="0"/>
              <a:t> status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text in the third draft proposal suggests the addition of a bylaw to reaffirm ICANN’s commitment to human rights.</a:t>
            </a:r>
          </a:p>
          <a:p>
            <a:r>
              <a:rPr lang="en-US" dirty="0" smtClean="0"/>
              <a:t>The proposal suggests adding a bylaw that would be implemented in accordance with the FOI to be developed as part of WS2.</a:t>
            </a:r>
          </a:p>
          <a:p>
            <a:r>
              <a:rPr lang="en-US" dirty="0" smtClean="0"/>
              <a:t>This recommendation received a majority of comments in support but it also received some comments raising concerns on the unintended consequences that the recommended inclusion could have.</a:t>
            </a:r>
          </a:p>
          <a:p>
            <a:r>
              <a:rPr lang="en-US" dirty="0" smtClean="0"/>
              <a:t>The Board suggests holding any addition of human rights in the bylaws until a FOI is developed.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0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Current</a:t>
            </a:r>
            <a:r>
              <a:rPr lang="es-ES_tradnl" dirty="0" smtClean="0"/>
              <a:t> status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discussions in the CCWG seem to point towards a broad support for the recommendation as it stands in the third report.</a:t>
            </a:r>
          </a:p>
          <a:p>
            <a:r>
              <a:rPr lang="en-US" dirty="0" smtClean="0"/>
              <a:t>Different alternatives have been discussed during the last calls of the CCWG but none has reached the consensus carried by the text in the third report.</a:t>
            </a:r>
          </a:p>
          <a:p>
            <a:r>
              <a:rPr lang="en-US" dirty="0" smtClean="0"/>
              <a:t>Keeping in mind the work done by WP4, the consensus position of the CCWG in regard to recommendation 6 and the comments received during the third public comment period, an alternative that tries to address the different concerns raised by many is proposed as follows: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80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Proposed text for bylaw inclusion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i="1" dirty="0" smtClean="0"/>
              <a:t>Within its Mission and in its operations, ICANN will respect</a:t>
            </a:r>
            <a:r>
              <a:rPr lang="en-US" dirty="0" smtClean="0"/>
              <a:t> </a:t>
            </a:r>
            <a:r>
              <a:rPr lang="en-US" i="1" dirty="0" smtClean="0"/>
              <a:t>internationally recognized Human Rights. This commitment shall  not</a:t>
            </a:r>
            <a:r>
              <a:rPr lang="en-US" dirty="0" smtClean="0"/>
              <a:t> </a:t>
            </a:r>
            <a:r>
              <a:rPr lang="en-US" i="1" dirty="0" smtClean="0"/>
              <a:t>in any way create an obligation for ICANN, or any entity having a</a:t>
            </a:r>
            <a:r>
              <a:rPr lang="en-US" dirty="0" smtClean="0"/>
              <a:t> </a:t>
            </a:r>
            <a:r>
              <a:rPr lang="en-US" i="1" dirty="0" smtClean="0"/>
              <a:t>relationship with ICANN, to protect or enforce Human Rights beyond</a:t>
            </a:r>
            <a:r>
              <a:rPr lang="en-US" dirty="0" smtClean="0"/>
              <a:t> </a:t>
            </a:r>
            <a:r>
              <a:rPr lang="en-US" i="1" dirty="0" smtClean="0"/>
              <a:t>what may be required by applicable law. In particular, this does not</a:t>
            </a:r>
            <a:r>
              <a:rPr lang="en-US" dirty="0" smtClean="0"/>
              <a:t> </a:t>
            </a:r>
            <a:r>
              <a:rPr lang="en-US" i="1" dirty="0" smtClean="0"/>
              <a:t>create any additional obligation for ICANN to respond to or consider</a:t>
            </a:r>
            <a:r>
              <a:rPr lang="en-US" dirty="0" smtClean="0"/>
              <a:t> </a:t>
            </a:r>
            <a:r>
              <a:rPr lang="en-US" i="1" dirty="0" smtClean="0"/>
              <a:t>any complaint, request, or demand seeking the enforcement of</a:t>
            </a:r>
            <a:r>
              <a:rPr lang="en-US" dirty="0" smtClean="0"/>
              <a:t> </a:t>
            </a:r>
            <a:r>
              <a:rPr lang="en-US" i="1" dirty="0" smtClean="0"/>
              <a:t>Human Rights by ICANN. </a:t>
            </a:r>
            <a:r>
              <a:rPr lang="en-US" i="1" dirty="0" smtClean="0">
                <a:solidFill>
                  <a:srgbClr val="FF0000"/>
                </a:solidFill>
              </a:rPr>
              <a:t>This Bylaw provision </a:t>
            </a:r>
            <a:r>
              <a:rPr lang="en-US" dirty="0" smtClean="0">
                <a:solidFill>
                  <a:srgbClr val="FF0000"/>
                </a:solidFill>
              </a:rPr>
              <a:t>will not enter into force </a:t>
            </a:r>
            <a:r>
              <a:rPr lang="en-US" i="1" dirty="0" smtClean="0">
                <a:solidFill>
                  <a:srgbClr val="FF0000"/>
                </a:solidFill>
              </a:rPr>
              <a:t>until a Framework of Interpretation is developed as part of “Work Stream 2” by the CCWG-Accountability or another Cross Community Working Group chartered for such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purpose by one or more Supporting Organizations or Advisory Committees. ICANN shall  support the establishment and work of such a Group to facilitate development of the Framework of Interpretation as promptly as possible.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6685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221</Words>
  <Application>Microsoft Macintosh PowerPoint</Application>
  <PresentationFormat>Panorámica</PresentationFormat>
  <Paragraphs>13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Human Rights</vt:lpstr>
      <vt:lpstr>Current status</vt:lpstr>
      <vt:lpstr>Current status</vt:lpstr>
      <vt:lpstr>Proposed text for bylaw inclusion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</dc:title>
  <dc:creator>León Felipe Sánchez Ambía</dc:creator>
  <cp:lastModifiedBy>León Felipe Sánchez Ambía</cp:lastModifiedBy>
  <cp:revision>6</cp:revision>
  <dcterms:created xsi:type="dcterms:W3CDTF">2016-01-20T22:11:19Z</dcterms:created>
  <dcterms:modified xsi:type="dcterms:W3CDTF">2016-01-25T19:50:51Z</dcterms:modified>
</cp:coreProperties>
</file>