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37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620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73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203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849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01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364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500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2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99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68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6E264-06BA-2C42-9C72-85B168421435}" type="datetimeFigureOut">
              <a:rPr lang="de-DE" smtClean="0"/>
              <a:t>22.09.15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B3962-C54A-AC46-9AB4-FD26CFBAE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20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97516"/>
            <a:ext cx="7772400" cy="1470025"/>
          </a:xfrm>
        </p:spPr>
        <p:txBody>
          <a:bodyPr/>
          <a:lstStyle/>
          <a:p>
            <a:r>
              <a:rPr lang="de-DE" dirty="0"/>
              <a:t>On </a:t>
            </a:r>
            <a:r>
              <a:rPr lang="de-DE" dirty="0" err="1"/>
              <a:t>My</a:t>
            </a:r>
            <a:r>
              <a:rPr lang="de-DE" dirty="0"/>
              <a:t> Way </a:t>
            </a:r>
            <a:r>
              <a:rPr lang="de-DE" dirty="0" err="1"/>
              <a:t>To</a:t>
            </a:r>
            <a:r>
              <a:rPr lang="de-DE" dirty="0"/>
              <a:t> L.A. 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Actually</a:t>
            </a:r>
            <a:r>
              <a:rPr lang="de-DE" dirty="0" smtClean="0"/>
              <a:t> „</a:t>
            </a:r>
            <a:r>
              <a:rPr lang="de-DE" dirty="0" err="1" smtClean="0"/>
              <a:t>our</a:t>
            </a:r>
            <a:r>
              <a:rPr lang="de-DE" dirty="0" smtClean="0"/>
              <a:t>“ </a:t>
            </a:r>
            <a:r>
              <a:rPr lang="de-DE" dirty="0" err="1" smtClean="0"/>
              <a:t>way</a:t>
            </a:r>
            <a:r>
              <a:rPr lang="de-DE" dirty="0" smtClean="0"/>
              <a:t>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039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/>
          </a:bodyPr>
          <a:lstStyle/>
          <a:p>
            <a:r>
              <a:rPr lang="de-DE" dirty="0" smtClean="0"/>
              <a:t>Other Points???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de-DE" dirty="0"/>
              <a:t>- Human </a:t>
            </a:r>
            <a:r>
              <a:rPr lang="de-DE" dirty="0" err="1"/>
              <a:t>rights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Contract</a:t>
            </a:r>
            <a:r>
              <a:rPr lang="de-DE" dirty="0"/>
              <a:t> </a:t>
            </a:r>
            <a:r>
              <a:rPr lang="de-DE" dirty="0" err="1"/>
              <a:t>enforcement</a:t>
            </a:r>
            <a:r>
              <a:rPr lang="de-DE" dirty="0"/>
              <a:t> </a:t>
            </a:r>
            <a:r>
              <a:rPr lang="de-DE" dirty="0" err="1"/>
              <a:t>capabilities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M/C/V</a:t>
            </a:r>
          </a:p>
          <a:p>
            <a:pPr algn="l"/>
            <a:r>
              <a:rPr lang="de-DE" dirty="0"/>
              <a:t>- </a:t>
            </a:r>
            <a:r>
              <a:rPr lang="de-DE" dirty="0" err="1"/>
              <a:t>scope</a:t>
            </a:r>
            <a:r>
              <a:rPr lang="de-DE" dirty="0"/>
              <a:t> / </a:t>
            </a:r>
            <a:r>
              <a:rPr lang="de-DE" dirty="0" err="1"/>
              <a:t>standard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review</a:t>
            </a:r>
            <a:r>
              <a:rPr lang="de-DE" dirty="0"/>
              <a:t> / </a:t>
            </a:r>
            <a:r>
              <a:rPr lang="de-DE" dirty="0" err="1"/>
              <a:t>timeline</a:t>
            </a:r>
            <a:r>
              <a:rPr lang="de-DE" dirty="0"/>
              <a:t> / </a:t>
            </a:r>
            <a:r>
              <a:rPr lang="de-DE" dirty="0" err="1"/>
              <a:t>cost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IRP</a:t>
            </a:r>
          </a:p>
          <a:p>
            <a:pPr algn="l"/>
            <a:r>
              <a:rPr lang="de-DE" dirty="0"/>
              <a:t>- Support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AoC</a:t>
            </a:r>
            <a:r>
              <a:rPr lang="de-DE" dirty="0"/>
              <a:t> </a:t>
            </a:r>
            <a:r>
              <a:rPr lang="de-DE" dirty="0" err="1"/>
              <a:t>reviews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consensus</a:t>
            </a:r>
            <a:r>
              <a:rPr lang="de-DE" dirty="0"/>
              <a:t> ? (</a:t>
            </a:r>
            <a:r>
              <a:rPr lang="de-DE" dirty="0" err="1"/>
              <a:t>seems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fundamentally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nature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Reviews)</a:t>
            </a:r>
          </a:p>
          <a:p>
            <a:pPr algn="l"/>
            <a:r>
              <a:rPr lang="de-DE" dirty="0"/>
              <a:t>- </a:t>
            </a:r>
            <a:r>
              <a:rPr lang="de-DE" dirty="0" err="1"/>
              <a:t>process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Fundamental </a:t>
            </a:r>
            <a:r>
              <a:rPr lang="de-DE" dirty="0" err="1"/>
              <a:t>Bylaw</a:t>
            </a:r>
            <a:r>
              <a:rPr lang="de-DE" dirty="0"/>
              <a:t> </a:t>
            </a:r>
            <a:r>
              <a:rPr lang="de-DE" dirty="0" err="1"/>
              <a:t>change</a:t>
            </a:r>
            <a:endParaRPr lang="de-DE" dirty="0"/>
          </a:p>
          <a:p>
            <a:pPr algn="l"/>
            <a:r>
              <a:rPr lang="de-DE" dirty="0"/>
              <a:t>- Board </a:t>
            </a:r>
            <a:r>
              <a:rPr lang="de-DE" dirty="0" err="1"/>
              <a:t>removal</a:t>
            </a:r>
            <a:r>
              <a:rPr lang="de-DE" dirty="0"/>
              <a:t> / </a:t>
            </a:r>
            <a:r>
              <a:rPr lang="de-DE" dirty="0" err="1"/>
              <a:t>recall</a:t>
            </a:r>
            <a:r>
              <a:rPr lang="de-DE" dirty="0"/>
              <a:t> "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cause</a:t>
            </a:r>
            <a:r>
              <a:rPr lang="de-DE" dirty="0"/>
              <a:t>"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based</a:t>
            </a:r>
            <a:r>
              <a:rPr lang="de-DE" dirty="0"/>
              <a:t> on "</a:t>
            </a:r>
            <a:r>
              <a:rPr lang="de-DE" dirty="0" err="1"/>
              <a:t>strategic</a:t>
            </a:r>
            <a:r>
              <a:rPr lang="de-DE" dirty="0"/>
              <a:t> </a:t>
            </a:r>
            <a:r>
              <a:rPr lang="de-DE" dirty="0" err="1"/>
              <a:t>differences</a:t>
            </a:r>
            <a:r>
              <a:rPr lang="de-DE" dirty="0"/>
              <a:t>" ?</a:t>
            </a:r>
          </a:p>
          <a:p>
            <a:pPr algn="l"/>
            <a:r>
              <a:rPr lang="en-US" dirty="0"/>
              <a:t>- WS2 or ATRT3 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41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97516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preparation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818358"/>
            <a:ext cx="6400800" cy="3617556"/>
          </a:xfrm>
        </p:spPr>
        <p:txBody>
          <a:bodyPr>
            <a:normAutofit/>
          </a:bodyPr>
          <a:lstStyle/>
          <a:p>
            <a:pPr algn="l"/>
            <a:r>
              <a:rPr lang="de-DE" dirty="0" smtClean="0"/>
              <a:t>1. </a:t>
            </a:r>
            <a:r>
              <a:rPr lang="de-DE" dirty="0" err="1" smtClean="0"/>
              <a:t>Let’s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a </a:t>
            </a:r>
            <a:r>
              <a:rPr lang="de-DE" dirty="0" err="1" smtClean="0"/>
              <a:t>comparison</a:t>
            </a:r>
            <a:r>
              <a:rPr lang="de-DE" dirty="0" smtClean="0"/>
              <a:t> </a:t>
            </a:r>
            <a:r>
              <a:rPr lang="de-DE" dirty="0" err="1" smtClean="0"/>
              <a:t>chart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2. Double-check </a:t>
            </a:r>
            <a:r>
              <a:rPr lang="de-DE" dirty="0" err="1" smtClean="0"/>
              <a:t>requirements</a:t>
            </a:r>
            <a:r>
              <a:rPr lang="de-DE" dirty="0" smtClean="0"/>
              <a:t> </a:t>
            </a:r>
            <a:r>
              <a:rPr lang="de-DE" dirty="0" err="1" smtClean="0"/>
              <a:t>list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3. </a:t>
            </a:r>
            <a:r>
              <a:rPr lang="de-DE" dirty="0" err="1" smtClean="0"/>
              <a:t>Identify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priorities</a:t>
            </a:r>
            <a:r>
              <a:rPr lang="de-DE" dirty="0" smtClean="0"/>
              <a:t> </a:t>
            </a:r>
            <a:br>
              <a:rPr lang="de-DE" dirty="0" smtClean="0"/>
            </a:br>
            <a:r>
              <a:rPr lang="de-DE" dirty="0" smtClean="0"/>
              <a:t>4. Help </a:t>
            </a:r>
            <a:r>
              <a:rPr lang="de-DE" dirty="0" err="1" smtClean="0"/>
              <a:t>draft</a:t>
            </a:r>
            <a:r>
              <a:rPr lang="de-DE" dirty="0" smtClean="0"/>
              <a:t> an </a:t>
            </a:r>
            <a:r>
              <a:rPr lang="de-DE" dirty="0" err="1" smtClean="0"/>
              <a:t>agenda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890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00591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Ad 1: </a:t>
            </a:r>
            <a:r>
              <a:rPr lang="de-DE" dirty="0" err="1" smtClean="0"/>
              <a:t>Comparison</a:t>
            </a:r>
            <a:r>
              <a:rPr lang="de-DE" dirty="0" smtClean="0"/>
              <a:t> Chart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rabicPeriod"/>
            </a:pP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/>
              <a:t>lawyers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an </a:t>
            </a:r>
            <a:r>
              <a:rPr lang="de-DE" dirty="0" err="1"/>
              <a:t>extended</a:t>
            </a:r>
            <a:r>
              <a:rPr lang="de-DE" dirty="0"/>
              <a:t> </a:t>
            </a:r>
            <a:r>
              <a:rPr lang="de-DE" dirty="0" err="1"/>
              <a:t>comparison</a:t>
            </a:r>
            <a:r>
              <a:rPr lang="de-DE" dirty="0"/>
              <a:t> </a:t>
            </a:r>
            <a:r>
              <a:rPr lang="de-DE" dirty="0" err="1"/>
              <a:t>chart</a:t>
            </a:r>
            <a:r>
              <a:rPr lang="de-DE" dirty="0"/>
              <a:t> </a:t>
            </a:r>
            <a:r>
              <a:rPr lang="de-DE" dirty="0" err="1"/>
              <a:t>adding</a:t>
            </a:r>
            <a:r>
              <a:rPr lang="de-DE" dirty="0"/>
              <a:t> MEM </a:t>
            </a:r>
            <a:r>
              <a:rPr lang="de-DE" dirty="0" err="1"/>
              <a:t>and</a:t>
            </a:r>
            <a:r>
              <a:rPr lang="de-DE" dirty="0"/>
              <a:t> Single Designator Model </a:t>
            </a:r>
            <a:r>
              <a:rPr lang="de-DE" dirty="0" err="1"/>
              <a:t>based</a:t>
            </a:r>
            <a:r>
              <a:rPr lang="de-DE" dirty="0"/>
              <a:t> </a:t>
            </a:r>
            <a:r>
              <a:rPr lang="de-DE" dirty="0" smtClean="0"/>
              <a:t>on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endParaRPr lang="de-DE" dirty="0" smtClean="0"/>
          </a:p>
          <a:p>
            <a:pPr lvl="1" algn="l"/>
            <a:r>
              <a:rPr lang="de-DE" sz="1000" dirty="0" smtClean="0"/>
              <a:t>https</a:t>
            </a:r>
            <a:r>
              <a:rPr lang="de-DE" sz="1000" dirty="0"/>
              <a:t>://</a:t>
            </a:r>
            <a:r>
              <a:rPr lang="de-DE" sz="1000" dirty="0" err="1"/>
              <a:t>community.icann.org</a:t>
            </a:r>
            <a:r>
              <a:rPr lang="de-DE" sz="1000" dirty="0"/>
              <a:t>/</a:t>
            </a:r>
            <a:r>
              <a:rPr lang="de-DE" sz="1000" dirty="0" err="1"/>
              <a:t>download</a:t>
            </a:r>
            <a:r>
              <a:rPr lang="de-DE" sz="1000" dirty="0"/>
              <a:t>/</a:t>
            </a:r>
            <a:r>
              <a:rPr lang="de-DE" sz="1000" dirty="0" err="1"/>
              <a:t>attachments</a:t>
            </a:r>
            <a:r>
              <a:rPr lang="de-DE" sz="1000" dirty="0"/>
              <a:t>/52890082/Description%20and%20Comparison%20of%20_Empowered%20SO_AC%20Membership%20and%20Designator....</a:t>
            </a:r>
            <a:r>
              <a:rPr lang="de-DE" sz="1000" dirty="0" err="1"/>
              <a:t>pdf?version</a:t>
            </a:r>
            <a:r>
              <a:rPr lang="de-DE" sz="1000" dirty="0"/>
              <a:t>=1&amp;modificationDate=1436271588000&amp;api=v2</a:t>
            </a:r>
          </a:p>
          <a:p>
            <a:endParaRPr lang="de-DE" dirty="0"/>
          </a:p>
          <a:p>
            <a:pPr marL="514350" indent="-514350" algn="l">
              <a:buFont typeface="+mj-lt"/>
              <a:buAutoNum type="arabicPeriod"/>
            </a:pPr>
            <a:r>
              <a:rPr lang="de-DE" dirty="0" err="1" smtClean="0"/>
              <a:t>Let’s</a:t>
            </a:r>
            <a:r>
              <a:rPr lang="de-DE" dirty="0" smtClean="0"/>
              <a:t> </a:t>
            </a:r>
            <a:r>
              <a:rPr lang="de-DE" dirty="0" err="1"/>
              <a:t>agree</a:t>
            </a:r>
            <a:r>
              <a:rPr lang="de-DE" dirty="0"/>
              <a:t> in L.A.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 smtClean="0"/>
              <a:t>comparison</a:t>
            </a:r>
            <a:r>
              <a:rPr lang="de-DE" dirty="0" smtClean="0"/>
              <a:t> </a:t>
            </a:r>
            <a:r>
              <a:rPr lang="de-DE" dirty="0" err="1" smtClean="0"/>
              <a:t>chart</a:t>
            </a:r>
            <a:r>
              <a:rPr lang="de-DE" dirty="0" smtClean="0"/>
              <a:t> </a:t>
            </a:r>
            <a:r>
              <a:rPr lang="de-DE" dirty="0" err="1"/>
              <a:t>accurately</a:t>
            </a:r>
            <a:r>
              <a:rPr lang="de-DE" dirty="0"/>
              <a:t> </a:t>
            </a:r>
            <a:r>
              <a:rPr lang="de-DE" dirty="0" err="1"/>
              <a:t>reflects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models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678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Ad 2: </a:t>
            </a:r>
            <a:r>
              <a:rPr lang="de-DE" dirty="0" err="1" smtClean="0"/>
              <a:t>Requirements</a:t>
            </a:r>
            <a:r>
              <a:rPr lang="de-DE" dirty="0" smtClean="0"/>
              <a:t> List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e-DE" dirty="0" err="1"/>
              <a:t>Let’s</a:t>
            </a:r>
            <a:r>
              <a:rPr lang="de-DE" dirty="0"/>
              <a:t> </a:t>
            </a:r>
            <a:r>
              <a:rPr lang="de-DE" dirty="0" err="1"/>
              <a:t>review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requirements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completeness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 smtClean="0"/>
              <a:t>improvement</a:t>
            </a:r>
            <a:r>
              <a:rPr lang="de-DE" dirty="0" smtClean="0"/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Send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suggestions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</a:t>
            </a:r>
            <a:r>
              <a:rPr lang="de-DE" dirty="0" err="1"/>
              <a:t>asap</a:t>
            </a:r>
            <a:r>
              <a:rPr lang="de-DE" dirty="0"/>
              <a:t>. </a:t>
            </a:r>
          </a:p>
          <a:p>
            <a:pPr marL="514350" indent="-514350" algn="l">
              <a:buFont typeface="+mj-lt"/>
              <a:buAutoNum type="arabicPeriod"/>
            </a:pPr>
            <a:r>
              <a:rPr lang="de-DE" dirty="0"/>
              <a:t>These </a:t>
            </a:r>
            <a:r>
              <a:rPr lang="de-DE" dirty="0" err="1" smtClean="0"/>
              <a:t>following</a:t>
            </a:r>
            <a:r>
              <a:rPr lang="de-DE" dirty="0"/>
              <a:t> </a:t>
            </a:r>
            <a:r>
              <a:rPr lang="de-DE" dirty="0" err="1" smtClean="0"/>
              <a:t>points</a:t>
            </a:r>
            <a:r>
              <a:rPr lang="de-DE" dirty="0" smtClean="0"/>
              <a:t> </a:t>
            </a:r>
            <a:r>
              <a:rPr lang="de-DE" dirty="0" err="1"/>
              <a:t>are</a:t>
            </a:r>
            <a:r>
              <a:rPr lang="de-DE" dirty="0"/>
              <a:t> just </a:t>
            </a:r>
            <a:r>
              <a:rPr lang="de-DE" dirty="0" err="1"/>
              <a:t>discussion</a:t>
            </a:r>
            <a:r>
              <a:rPr lang="de-DE" dirty="0"/>
              <a:t> </a:t>
            </a:r>
            <a:r>
              <a:rPr lang="de-DE" dirty="0" err="1"/>
              <a:t>starters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0328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impression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talks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1917307"/>
            <a:ext cx="7086600" cy="4940693"/>
          </a:xfrm>
        </p:spPr>
        <p:txBody>
          <a:bodyPr>
            <a:normAutofit fontScale="775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...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/>
              <a:t>easily</a:t>
            </a:r>
            <a:r>
              <a:rPr lang="de-DE" dirty="0"/>
              <a:t> an </a:t>
            </a:r>
            <a:r>
              <a:rPr lang="de-DE" dirty="0" err="1"/>
              <a:t>enhanced</a:t>
            </a:r>
            <a:r>
              <a:rPr lang="de-DE" dirty="0"/>
              <a:t> </a:t>
            </a:r>
            <a:r>
              <a:rPr lang="de-DE" dirty="0" err="1"/>
              <a:t>accountability</a:t>
            </a:r>
            <a:r>
              <a:rPr lang="de-DE" dirty="0"/>
              <a:t>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explained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outside </a:t>
            </a:r>
            <a:r>
              <a:rPr lang="de-DE" dirty="0" err="1" smtClean="0"/>
              <a:t>world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endParaRPr lang="de-DE" dirty="0"/>
          </a:p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...</a:t>
            </a:r>
            <a:r>
              <a:rPr lang="de-DE" dirty="0" err="1" smtClean="0"/>
              <a:t>whether</a:t>
            </a:r>
            <a:r>
              <a:rPr lang="de-DE" dirty="0" smtClean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decrease</a:t>
            </a:r>
            <a:r>
              <a:rPr lang="de-DE" dirty="0"/>
              <a:t> / </a:t>
            </a:r>
            <a:r>
              <a:rPr lang="de-DE" dirty="0" err="1"/>
              <a:t>increase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chances</a:t>
            </a:r>
            <a:r>
              <a:rPr lang="de-DE" dirty="0"/>
              <a:t> </a:t>
            </a:r>
            <a:r>
              <a:rPr lang="de-DE" dirty="0" err="1"/>
              <a:t>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political</a:t>
            </a:r>
            <a:r>
              <a:rPr lang="de-DE" dirty="0"/>
              <a:t> </a:t>
            </a:r>
            <a:r>
              <a:rPr lang="de-DE" dirty="0" err="1"/>
              <a:t>level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 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endParaRPr lang="de-DE" dirty="0"/>
          </a:p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...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/>
              <a:t>budget</a:t>
            </a:r>
            <a:r>
              <a:rPr lang="de-DE" dirty="0"/>
              <a:t> </a:t>
            </a:r>
            <a:r>
              <a:rPr lang="de-DE" dirty="0" err="1"/>
              <a:t>community</a:t>
            </a:r>
            <a:r>
              <a:rPr lang="de-DE" dirty="0"/>
              <a:t> power (not so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strategic</a:t>
            </a:r>
            <a:r>
              <a:rPr lang="de-DE" dirty="0"/>
              <a:t> plan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operating</a:t>
            </a:r>
            <a:r>
              <a:rPr lang="de-DE" dirty="0"/>
              <a:t> plan - </a:t>
            </a:r>
            <a:r>
              <a:rPr lang="de-DE" dirty="0" err="1"/>
              <a:t>why</a:t>
            </a:r>
            <a:r>
              <a:rPr lang="de-DE" dirty="0"/>
              <a:t> not separate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) 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endParaRPr lang="de-DE" dirty="0"/>
          </a:p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...</a:t>
            </a:r>
            <a:r>
              <a:rPr lang="de-DE" dirty="0" err="1" smtClean="0"/>
              <a:t>enforceability</a:t>
            </a:r>
            <a:r>
              <a:rPr lang="de-DE" dirty="0"/>
              <a:t>, but </a:t>
            </a:r>
            <a:r>
              <a:rPr lang="de-DE" dirty="0" err="1"/>
              <a:t>meaning</a:t>
            </a:r>
            <a:r>
              <a:rPr lang="de-DE" dirty="0"/>
              <a:t> different </a:t>
            </a:r>
            <a:r>
              <a:rPr lang="de-DE" dirty="0" err="1"/>
              <a:t>concepts</a:t>
            </a:r>
            <a:r>
              <a:rPr lang="de-DE" dirty="0"/>
              <a:t>?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refine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6064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/>
          </a:bodyPr>
          <a:lstStyle/>
          <a:p>
            <a:r>
              <a:rPr lang="de-DE" dirty="0" smtClean="0"/>
              <a:t>Ad 3: </a:t>
            </a:r>
            <a:r>
              <a:rPr lang="de-DE" dirty="0" err="1" smtClean="0"/>
              <a:t>Identify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priorities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e-DE" dirty="0" err="1" smtClean="0"/>
              <a:t>Give</a:t>
            </a:r>
            <a:r>
              <a:rPr lang="de-DE" dirty="0" smtClean="0"/>
              <a:t> all </a:t>
            </a:r>
            <a:r>
              <a:rPr lang="de-DE" dirty="0" err="1" smtClean="0"/>
              <a:t>requirements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1-10 </a:t>
            </a:r>
            <a:r>
              <a:rPr lang="de-DE" dirty="0" err="1" smtClean="0"/>
              <a:t>points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vote</a:t>
            </a:r>
            <a:r>
              <a:rPr lang="de-DE" dirty="0" smtClean="0"/>
              <a:t> / </a:t>
            </a:r>
            <a:r>
              <a:rPr lang="de-DE" dirty="0" err="1" smtClean="0"/>
              <a:t>survey</a:t>
            </a:r>
            <a:r>
              <a:rPr lang="de-DE" dirty="0" smtClean="0"/>
              <a:t> / </a:t>
            </a:r>
            <a:r>
              <a:rPr lang="de-DE" dirty="0" err="1" smtClean="0"/>
              <a:t>poll</a:t>
            </a:r>
            <a:r>
              <a:rPr lang="de-DE" dirty="0" smtClean="0"/>
              <a:t> </a:t>
            </a:r>
            <a:r>
              <a:rPr lang="de-DE" dirty="0" err="1" smtClean="0"/>
              <a:t>intended</a:t>
            </a:r>
            <a:r>
              <a:rPr lang="de-DE" dirty="0" smtClean="0"/>
              <a:t>,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share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personal </a:t>
            </a:r>
            <a:r>
              <a:rPr lang="de-DE" dirty="0" err="1" smtClean="0"/>
              <a:t>results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This </a:t>
            </a:r>
            <a:r>
              <a:rPr lang="de-DE" smtClean="0"/>
              <a:t>is </a:t>
            </a:r>
            <a:r>
              <a:rPr lang="de-DE" dirty="0" smtClean="0"/>
              <a:t>just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help</a:t>
            </a:r>
            <a:r>
              <a:rPr lang="de-DE" dirty="0" smtClean="0"/>
              <a:t> all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important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37752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/>
          </a:bodyPr>
          <a:lstStyle/>
          <a:p>
            <a:r>
              <a:rPr lang="de-DE" dirty="0" smtClean="0"/>
              <a:t>Ad 4: Agenda </a:t>
            </a:r>
            <a:r>
              <a:rPr lang="de-DE" dirty="0" err="1" smtClean="0"/>
              <a:t>drafting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Consensus </a:t>
            </a:r>
            <a:r>
              <a:rPr lang="de-DE" dirty="0" err="1" smtClean="0"/>
              <a:t>points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r>
              <a:rPr lang="de-DE" dirty="0" err="1" smtClean="0"/>
              <a:t>Disagreement</a:t>
            </a:r>
            <a:endParaRPr lang="de-DE" dirty="0" smtClean="0"/>
          </a:p>
          <a:p>
            <a:pPr marL="514350" indent="-514350" algn="l">
              <a:buFont typeface="+mj-lt"/>
              <a:buAutoNum type="arabicPeriod"/>
            </a:pPr>
            <a:r>
              <a:rPr lang="de-DE" dirty="0" smtClean="0"/>
              <a:t>Other </a:t>
            </a:r>
            <a:r>
              <a:rPr lang="de-DE" dirty="0" err="1" smtClean="0"/>
              <a:t>issues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1224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/>
          </a:bodyPr>
          <a:lstStyle/>
          <a:p>
            <a:r>
              <a:rPr lang="de-DE" dirty="0" smtClean="0"/>
              <a:t>Consensus Points???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de-DE" dirty="0"/>
              <a:t>- </a:t>
            </a:r>
            <a:r>
              <a:rPr lang="de-DE" dirty="0" err="1"/>
              <a:t>existence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Fundamental </a:t>
            </a:r>
            <a:r>
              <a:rPr lang="de-DE" dirty="0" err="1"/>
              <a:t>Bylaws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smtClean="0"/>
              <a:t>	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Principles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binding</a:t>
            </a:r>
            <a:r>
              <a:rPr lang="de-DE" dirty="0"/>
              <a:t> IRP,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standing</a:t>
            </a:r>
            <a:r>
              <a:rPr lang="de-DE" dirty="0"/>
              <a:t> </a:t>
            </a:r>
            <a:r>
              <a:rPr lang="de-DE" dirty="0" err="1"/>
              <a:t>panel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exclusions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ccTLDs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Principle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5 </a:t>
            </a:r>
            <a:r>
              <a:rPr lang="de-DE" dirty="0" err="1"/>
              <a:t>community</a:t>
            </a:r>
            <a:r>
              <a:rPr lang="de-DE" dirty="0"/>
              <a:t> </a:t>
            </a:r>
            <a:r>
              <a:rPr lang="de-DE" dirty="0" err="1"/>
              <a:t>powers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AoC</a:t>
            </a:r>
            <a:r>
              <a:rPr lang="de-DE" dirty="0"/>
              <a:t> </a:t>
            </a:r>
            <a:r>
              <a:rPr lang="de-DE" dirty="0" err="1"/>
              <a:t>reviews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5 </a:t>
            </a:r>
            <a:r>
              <a:rPr lang="de-DE" dirty="0" err="1"/>
              <a:t>year</a:t>
            </a:r>
            <a:r>
              <a:rPr lang="de-DE" dirty="0"/>
              <a:t> </a:t>
            </a:r>
            <a:r>
              <a:rPr lang="de-DE" dirty="0" err="1"/>
              <a:t>frequency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Jurisdiction</a:t>
            </a:r>
            <a:r>
              <a:rPr lang="de-DE" dirty="0"/>
              <a:t> in WS2 </a:t>
            </a:r>
            <a:r>
              <a:rPr lang="de-DE" dirty="0" err="1"/>
              <a:t>and</a:t>
            </a:r>
            <a:r>
              <a:rPr lang="de-DE" dirty="0"/>
              <a:t> not </a:t>
            </a:r>
            <a:r>
              <a:rPr lang="de-DE" dirty="0" err="1"/>
              <a:t>focused</a:t>
            </a:r>
            <a:r>
              <a:rPr lang="de-DE" dirty="0"/>
              <a:t> on </a:t>
            </a:r>
            <a:r>
              <a:rPr lang="de-DE" dirty="0" err="1"/>
              <a:t>Icann</a:t>
            </a:r>
            <a:r>
              <a:rPr lang="de-DE" dirty="0"/>
              <a:t> HQs</a:t>
            </a:r>
          </a:p>
          <a:p>
            <a:pPr algn="l"/>
            <a:r>
              <a:rPr lang="de-DE" dirty="0"/>
              <a:t>- Standard </a:t>
            </a:r>
            <a:r>
              <a:rPr lang="de-DE" dirty="0" err="1"/>
              <a:t>Bylaw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... in </a:t>
            </a:r>
            <a:r>
              <a:rPr lang="de-DE" dirty="0" err="1"/>
              <a:t>principle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existence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community</a:t>
            </a:r>
            <a:r>
              <a:rPr lang="de-DE" dirty="0"/>
              <a:t> </a:t>
            </a:r>
            <a:r>
              <a:rPr lang="de-DE" dirty="0" err="1"/>
              <a:t>forum</a:t>
            </a:r>
            <a:endParaRPr lang="de-DE" dirty="0"/>
          </a:p>
          <a:p>
            <a:pPr algn="l"/>
            <a:r>
              <a:rPr lang="de-DE" dirty="0"/>
              <a:t>- Request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reconsideration</a:t>
            </a:r>
            <a:r>
              <a:rPr lang="de-DE" dirty="0"/>
              <a:t> </a:t>
            </a:r>
            <a:r>
              <a:rPr lang="de-DE" dirty="0" err="1"/>
              <a:t>enhancements</a:t>
            </a:r>
            <a:r>
              <a:rPr lang="de-DE" dirty="0"/>
              <a:t> (</a:t>
            </a:r>
            <a:r>
              <a:rPr lang="de-DE" dirty="0" err="1"/>
              <a:t>add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Ombudsman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19808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58715"/>
            <a:ext cx="7772400" cy="1470025"/>
          </a:xfrm>
        </p:spPr>
        <p:txBody>
          <a:bodyPr>
            <a:normAutofit/>
          </a:bodyPr>
          <a:lstStyle/>
          <a:p>
            <a:r>
              <a:rPr lang="de-DE" dirty="0" err="1" smtClean="0"/>
              <a:t>Disagreement</a:t>
            </a:r>
            <a:r>
              <a:rPr lang="de-DE" dirty="0" smtClean="0"/>
              <a:t>???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428740"/>
            <a:ext cx="6400800" cy="3617556"/>
          </a:xfrm>
        </p:spPr>
        <p:txBody>
          <a:bodyPr>
            <a:normAutofit/>
          </a:bodyPr>
          <a:lstStyle/>
          <a:p>
            <a:pPr algn="l"/>
            <a:r>
              <a:rPr lang="de-DE" dirty="0"/>
              <a:t>-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(CMSM </a:t>
            </a:r>
            <a:r>
              <a:rPr lang="de-DE" dirty="0" err="1"/>
              <a:t>vs</a:t>
            </a:r>
            <a:r>
              <a:rPr lang="de-DE" dirty="0"/>
              <a:t> MEM)</a:t>
            </a:r>
          </a:p>
          <a:p>
            <a:pPr algn="l"/>
            <a:r>
              <a:rPr lang="de-DE" dirty="0"/>
              <a:t>- </a:t>
            </a:r>
            <a:r>
              <a:rPr lang="de-DE" dirty="0" err="1"/>
              <a:t>voting</a:t>
            </a:r>
            <a:endParaRPr lang="de-DE" dirty="0"/>
          </a:p>
          <a:p>
            <a:pPr algn="l"/>
            <a:r>
              <a:rPr lang="de-DE" dirty="0"/>
              <a:t>- </a:t>
            </a:r>
            <a:r>
              <a:rPr lang="de-DE" dirty="0" err="1"/>
              <a:t>budget</a:t>
            </a:r>
            <a:r>
              <a:rPr lang="de-DE" dirty="0"/>
              <a:t> </a:t>
            </a:r>
            <a:r>
              <a:rPr lang="de-DE" dirty="0" err="1"/>
              <a:t>veto</a:t>
            </a:r>
            <a:endParaRPr lang="de-DE" dirty="0"/>
          </a:p>
          <a:p>
            <a:pPr algn="l"/>
            <a:r>
              <a:rPr lang="de-DE" dirty="0"/>
              <a:t>- stress </a:t>
            </a:r>
            <a:r>
              <a:rPr lang="de-DE" dirty="0" err="1"/>
              <a:t>test</a:t>
            </a:r>
            <a:r>
              <a:rPr lang="de-DE" dirty="0"/>
              <a:t> 18 </a:t>
            </a:r>
            <a:r>
              <a:rPr lang="de-DE" dirty="0" err="1"/>
              <a:t>bylaw</a:t>
            </a:r>
            <a:r>
              <a:rPr lang="de-DE" dirty="0"/>
              <a:t> </a:t>
            </a:r>
            <a:r>
              <a:rPr lang="de-DE" dirty="0" err="1"/>
              <a:t>change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7967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Macintosh PowerPoint</Application>
  <PresentationFormat>Bildschirmpräsentation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Office-Design</vt:lpstr>
      <vt:lpstr>On My Way To L.A. </vt:lpstr>
      <vt:lpstr>Four suggested areas of preparation  </vt:lpstr>
      <vt:lpstr>Ad 1: Comparison Chart  </vt:lpstr>
      <vt:lpstr>Ad 2: Requirements List  </vt:lpstr>
      <vt:lpstr>My impression is the group talks a lot about   </vt:lpstr>
      <vt:lpstr>Ad 3: Identify your priorities </vt:lpstr>
      <vt:lpstr>Ad 4: Agenda drafting </vt:lpstr>
      <vt:lpstr>Consensus Points??? </vt:lpstr>
      <vt:lpstr>Disagreement??? </vt:lpstr>
      <vt:lpstr>Other Points??? </vt:lpstr>
    </vt:vector>
  </TitlesOfParts>
  <Company>Schollmeyer &amp; Rickert RA-GmbH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My Way To L.A. </dc:title>
  <dc:creator>Thomas Rickert</dc:creator>
  <cp:lastModifiedBy>Thomas Rickert</cp:lastModifiedBy>
  <cp:revision>3</cp:revision>
  <dcterms:created xsi:type="dcterms:W3CDTF">2015-09-22T11:42:38Z</dcterms:created>
  <dcterms:modified xsi:type="dcterms:W3CDTF">2015-09-23T22:00:28Z</dcterms:modified>
</cp:coreProperties>
</file>