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6" y="-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7563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105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04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8702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26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000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958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09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80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05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61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A3B8C-72DF-4534-967C-0F8658A5CDED}" type="datetimeFigureOut">
              <a:rPr lang="fr-FR" smtClean="0"/>
              <a:t>4/20/15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B4A1C-0B4D-44B3-A3B5-952334A6372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97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CCWG Intense </a:t>
            </a:r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days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23-24 April</a:t>
            </a:r>
          </a:p>
          <a:p>
            <a:r>
              <a:rPr lang="fr-FR" dirty="0" err="1" smtClean="0"/>
              <a:t>Status</a:t>
            </a:r>
            <a:r>
              <a:rPr lang="fr-FR" dirty="0" smtClean="0"/>
              <a:t> of document – initial </a:t>
            </a:r>
            <a:r>
              <a:rPr lang="fr-FR" dirty="0" err="1" smtClean="0"/>
              <a:t>proposal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0546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Goals &amp; </a:t>
            </a:r>
            <a:r>
              <a:rPr lang="fr-FR" dirty="0" err="1" smtClean="0"/>
              <a:t>principles</a:t>
            </a:r>
            <a:r>
              <a:rPr lang="fr-FR" dirty="0" smtClean="0"/>
              <a:t> of intense </a:t>
            </a:r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days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The goal </a:t>
            </a:r>
            <a:r>
              <a:rPr lang="fr-FR" dirty="0" err="1" smtClean="0"/>
              <a:t>is</a:t>
            </a:r>
            <a:r>
              <a:rPr lang="fr-FR" dirty="0" smtClean="0"/>
              <a:t> to </a:t>
            </a:r>
            <a:r>
              <a:rPr lang="fr-FR" dirty="0" err="1" smtClean="0"/>
              <a:t>launch</a:t>
            </a:r>
            <a:r>
              <a:rPr lang="fr-FR" dirty="0" smtClean="0"/>
              <a:t> a public comment</a:t>
            </a:r>
          </a:p>
          <a:p>
            <a:pPr lvl="1"/>
            <a:r>
              <a:rPr lang="en-US" dirty="0" smtClean="0"/>
              <a:t>Soliciting </a:t>
            </a:r>
            <a:r>
              <a:rPr lang="en-US" dirty="0"/>
              <a:t>input from the community, not presenting a consensus </a:t>
            </a:r>
            <a:r>
              <a:rPr lang="en-US" dirty="0" smtClean="0"/>
              <a:t>position</a:t>
            </a:r>
          </a:p>
          <a:p>
            <a:pPr lvl="1"/>
            <a:r>
              <a:rPr lang="fr-FR" dirty="0" smtClean="0"/>
              <a:t>NOT final </a:t>
            </a:r>
            <a:r>
              <a:rPr lang="fr-FR" dirty="0" err="1" smtClean="0"/>
              <a:t>approval</a:t>
            </a:r>
            <a:r>
              <a:rPr lang="fr-FR" dirty="0" smtClean="0"/>
              <a:t> of WS1 </a:t>
            </a:r>
            <a:r>
              <a:rPr lang="fr-FR" dirty="0" err="1" smtClean="0"/>
              <a:t>proposals</a:t>
            </a:r>
            <a:r>
              <a:rPr lang="fr-FR" dirty="0" smtClean="0"/>
              <a:t>, </a:t>
            </a:r>
            <a:r>
              <a:rPr lang="fr-FR" dirty="0" err="1" smtClean="0"/>
              <a:t>nor</a:t>
            </a:r>
            <a:r>
              <a:rPr lang="fr-FR" dirty="0" smtClean="0"/>
              <a:t> consensus positions</a:t>
            </a:r>
          </a:p>
          <a:p>
            <a:pPr lvl="1"/>
            <a:r>
              <a:rPr lang="en-US" dirty="0" smtClean="0"/>
              <a:t>May describe options </a:t>
            </a:r>
            <a:r>
              <a:rPr lang="en-US" dirty="0"/>
              <a:t>for </a:t>
            </a:r>
            <a:r>
              <a:rPr lang="en-US" dirty="0" smtClean="0"/>
              <a:t>community consideration and guidance.</a:t>
            </a:r>
            <a:r>
              <a:rPr lang="en-US" dirty="0"/>
              <a:t>  </a:t>
            </a:r>
            <a:endParaRPr lang="fr-FR" dirty="0" smtClean="0"/>
          </a:p>
          <a:p>
            <a:r>
              <a:rPr lang="fr-FR" dirty="0" smtClean="0"/>
              <a:t>Focus on </a:t>
            </a:r>
            <a:r>
              <a:rPr lang="fr-FR" dirty="0" err="1" smtClean="0"/>
              <a:t>requirements</a:t>
            </a:r>
            <a:r>
              <a:rPr lang="fr-FR" dirty="0"/>
              <a:t> </a:t>
            </a:r>
            <a:r>
              <a:rPr lang="fr-FR" dirty="0" smtClean="0"/>
              <a:t>first, </a:t>
            </a:r>
            <a:r>
              <a:rPr lang="fr-FR" dirty="0" err="1" smtClean="0"/>
              <a:t>implementation</a:t>
            </a:r>
            <a:r>
              <a:rPr lang="fr-FR" dirty="0" smtClean="0"/>
              <a:t> as time </a:t>
            </a:r>
            <a:r>
              <a:rPr lang="fr-FR" dirty="0" err="1" smtClean="0"/>
              <a:t>permits</a:t>
            </a:r>
            <a:endParaRPr lang="fr-FR" dirty="0" smtClean="0"/>
          </a:p>
          <a:p>
            <a:r>
              <a:rPr lang="fr-FR" dirty="0" err="1" smtClean="0"/>
              <a:t>Overarching</a:t>
            </a:r>
            <a:r>
              <a:rPr lang="fr-FR" dirty="0" smtClean="0"/>
              <a:t> tests :</a:t>
            </a:r>
          </a:p>
          <a:p>
            <a:pPr lvl="1"/>
            <a:r>
              <a:rPr lang="fr-FR" dirty="0" err="1" smtClean="0"/>
              <a:t>Enhance</a:t>
            </a:r>
            <a:r>
              <a:rPr lang="fr-FR" dirty="0" smtClean="0"/>
              <a:t> </a:t>
            </a:r>
            <a:r>
              <a:rPr lang="fr-FR" dirty="0" err="1" smtClean="0"/>
              <a:t>Icann’s</a:t>
            </a:r>
            <a:r>
              <a:rPr lang="fr-FR" dirty="0" smtClean="0"/>
              <a:t> </a:t>
            </a:r>
            <a:r>
              <a:rPr lang="fr-FR" dirty="0" err="1" smtClean="0"/>
              <a:t>accountability</a:t>
            </a:r>
            <a:endParaRPr lang="fr-FR" dirty="0" smtClean="0"/>
          </a:p>
          <a:p>
            <a:pPr lvl="1"/>
            <a:r>
              <a:rPr lang="fr-FR" dirty="0" smtClean="0"/>
              <a:t>« </a:t>
            </a:r>
            <a:r>
              <a:rPr lang="fr-FR" dirty="0" err="1" smtClean="0"/>
              <a:t>Comply</a:t>
            </a:r>
            <a:r>
              <a:rPr lang="fr-FR" dirty="0" smtClean="0"/>
              <a:t> or </a:t>
            </a:r>
            <a:r>
              <a:rPr lang="fr-FR" dirty="0" err="1" smtClean="0"/>
              <a:t>explain</a:t>
            </a:r>
            <a:r>
              <a:rPr lang="fr-FR" dirty="0" smtClean="0"/>
              <a:t> » </a:t>
            </a:r>
            <a:r>
              <a:rPr lang="fr-FR" dirty="0" err="1" smtClean="0"/>
              <a:t>with</a:t>
            </a:r>
            <a:r>
              <a:rPr lang="fr-FR" dirty="0" smtClean="0"/>
              <a:t> CWG expectations</a:t>
            </a:r>
          </a:p>
          <a:p>
            <a:pPr lvl="1"/>
            <a:r>
              <a:rPr lang="fr-FR" dirty="0" err="1" smtClean="0"/>
              <a:t>Simplicity</a:t>
            </a:r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7495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Expectations </a:t>
            </a:r>
            <a:r>
              <a:rPr lang="fr-FR" dirty="0" err="1" smtClean="0"/>
              <a:t>ahead</a:t>
            </a:r>
            <a:r>
              <a:rPr lang="fr-FR" dirty="0" smtClean="0"/>
              <a:t> of the call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10000"/>
          </a:bodyPr>
          <a:lstStyle/>
          <a:p>
            <a:r>
              <a:rPr lang="fr-FR" dirty="0" err="1" smtClean="0"/>
              <a:t>Draft</a:t>
            </a:r>
            <a:r>
              <a:rPr lang="fr-FR" dirty="0" smtClean="0"/>
              <a:t> report </a:t>
            </a:r>
            <a:r>
              <a:rPr lang="fr-FR" dirty="0" err="1" smtClean="0"/>
              <a:t>circulated</a:t>
            </a:r>
            <a:r>
              <a:rPr lang="fr-FR" dirty="0" smtClean="0"/>
              <a:t> on </a:t>
            </a:r>
            <a:r>
              <a:rPr lang="fr-FR" dirty="0" err="1" smtClean="0"/>
              <a:t>Apr</a:t>
            </a:r>
            <a:r>
              <a:rPr lang="fr-FR" dirty="0" smtClean="0"/>
              <a:t> 18th </a:t>
            </a:r>
            <a:r>
              <a:rPr lang="fr-FR" dirty="0" err="1" smtClean="0"/>
              <a:t>read</a:t>
            </a:r>
            <a:r>
              <a:rPr lang="fr-FR" dirty="0" smtClean="0"/>
              <a:t> by all, </a:t>
            </a:r>
            <a:r>
              <a:rPr lang="fr-FR" dirty="0" err="1" smtClean="0"/>
              <a:t>especially</a:t>
            </a:r>
            <a:r>
              <a:rPr lang="fr-FR" dirty="0" smtClean="0"/>
              <a:t> section 6 (</a:t>
            </a:r>
            <a:r>
              <a:rPr lang="fr-FR" dirty="0" err="1" smtClean="0"/>
              <a:t>accountability</a:t>
            </a:r>
            <a:r>
              <a:rPr lang="fr-FR" dirty="0" smtClean="0"/>
              <a:t> </a:t>
            </a:r>
            <a:r>
              <a:rPr lang="fr-FR" dirty="0" err="1" smtClean="0"/>
              <a:t>mechanisms</a:t>
            </a:r>
            <a:r>
              <a:rPr lang="fr-FR" dirty="0" smtClean="0"/>
              <a:t>)</a:t>
            </a:r>
          </a:p>
          <a:p>
            <a:r>
              <a:rPr lang="fr-FR" dirty="0" smtClean="0"/>
              <a:t>Key discussion points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highlighted</a:t>
            </a:r>
            <a:r>
              <a:rPr lang="fr-FR" dirty="0" smtClean="0"/>
              <a:t> in </a:t>
            </a:r>
            <a:r>
              <a:rPr lang="fr-FR" dirty="0" err="1" smtClean="0"/>
              <a:t>detailed</a:t>
            </a:r>
            <a:r>
              <a:rPr lang="fr-FR" dirty="0" smtClean="0"/>
              <a:t> agenda, </a:t>
            </a:r>
            <a:r>
              <a:rPr lang="fr-FR" dirty="0" err="1" smtClean="0"/>
              <a:t>based</a:t>
            </a:r>
            <a:r>
              <a:rPr lang="fr-FR" dirty="0" smtClean="0"/>
              <a:t> on : </a:t>
            </a:r>
          </a:p>
          <a:p>
            <a:pPr lvl="1"/>
            <a:r>
              <a:rPr lang="fr-FR" dirty="0" smtClean="0"/>
              <a:t>WP input </a:t>
            </a:r>
          </a:p>
          <a:p>
            <a:pPr lvl="1"/>
            <a:r>
              <a:rPr lang="fr-FR" dirty="0" smtClean="0"/>
              <a:t>CWG expectations</a:t>
            </a:r>
          </a:p>
          <a:p>
            <a:pPr lvl="1"/>
            <a:r>
              <a:rPr lang="fr-FR" dirty="0" err="1" smtClean="0"/>
              <a:t>Legal</a:t>
            </a:r>
            <a:r>
              <a:rPr lang="fr-FR" dirty="0" smtClean="0"/>
              <a:t> </a:t>
            </a:r>
            <a:r>
              <a:rPr lang="fr-FR" dirty="0" err="1" smtClean="0"/>
              <a:t>advice</a:t>
            </a:r>
            <a:r>
              <a:rPr lang="fr-FR" dirty="0" smtClean="0"/>
              <a:t> input</a:t>
            </a:r>
          </a:p>
          <a:p>
            <a:pPr lvl="1"/>
            <a:r>
              <a:rPr lang="fr-FR" dirty="0" smtClean="0"/>
              <a:t>Discussions on CCWG </a:t>
            </a:r>
            <a:r>
              <a:rPr lang="fr-FR" dirty="0" err="1" smtClean="0"/>
              <a:t>list</a:t>
            </a:r>
            <a:endParaRPr lang="fr-FR" dirty="0" smtClean="0"/>
          </a:p>
          <a:p>
            <a:r>
              <a:rPr lang="fr-FR" dirty="0" err="1" smtClean="0"/>
              <a:t>Members</a:t>
            </a:r>
            <a:r>
              <a:rPr lang="fr-FR" dirty="0" smtClean="0"/>
              <a:t> and participants to « </a:t>
            </a:r>
            <a:r>
              <a:rPr lang="fr-FR" dirty="0" err="1" smtClean="0"/>
              <a:t>pick</a:t>
            </a:r>
            <a:r>
              <a:rPr lang="fr-FR" dirty="0" smtClean="0"/>
              <a:t> calls » </a:t>
            </a:r>
            <a:r>
              <a:rPr lang="fr-FR" dirty="0" err="1" smtClean="0"/>
              <a:t>according</a:t>
            </a:r>
            <a:r>
              <a:rPr lang="fr-FR" dirty="0" smtClean="0"/>
              <a:t> to topics of </a:t>
            </a:r>
            <a:r>
              <a:rPr lang="fr-FR" dirty="0" err="1" smtClean="0"/>
              <a:t>greater</a:t>
            </a:r>
            <a:r>
              <a:rPr lang="fr-FR" dirty="0" smtClean="0"/>
              <a:t> </a:t>
            </a:r>
            <a:r>
              <a:rPr lang="fr-FR" dirty="0" err="1" smtClean="0"/>
              <a:t>interest</a:t>
            </a:r>
            <a:r>
              <a:rPr lang="fr-FR" dirty="0" smtClean="0"/>
              <a:t> / contributions or </a:t>
            </a:r>
            <a:r>
              <a:rPr lang="fr-FR" dirty="0" err="1" smtClean="0"/>
              <a:t>personal</a:t>
            </a:r>
            <a:r>
              <a:rPr lang="fr-FR" dirty="0" smtClean="0"/>
              <a:t> </a:t>
            </a:r>
            <a:r>
              <a:rPr lang="fr-FR" dirty="0" err="1" smtClean="0"/>
              <a:t>constraints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5180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Throughout</a:t>
            </a:r>
            <a:r>
              <a:rPr lang="fr-FR" dirty="0" smtClean="0"/>
              <a:t> the agenda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Discussion </a:t>
            </a:r>
            <a:r>
              <a:rPr lang="fr-FR" dirty="0" err="1" smtClean="0"/>
              <a:t>will</a:t>
            </a:r>
            <a:r>
              <a:rPr lang="fr-FR" dirty="0" smtClean="0"/>
              <a:t> move </a:t>
            </a:r>
            <a:r>
              <a:rPr lang="fr-FR" dirty="0" err="1" smtClean="0"/>
              <a:t>through</a:t>
            </a:r>
            <a:r>
              <a:rPr lang="fr-FR" dirty="0" smtClean="0"/>
              <a:t> the structure of the « </a:t>
            </a:r>
            <a:r>
              <a:rPr lang="fr-FR" dirty="0" err="1" smtClean="0"/>
              <a:t>frozen</a:t>
            </a:r>
            <a:r>
              <a:rPr lang="fr-FR" dirty="0" smtClean="0"/>
              <a:t> » document for </a:t>
            </a:r>
            <a:r>
              <a:rPr lang="fr-FR" dirty="0" err="1" smtClean="0"/>
              <a:t>reference</a:t>
            </a:r>
            <a:endParaRPr lang="fr-FR" dirty="0" smtClean="0"/>
          </a:p>
          <a:p>
            <a:pPr lvl="1"/>
            <a:r>
              <a:rPr lang="fr-FR" dirty="0" smtClean="0"/>
              <a:t>Will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shared</a:t>
            </a:r>
            <a:r>
              <a:rPr lang="fr-FR" dirty="0" smtClean="0"/>
              <a:t> in AC room</a:t>
            </a:r>
          </a:p>
          <a:p>
            <a:r>
              <a:rPr lang="fr-FR" dirty="0" smtClean="0"/>
              <a:t>Short introduction of discussions by rapporteur</a:t>
            </a:r>
          </a:p>
          <a:p>
            <a:r>
              <a:rPr lang="fr-FR" dirty="0" err="1" smtClean="0"/>
              <a:t>Comments</a:t>
            </a:r>
            <a:r>
              <a:rPr lang="fr-FR" dirty="0" smtClean="0"/>
              <a:t> </a:t>
            </a:r>
            <a:r>
              <a:rPr lang="fr-FR" dirty="0" err="1" smtClean="0"/>
              <a:t>welcome</a:t>
            </a:r>
            <a:r>
              <a:rPr lang="fr-FR" dirty="0" smtClean="0"/>
              <a:t>. </a:t>
            </a:r>
          </a:p>
          <a:p>
            <a:pPr lvl="1"/>
            <a:r>
              <a:rPr lang="fr-FR" dirty="0" smtClean="0"/>
              <a:t>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kept</a:t>
            </a:r>
            <a:r>
              <a:rPr lang="fr-FR" dirty="0" smtClean="0"/>
              <a:t> short and substantive</a:t>
            </a:r>
          </a:p>
          <a:p>
            <a:pPr lvl="1"/>
            <a:r>
              <a:rPr lang="fr-FR" dirty="0" smtClean="0"/>
              <a:t>If objections, </a:t>
            </a:r>
            <a:r>
              <a:rPr lang="fr-FR" dirty="0" err="1" smtClean="0"/>
              <a:t>please</a:t>
            </a:r>
            <a:r>
              <a:rPr lang="fr-FR" dirty="0" smtClean="0"/>
              <a:t> </a:t>
            </a:r>
            <a:r>
              <a:rPr lang="fr-FR" dirty="0" err="1" smtClean="0"/>
              <a:t>provide</a:t>
            </a:r>
            <a:r>
              <a:rPr lang="fr-FR" dirty="0" smtClean="0"/>
              <a:t> </a:t>
            </a:r>
            <a:r>
              <a:rPr lang="fr-FR" dirty="0" err="1" smtClean="0"/>
              <a:t>rationale</a:t>
            </a:r>
            <a:r>
              <a:rPr lang="fr-FR" dirty="0" smtClean="0"/>
              <a:t> / alternative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4011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Between</a:t>
            </a:r>
            <a:r>
              <a:rPr lang="fr-FR" dirty="0" smtClean="0"/>
              <a:t> calls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Co-chairs and staff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attempt</a:t>
            </a:r>
            <a:r>
              <a:rPr lang="fr-FR" dirty="0" smtClean="0"/>
              <a:t> to </a:t>
            </a:r>
            <a:r>
              <a:rPr lang="fr-FR" dirty="0" err="1" smtClean="0"/>
              <a:t>circulate</a:t>
            </a:r>
            <a:r>
              <a:rPr lang="fr-FR" dirty="0" smtClean="0"/>
              <a:t> </a:t>
            </a:r>
            <a:r>
              <a:rPr lang="fr-FR" dirty="0" err="1" smtClean="0"/>
              <a:t>updated</a:t>
            </a:r>
            <a:r>
              <a:rPr lang="fr-FR" dirty="0" smtClean="0"/>
              <a:t> sections of documents in </a:t>
            </a:r>
            <a:r>
              <a:rPr lang="fr-FR" dirty="0" err="1" smtClean="0"/>
              <a:t>between</a:t>
            </a:r>
            <a:r>
              <a:rPr lang="fr-FR" dirty="0" smtClean="0"/>
              <a:t> meetings</a:t>
            </a:r>
          </a:p>
          <a:p>
            <a:pPr lvl="1"/>
            <a:r>
              <a:rPr lang="fr-FR" dirty="0" smtClean="0"/>
              <a:t>Edit mode</a:t>
            </a:r>
          </a:p>
          <a:p>
            <a:pPr lvl="1"/>
            <a:r>
              <a:rPr lang="fr-FR" dirty="0" smtClean="0"/>
              <a:t>Document discussion points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reference</a:t>
            </a:r>
            <a:r>
              <a:rPr lang="fr-FR" dirty="0" smtClean="0"/>
              <a:t> to arguments made</a:t>
            </a:r>
          </a:p>
          <a:p>
            <a:pPr lvl="1"/>
            <a:r>
              <a:rPr lang="fr-FR" dirty="0" smtClean="0"/>
              <a:t>No final </a:t>
            </a:r>
            <a:r>
              <a:rPr lang="fr-FR" dirty="0" err="1" smtClean="0"/>
              <a:t>decision</a:t>
            </a:r>
            <a:r>
              <a:rPr lang="fr-FR" dirty="0" smtClean="0"/>
              <a:t> on substance </a:t>
            </a:r>
            <a:r>
              <a:rPr lang="fr-FR" dirty="0" err="1" smtClean="0"/>
              <a:t>is</a:t>
            </a:r>
            <a:r>
              <a:rPr lang="fr-FR" dirty="0" smtClean="0"/>
              <a:t> made on first </a:t>
            </a:r>
            <a:r>
              <a:rPr lang="fr-FR" dirty="0" err="1" smtClean="0"/>
              <a:t>reading</a:t>
            </a:r>
            <a:r>
              <a:rPr lang="fr-FR" dirty="0" smtClean="0"/>
              <a:t>. </a:t>
            </a:r>
          </a:p>
          <a:p>
            <a:r>
              <a:rPr lang="fr-FR" dirty="0" smtClean="0"/>
              <a:t>Room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left</a:t>
            </a:r>
            <a:r>
              <a:rPr lang="fr-FR" dirty="0" smtClean="0"/>
              <a:t> for </a:t>
            </a:r>
            <a:r>
              <a:rPr lang="fr-FR" dirty="0" err="1" smtClean="0"/>
              <a:t>adjusting</a:t>
            </a:r>
            <a:r>
              <a:rPr lang="fr-FR" dirty="0" smtClean="0"/>
              <a:t> </a:t>
            </a:r>
            <a:r>
              <a:rPr lang="fr-FR" dirty="0" err="1" smtClean="0"/>
              <a:t>day</a:t>
            </a:r>
            <a:r>
              <a:rPr lang="fr-FR" dirty="0" smtClean="0"/>
              <a:t> 2 calls </a:t>
            </a:r>
            <a:r>
              <a:rPr lang="fr-FR" dirty="0" err="1" smtClean="0"/>
              <a:t>depending</a:t>
            </a:r>
            <a:r>
              <a:rPr lang="fr-FR" dirty="0" smtClean="0"/>
              <a:t> on </a:t>
            </a:r>
            <a:r>
              <a:rPr lang="fr-FR" dirty="0" err="1" smtClean="0"/>
              <a:t>day</a:t>
            </a:r>
            <a:r>
              <a:rPr lang="fr-FR" dirty="0" smtClean="0"/>
              <a:t> 1 </a:t>
            </a:r>
            <a:r>
              <a:rPr lang="fr-FR" dirty="0" err="1" smtClean="0"/>
              <a:t>debates</a:t>
            </a:r>
            <a:r>
              <a:rPr lang="fr-FR" dirty="0" smtClean="0"/>
              <a:t>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62388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176</Words>
  <Application>Microsoft Macintosh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Thème Office</vt:lpstr>
      <vt:lpstr>CCWG Intense work days</vt:lpstr>
      <vt:lpstr>Goals &amp; principles of intense work days</vt:lpstr>
      <vt:lpstr>Expectations ahead of the call</vt:lpstr>
      <vt:lpstr>Throughout the agenda</vt:lpstr>
      <vt:lpstr>Between calls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CCWG Intense work days</dc:title>
  <dc:creator>Mathieu Weill</dc:creator>
  <cp:lastModifiedBy>Alice Jansen</cp:lastModifiedBy>
  <cp:revision>7</cp:revision>
  <dcterms:created xsi:type="dcterms:W3CDTF">2015-04-20T07:45:44Z</dcterms:created>
  <dcterms:modified xsi:type="dcterms:W3CDTF">2015-04-20T17:05:41Z</dcterms:modified>
</cp:coreProperties>
</file>