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4660"/>
  </p:normalViewPr>
  <p:slideViewPr>
    <p:cSldViewPr snapToGrid="0">
      <p:cViewPr varScale="1">
        <p:scale>
          <a:sx n="90" d="100"/>
          <a:sy n="90" d="100"/>
        </p:scale>
        <p:origin x="-376"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7680CA4-C219-407E-9A6A-2C26986C4D71}" type="datetimeFigureOut">
              <a:rPr lang="en-CA" smtClean="0"/>
              <a:t>27.07.15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1157808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7680CA4-C219-407E-9A6A-2C26986C4D71}" type="datetimeFigureOut">
              <a:rPr lang="en-CA" smtClean="0"/>
              <a:t>27.07.15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3395932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7680CA4-C219-407E-9A6A-2C26986C4D71}" type="datetimeFigureOut">
              <a:rPr lang="en-CA" smtClean="0"/>
              <a:t>27.07.15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15350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7680CA4-C219-407E-9A6A-2C26986C4D71}" type="datetimeFigureOut">
              <a:rPr lang="en-CA" smtClean="0"/>
              <a:t>27.07.15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314465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680CA4-C219-407E-9A6A-2C26986C4D71}" type="datetimeFigureOut">
              <a:rPr lang="en-CA" smtClean="0"/>
              <a:t>27.07.15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3061055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7680CA4-C219-407E-9A6A-2C26986C4D71}" type="datetimeFigureOut">
              <a:rPr lang="en-CA" smtClean="0"/>
              <a:t>27.07.15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200624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7680CA4-C219-407E-9A6A-2C26986C4D71}" type="datetimeFigureOut">
              <a:rPr lang="en-CA" smtClean="0"/>
              <a:t>27.07.15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4171558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7680CA4-C219-407E-9A6A-2C26986C4D71}" type="datetimeFigureOut">
              <a:rPr lang="en-CA" smtClean="0"/>
              <a:t>27.07.15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1933044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680CA4-C219-407E-9A6A-2C26986C4D71}" type="datetimeFigureOut">
              <a:rPr lang="en-CA" smtClean="0"/>
              <a:t>27.07.15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1541017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680CA4-C219-407E-9A6A-2C26986C4D71}" type="datetimeFigureOut">
              <a:rPr lang="en-CA" smtClean="0"/>
              <a:t>27.07.15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3424004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680CA4-C219-407E-9A6A-2C26986C4D71}" type="datetimeFigureOut">
              <a:rPr lang="en-CA" smtClean="0"/>
              <a:t>27.07.15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AD9457A-FE18-4B55-A5CE-84C0B2D6B58F}" type="slidenum">
              <a:rPr lang="en-CA" smtClean="0"/>
              <a:t>‹Nr.›</a:t>
            </a:fld>
            <a:endParaRPr lang="en-CA"/>
          </a:p>
        </p:txBody>
      </p:sp>
    </p:spTree>
    <p:extLst>
      <p:ext uri="{BB962C8B-B14F-4D97-AF65-F5344CB8AC3E}">
        <p14:creationId xmlns:p14="http://schemas.microsoft.com/office/powerpoint/2010/main" val="27731656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80CA4-C219-407E-9A6A-2C26986C4D71}" type="datetimeFigureOut">
              <a:rPr lang="en-CA" smtClean="0"/>
              <a:t>27.07.15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9457A-FE18-4B55-A5CE-84C0B2D6B58F}" type="slidenum">
              <a:rPr lang="en-CA" smtClean="0"/>
              <a:t>‹Nr.›</a:t>
            </a:fld>
            <a:endParaRPr lang="en-CA"/>
          </a:p>
        </p:txBody>
      </p:sp>
    </p:spTree>
    <p:extLst>
      <p:ext uri="{BB962C8B-B14F-4D97-AF65-F5344CB8AC3E}">
        <p14:creationId xmlns:p14="http://schemas.microsoft.com/office/powerpoint/2010/main" val="156173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CCWG</a:t>
            </a:r>
            <a:endParaRPr lang="en-CA" dirty="0"/>
          </a:p>
        </p:txBody>
      </p:sp>
      <p:sp>
        <p:nvSpPr>
          <p:cNvPr id="3" name="Subtitle 2"/>
          <p:cNvSpPr>
            <a:spLocks noGrp="1"/>
          </p:cNvSpPr>
          <p:nvPr>
            <p:ph type="subTitle" idx="1"/>
          </p:nvPr>
        </p:nvSpPr>
        <p:spPr/>
        <p:txBody>
          <a:bodyPr/>
          <a:lstStyle/>
          <a:p>
            <a:r>
              <a:rPr lang="en-CA" dirty="0" smtClean="0"/>
              <a:t>Second public Consultation</a:t>
            </a:r>
          </a:p>
          <a:p>
            <a:r>
              <a:rPr lang="en-CA" dirty="0" smtClean="0"/>
              <a:t>Reaching Consensus</a:t>
            </a:r>
            <a:endParaRPr lang="en-CA" dirty="0"/>
          </a:p>
        </p:txBody>
      </p:sp>
    </p:spTree>
    <p:extLst>
      <p:ext uri="{BB962C8B-B14F-4D97-AF65-F5344CB8AC3E}">
        <p14:creationId xmlns:p14="http://schemas.microsoft.com/office/powerpoint/2010/main" val="245739022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is required</a:t>
            </a:r>
            <a:endParaRPr lang="en-CA" dirty="0"/>
          </a:p>
        </p:txBody>
      </p:sp>
      <p:sp>
        <p:nvSpPr>
          <p:cNvPr id="3" name="Content Placeholder 2"/>
          <p:cNvSpPr>
            <a:spLocks noGrp="1"/>
          </p:cNvSpPr>
          <p:nvPr>
            <p:ph idx="1"/>
          </p:nvPr>
        </p:nvSpPr>
        <p:spPr/>
        <p:txBody>
          <a:bodyPr/>
          <a:lstStyle/>
          <a:p>
            <a:r>
              <a:rPr lang="en-CA" dirty="0" smtClean="0"/>
              <a:t>The CCWG needs to agree to release the document for public consultation in the very short </a:t>
            </a:r>
            <a:r>
              <a:rPr lang="en-CA" dirty="0" smtClean="0"/>
              <a:t>term.</a:t>
            </a:r>
            <a:endParaRPr lang="en-CA" dirty="0" smtClean="0"/>
          </a:p>
          <a:p>
            <a:r>
              <a:rPr lang="en-CA" dirty="0" smtClean="0"/>
              <a:t>We should aim to have a complete proposal for WS1 items and a clear list of WS2 items.</a:t>
            </a:r>
          </a:p>
          <a:p>
            <a:r>
              <a:rPr lang="en-CA" dirty="0" smtClean="0"/>
              <a:t>No options, but a consensus package shall be presented. </a:t>
            </a:r>
          </a:p>
          <a:p>
            <a:r>
              <a:rPr lang="en-CA" dirty="0" smtClean="0"/>
              <a:t>Where there are </a:t>
            </a:r>
            <a:r>
              <a:rPr lang="en-CA" dirty="0" smtClean="0"/>
              <a:t>“</a:t>
            </a:r>
            <a:r>
              <a:rPr lang="en-CA" dirty="0" smtClean="0"/>
              <a:t>open issues” </a:t>
            </a:r>
            <a:r>
              <a:rPr lang="en-CA" dirty="0" smtClean="0"/>
              <a:t>these should be implementation details.</a:t>
            </a:r>
            <a:endParaRPr lang="en-CA" dirty="0"/>
          </a:p>
        </p:txBody>
      </p:sp>
    </p:spTree>
    <p:extLst>
      <p:ext uri="{BB962C8B-B14F-4D97-AF65-F5344CB8AC3E}">
        <p14:creationId xmlns:p14="http://schemas.microsoft.com/office/powerpoint/2010/main" val="28761789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do we plan to accomplish this</a:t>
            </a:r>
            <a:endParaRPr lang="en-CA" dirty="0"/>
          </a:p>
        </p:txBody>
      </p:sp>
      <p:sp>
        <p:nvSpPr>
          <p:cNvPr id="3" name="Content Placeholder 2"/>
          <p:cNvSpPr>
            <a:spLocks noGrp="1"/>
          </p:cNvSpPr>
          <p:nvPr>
            <p:ph idx="1"/>
          </p:nvPr>
        </p:nvSpPr>
        <p:spPr/>
        <p:txBody>
          <a:bodyPr>
            <a:normAutofit/>
          </a:bodyPr>
          <a:lstStyle/>
          <a:p>
            <a:r>
              <a:rPr lang="en-CA" dirty="0" smtClean="0"/>
              <a:t>We would like to avoid a formal consensus call or even a vote. </a:t>
            </a:r>
            <a:r>
              <a:rPr lang="en-CA" dirty="0" smtClean="0"/>
              <a:t>If we can avoid it depends on the level of support for the whole package.</a:t>
            </a:r>
            <a:endParaRPr lang="en-CA" dirty="0" smtClean="0"/>
          </a:p>
          <a:p>
            <a:r>
              <a:rPr lang="en-CA" dirty="0" smtClean="0"/>
              <a:t>We </a:t>
            </a:r>
            <a:r>
              <a:rPr lang="en-CA" dirty="0" smtClean="0"/>
              <a:t>have </a:t>
            </a:r>
            <a:r>
              <a:rPr lang="en-CA" dirty="0" smtClean="0"/>
              <a:t>reached consensus </a:t>
            </a:r>
            <a:r>
              <a:rPr lang="en-CA" dirty="0" smtClean="0"/>
              <a:t>for a significant number of key elements of the </a:t>
            </a:r>
            <a:r>
              <a:rPr lang="en-CA" dirty="0" smtClean="0"/>
              <a:t>proposal. These do not need to be confirmed again.</a:t>
            </a:r>
            <a:endParaRPr lang="en-CA" dirty="0" smtClean="0"/>
          </a:p>
          <a:p>
            <a:r>
              <a:rPr lang="en-CA" dirty="0" smtClean="0"/>
              <a:t>We hav</a:t>
            </a:r>
            <a:r>
              <a:rPr lang="en-CA" dirty="0" smtClean="0"/>
              <a:t>e some open questions and will test the temperature in the room on those. </a:t>
            </a:r>
            <a:endParaRPr lang="en-CA" dirty="0" smtClean="0"/>
          </a:p>
          <a:p>
            <a:r>
              <a:rPr lang="en-CA" dirty="0" smtClean="0"/>
              <a:t>We know we need to compromise. </a:t>
            </a:r>
            <a:r>
              <a:rPr lang="en-CA" dirty="0" smtClean="0"/>
              <a:t>We are quite confident most of us will like most parts of the whole package, but some may have issues with specific aspects. </a:t>
            </a:r>
            <a:endParaRPr lang="en-CA" dirty="0"/>
          </a:p>
        </p:txBody>
      </p:sp>
    </p:spTree>
    <p:extLst>
      <p:ext uri="{BB962C8B-B14F-4D97-AF65-F5344CB8AC3E}">
        <p14:creationId xmlns:p14="http://schemas.microsoft.com/office/powerpoint/2010/main" val="13207230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do we plan to accomplish this</a:t>
            </a:r>
            <a:endParaRPr lang="en-CA" dirty="0"/>
          </a:p>
        </p:txBody>
      </p:sp>
      <p:sp>
        <p:nvSpPr>
          <p:cNvPr id="3" name="Content Placeholder 2"/>
          <p:cNvSpPr>
            <a:spLocks noGrp="1"/>
          </p:cNvSpPr>
          <p:nvPr>
            <p:ph idx="1"/>
          </p:nvPr>
        </p:nvSpPr>
        <p:spPr/>
        <p:txBody>
          <a:bodyPr>
            <a:normAutofit/>
          </a:bodyPr>
          <a:lstStyle/>
          <a:p>
            <a:r>
              <a:rPr lang="en-CA" dirty="0" smtClean="0"/>
              <a:t>If you take issue with certain aspects of our report, we would like to present those views in the body of the report where we describe how we got to our recommendation. Please send a note to the pen-holder of the respective section of the report. </a:t>
            </a:r>
          </a:p>
          <a:p>
            <a:r>
              <a:rPr lang="en-CA" dirty="0" smtClean="0"/>
              <a:t>Minority statements should be used by those that do not like the whole package. </a:t>
            </a:r>
          </a:p>
          <a:p>
            <a:r>
              <a:rPr lang="en-CA" dirty="0" smtClean="0"/>
              <a:t>Ideally, we can present a consensus package in the report. Let’s make that happen!</a:t>
            </a:r>
            <a:endParaRPr lang="en-CA" dirty="0"/>
          </a:p>
        </p:txBody>
      </p:sp>
    </p:spTree>
    <p:extLst>
      <p:ext uri="{BB962C8B-B14F-4D97-AF65-F5344CB8AC3E}">
        <p14:creationId xmlns:p14="http://schemas.microsoft.com/office/powerpoint/2010/main" val="249706679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If we fail to reach rough consensus on a key issue</a:t>
            </a:r>
            <a:endParaRPr lang="en-CA" dirty="0"/>
          </a:p>
        </p:txBody>
      </p:sp>
      <p:sp>
        <p:nvSpPr>
          <p:cNvPr id="3" name="Content Placeholder 2"/>
          <p:cNvSpPr>
            <a:spLocks noGrp="1"/>
          </p:cNvSpPr>
          <p:nvPr>
            <p:ph idx="1"/>
          </p:nvPr>
        </p:nvSpPr>
        <p:spPr/>
        <p:txBody>
          <a:bodyPr/>
          <a:lstStyle/>
          <a:p>
            <a:r>
              <a:rPr lang="en-CA" dirty="0" smtClean="0"/>
              <a:t>We would be forced to proceed via a vote of the members.</a:t>
            </a:r>
            <a:endParaRPr lang="en-CA" dirty="0"/>
          </a:p>
        </p:txBody>
      </p:sp>
    </p:spTree>
    <p:extLst>
      <p:ext uri="{BB962C8B-B14F-4D97-AF65-F5344CB8AC3E}">
        <p14:creationId xmlns:p14="http://schemas.microsoft.com/office/powerpoint/2010/main" val="381318482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293</Words>
  <Application>Microsoft Macintosh PowerPoint</Application>
  <PresentationFormat>Benutzerdefiniert</PresentationFormat>
  <Paragraphs>19</Paragraphs>
  <Slides>5</Slides>
  <Notes>0</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Office Theme</vt:lpstr>
      <vt:lpstr>CCWG</vt:lpstr>
      <vt:lpstr>What is required</vt:lpstr>
      <vt:lpstr>How do we plan to accomplish this</vt:lpstr>
      <vt:lpstr>How do we plan to accomplish this</vt:lpstr>
      <vt:lpstr>If we fail to reach rough consensus on a key issue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CCWG</dc:title>
  <dc:creator>Bernard Turcotte</dc:creator>
  <cp:lastModifiedBy>Thomas Rickert</cp:lastModifiedBy>
  <cp:revision>4</cp:revision>
  <dcterms:created xsi:type="dcterms:W3CDTF">2015-07-27T17:24:39Z</dcterms:created>
  <dcterms:modified xsi:type="dcterms:W3CDTF">2015-07-27T20:42:28Z</dcterms:modified>
</cp:coreProperties>
</file>