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9144000" cy="9144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g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1CF216B1-F26A-4AD6-B416-BAF20C47E12F.jpe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91440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