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showSpecialPlsOnTitleSld="0">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4" name="Shape 1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Use this slide for diagrams or other graphic elements.  </a:t>
            </a:r>
          </a:p>
        </p:txBody>
      </p:sp>
      <p:sp>
        <p:nvSpPr>
          <p:cNvPr id="151" name="Shape 15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Look for different ways to display your data or text by using alternatives to simple bullets.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adjust the number in the arrow to text or another number, click on the text box around the number, revise.</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add an arrow, click on the arrow, ensure the arrow is highlighted, COPY and PASTE and move to the desired placement, or DELETE if there are too many arrows.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2" name="Shape 182"/>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a simpler agenda slide, the outline for your presentation.  </a:t>
            </a:r>
          </a:p>
        </p:txBody>
      </p:sp>
      <p:sp>
        <p:nvSpPr>
          <p:cNvPr id="190" name="Shape 19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a simpler agenda slide, the outline for your presentation.  </a:t>
            </a:r>
          </a:p>
        </p:txBody>
      </p:sp>
      <p:sp>
        <p:nvSpPr>
          <p:cNvPr id="198" name="Shape 198"/>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a stylized agenda slide for your presentation.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delete a box, if there are too many boxes, click the edge of the box, ensure the entire box is highlighted, then DELETE.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update the numbers and text, click inside the circle for the numbers or in the box for the text, revise the text.</a:t>
            </a:r>
          </a:p>
        </p:txBody>
      </p:sp>
      <p:sp>
        <p:nvSpPr>
          <p:cNvPr id="206" name="Shape 2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3" name="Shape 213"/>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a stylized agenda slide for your presentation.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delete a box, if there are too many boxes, click the edge of the box, ensure the entire box is highlighted, then DELETE.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update the numbers and text, click inside the circle for the numbers or in the box for the text, revise the text.</a:t>
            </a:r>
          </a:p>
        </p:txBody>
      </p:sp>
      <p:sp>
        <p:nvSpPr>
          <p:cNvPr id="214" name="Shape 214"/>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a stylized agenda slide for your presentation.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delete a box, if there are too many boxes, click the edge of the box, ensure the entire box is highlighted, then DELETE.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 update the numbers and text, click inside the circle for the numbers or in the box for the text, revise the text.</a:t>
            </a:r>
          </a:p>
        </p:txBody>
      </p:sp>
      <p:sp>
        <p:nvSpPr>
          <p:cNvPr id="225" name="Shape 225"/>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5" name="Shape 235"/>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You can adjust the email/web address to whichever email or web address is best suited to your presentation.  This should be your final slide.  </a:t>
            </a:r>
          </a:p>
        </p:txBody>
      </p:sp>
      <p:sp>
        <p:nvSpPr>
          <p:cNvPr id="236" name="Shape 2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0.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4.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1" name="Shape 11"/>
        <p:cNvGrpSpPr/>
        <p:nvPr/>
      </p:nvGrpSpPr>
      <p:grpSpPr>
        <a:xfrm>
          <a:off x="0" y="0"/>
          <a:ext cx="0" cy="0"/>
          <a:chOff x="0" y="0"/>
          <a:chExt cx="0" cy="0"/>
        </a:xfrm>
      </p:grpSpPr>
      <p:grpSp>
        <p:nvGrpSpPr>
          <p:cNvPr id="12" name="Shape 12"/>
          <p:cNvGrpSpPr/>
          <p:nvPr/>
        </p:nvGrpSpPr>
        <p:grpSpPr>
          <a:xfrm>
            <a:off x="0" y="-67733"/>
            <a:ext cx="9309518" cy="6954089"/>
            <a:chOff x="0" y="-67733"/>
            <a:chExt cx="9309518" cy="6954089"/>
          </a:xfrm>
        </p:grpSpPr>
        <p:pic>
          <p:nvPicPr>
            <p:cNvPr id="13" name="Shape 13"/>
            <p:cNvPicPr preferRelativeResize="0"/>
            <p:nvPr/>
          </p:nvPicPr>
          <p:blipFill rotWithShape="1">
            <a:blip r:embed="rId2">
              <a:alphaModFix/>
            </a:blip>
            <a:srcRect b="0" l="0" r="0" t="0"/>
            <a:stretch/>
          </p:blipFill>
          <p:spPr>
            <a:xfrm>
              <a:off x="0" y="246473"/>
              <a:ext cx="9309518" cy="6368988"/>
            </a:xfrm>
            <a:prstGeom prst="rect">
              <a:avLst/>
            </a:prstGeom>
            <a:noFill/>
            <a:ln>
              <a:noFill/>
            </a:ln>
          </p:spPr>
        </p:pic>
        <p:sp>
          <p:nvSpPr>
            <p:cNvPr id="14" name="Shape 14"/>
            <p:cNvSpPr/>
            <p:nvPr/>
          </p:nvSpPr>
          <p:spPr>
            <a:xfrm>
              <a:off x="0" y="-67733"/>
              <a:ext cx="9309518" cy="351828"/>
            </a:xfrm>
            <a:prstGeom prst="rect">
              <a:avLst/>
            </a:prstGeom>
            <a:solidFill>
              <a:srgbClr val="06243B"/>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5" name="Shape 15"/>
            <p:cNvSpPr/>
            <p:nvPr/>
          </p:nvSpPr>
          <p:spPr>
            <a:xfrm>
              <a:off x="0" y="6602261"/>
              <a:ext cx="9309518" cy="284094"/>
            </a:xfrm>
            <a:prstGeom prst="rect">
              <a:avLst/>
            </a:prstGeom>
            <a:solidFill>
              <a:srgbClr val="06243B"/>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grpSp>
      <p:sp>
        <p:nvSpPr>
          <p:cNvPr id="16" name="Shape 16"/>
          <p:cNvSpPr/>
          <p:nvPr/>
        </p:nvSpPr>
        <p:spPr>
          <a:xfrm>
            <a:off x="0" y="4130514"/>
            <a:ext cx="9309518" cy="1898497"/>
          </a:xfrm>
          <a:prstGeom prst="rect">
            <a:avLst/>
          </a:prstGeom>
          <a:solidFill>
            <a:srgbClr val="1768B1">
              <a:alpha val="83921"/>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7" name="Shape 17"/>
          <p:cNvSpPr/>
          <p:nvPr/>
        </p:nvSpPr>
        <p:spPr>
          <a:xfrm>
            <a:off x="0" y="4130514"/>
            <a:ext cx="1697788" cy="1898497"/>
          </a:xfrm>
          <a:prstGeom prst="rect">
            <a:avLst/>
          </a:prstGeom>
          <a:solidFill>
            <a:schemeClr val="accent4"/>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ICANN_Logo_W.eps" id="18" name="Shape 18"/>
          <p:cNvPicPr preferRelativeResize="0"/>
          <p:nvPr/>
        </p:nvPicPr>
        <p:blipFill rotWithShape="1">
          <a:blip r:embed="rId3">
            <a:alphaModFix/>
          </a:blip>
          <a:srcRect b="0" l="0" r="0" t="0"/>
          <a:stretch/>
        </p:blipFill>
        <p:spPr>
          <a:xfrm>
            <a:off x="235565" y="4566371"/>
            <a:ext cx="1253416" cy="972829"/>
          </a:xfrm>
          <a:prstGeom prst="rect">
            <a:avLst/>
          </a:prstGeom>
          <a:noFill/>
          <a:ln>
            <a:noFill/>
          </a:ln>
        </p:spPr>
      </p:pic>
      <p:sp>
        <p:nvSpPr>
          <p:cNvPr id="19" name="Shape 19"/>
          <p:cNvSpPr/>
          <p:nvPr/>
        </p:nvSpPr>
        <p:spPr>
          <a:xfrm flipH="1" rot="10800000">
            <a:off x="0" y="4130513"/>
            <a:ext cx="9309519" cy="116252"/>
          </a:xfrm>
          <a:prstGeom prst="rect">
            <a:avLst/>
          </a:prstGeom>
          <a:solidFill>
            <a:srgbClr val="0C1F24">
              <a:alpha val="35686"/>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IC_AtLarge_Logo.png" id="20" name="Shape 20"/>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pic>
        <p:nvPicPr>
          <p:cNvPr descr="IC_AtLarge_Logo.png" id="21" name="Shape 21"/>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ection Header">
    <p:spTree>
      <p:nvGrpSpPr>
        <p:cNvPr id="73" name="Shape 73"/>
        <p:cNvGrpSpPr/>
        <p:nvPr/>
      </p:nvGrpSpPr>
      <p:grpSpPr>
        <a:xfrm>
          <a:off x="0" y="0"/>
          <a:ext cx="0" cy="0"/>
          <a:chOff x="0" y="0"/>
          <a:chExt cx="0" cy="0"/>
        </a:xfrm>
      </p:grpSpPr>
      <p:pic>
        <p:nvPicPr>
          <p:cNvPr descr="IC_AtLarge_Logo.png" id="74" name="Shape 74"/>
          <p:cNvPicPr preferRelativeResize="0"/>
          <p:nvPr/>
        </p:nvPicPr>
        <p:blipFill rotWithShape="1">
          <a:blip r:embed="rId2">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77" name="Shape 77"/>
        <p:cNvGrpSpPr/>
        <p:nvPr/>
      </p:nvGrpSpPr>
      <p:grpSpPr>
        <a:xfrm>
          <a:off x="0" y="0"/>
          <a:ext cx="0" cy="0"/>
          <a:chOff x="0" y="0"/>
          <a:chExt cx="0" cy="0"/>
        </a:xfrm>
      </p:grpSpPr>
      <p:grpSp>
        <p:nvGrpSpPr>
          <p:cNvPr id="78" name="Shape 78"/>
          <p:cNvGrpSpPr/>
          <p:nvPr/>
        </p:nvGrpSpPr>
        <p:grpSpPr>
          <a:xfrm>
            <a:off x="0" y="-67733"/>
            <a:ext cx="9309600" cy="6954093"/>
            <a:chOff x="0" y="-67733"/>
            <a:chExt cx="9309600" cy="6954093"/>
          </a:xfrm>
        </p:grpSpPr>
        <p:pic>
          <p:nvPicPr>
            <p:cNvPr id="79" name="Shape 79"/>
            <p:cNvPicPr preferRelativeResize="0"/>
            <p:nvPr/>
          </p:nvPicPr>
          <p:blipFill rotWithShape="1">
            <a:blip r:embed="rId2">
              <a:alphaModFix/>
            </a:blip>
            <a:srcRect b="0" l="0" r="0" t="0"/>
            <a:stretch/>
          </p:blipFill>
          <p:spPr>
            <a:xfrm>
              <a:off x="0" y="246472"/>
              <a:ext cx="9309600" cy="6369000"/>
            </a:xfrm>
            <a:prstGeom prst="rect">
              <a:avLst/>
            </a:prstGeom>
            <a:noFill/>
            <a:ln>
              <a:noFill/>
            </a:ln>
          </p:spPr>
        </p:pic>
        <p:sp>
          <p:nvSpPr>
            <p:cNvPr id="80" name="Shape 80"/>
            <p:cNvSpPr/>
            <p:nvPr/>
          </p:nvSpPr>
          <p:spPr>
            <a:xfrm>
              <a:off x="0" y="-67733"/>
              <a:ext cx="9309600" cy="351900"/>
            </a:xfrm>
            <a:prstGeom prst="rect">
              <a:avLst/>
            </a:prstGeom>
            <a:solidFill>
              <a:srgbClr val="06243B"/>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81" name="Shape 81"/>
            <p:cNvSpPr/>
            <p:nvPr/>
          </p:nvSpPr>
          <p:spPr>
            <a:xfrm>
              <a:off x="0" y="6602260"/>
              <a:ext cx="9309600" cy="284100"/>
            </a:xfrm>
            <a:prstGeom prst="rect">
              <a:avLst/>
            </a:prstGeom>
            <a:solidFill>
              <a:srgbClr val="06243B"/>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grpSp>
      <p:sp>
        <p:nvSpPr>
          <p:cNvPr id="82" name="Shape 82"/>
          <p:cNvSpPr/>
          <p:nvPr/>
        </p:nvSpPr>
        <p:spPr>
          <a:xfrm>
            <a:off x="0" y="4130514"/>
            <a:ext cx="9309600" cy="1898400"/>
          </a:xfrm>
          <a:prstGeom prst="rect">
            <a:avLst/>
          </a:prstGeom>
          <a:solidFill>
            <a:srgbClr val="1768B1">
              <a:alpha val="83530"/>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83" name="Shape 83"/>
          <p:cNvSpPr/>
          <p:nvPr/>
        </p:nvSpPr>
        <p:spPr>
          <a:xfrm>
            <a:off x="0" y="4130514"/>
            <a:ext cx="1697700" cy="1898400"/>
          </a:xfrm>
          <a:prstGeom prst="rect">
            <a:avLst/>
          </a:prstGeom>
          <a:solidFill>
            <a:schemeClr val="accent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descr="ICANN_Logo_W.eps" id="84" name="Shape 84"/>
          <p:cNvPicPr preferRelativeResize="0"/>
          <p:nvPr/>
        </p:nvPicPr>
        <p:blipFill rotWithShape="1">
          <a:blip r:embed="rId3">
            <a:alphaModFix/>
          </a:blip>
          <a:srcRect b="0" l="0" r="0" t="0"/>
          <a:stretch/>
        </p:blipFill>
        <p:spPr>
          <a:xfrm>
            <a:off x="235564" y="4566371"/>
            <a:ext cx="1253400" cy="972900"/>
          </a:xfrm>
          <a:prstGeom prst="rect">
            <a:avLst/>
          </a:prstGeom>
          <a:noFill/>
          <a:ln>
            <a:noFill/>
          </a:ln>
        </p:spPr>
      </p:pic>
      <p:sp>
        <p:nvSpPr>
          <p:cNvPr id="85" name="Shape 85"/>
          <p:cNvSpPr/>
          <p:nvPr/>
        </p:nvSpPr>
        <p:spPr>
          <a:xfrm flipH="1" rot="10800000">
            <a:off x="0" y="4130364"/>
            <a:ext cx="9309600" cy="116400"/>
          </a:xfrm>
          <a:prstGeom prst="rect">
            <a:avLst/>
          </a:prstGeom>
          <a:solidFill>
            <a:srgbClr val="0C1F24">
              <a:alpha val="35290"/>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descr="IC_AtLarge_Logo.png" id="86" name="Shape 86"/>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pic>
        <p:nvPicPr>
          <p:cNvPr descr="IC_AtLarge_Logo.png" id="87" name="Shape 87"/>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88" name="Shape 88"/>
        <p:cNvGrpSpPr/>
        <p:nvPr/>
      </p:nvGrpSpPr>
      <p:grpSpPr>
        <a:xfrm>
          <a:off x="0" y="0"/>
          <a:ext cx="0" cy="0"/>
          <a:chOff x="0" y="0"/>
          <a:chExt cx="0" cy="0"/>
        </a:xfrm>
      </p:grpSpPr>
      <p:sp>
        <p:nvSpPr>
          <p:cNvPr id="89" name="Shape 89"/>
          <p:cNvSpPr txBox="1"/>
          <p:nvPr>
            <p:ph type="title"/>
          </p:nvPr>
        </p:nvSpPr>
        <p:spPr>
          <a:xfrm>
            <a:off x="0" y="-7476"/>
            <a:ext cx="9144000" cy="710700"/>
          </a:xfrm>
          <a:prstGeom prst="rect">
            <a:avLst/>
          </a:prstGeom>
          <a:solidFill>
            <a:srgbClr val="1768B1"/>
          </a:solidFill>
          <a:ln>
            <a:noFill/>
          </a:ln>
        </p:spPr>
        <p:txBody>
          <a:bodyPr anchorCtr="0" anchor="t" bIns="91425" lIns="91425" rIns="91425" tIns="91425"/>
          <a:lstStyle>
            <a:lvl1pPr indent="0" lvl="0" marL="292100" marR="0" rtl="0" algn="l">
              <a:lnSpc>
                <a:spcPct val="124375"/>
              </a:lnSpc>
              <a:spcBef>
                <a:spcPts val="0"/>
              </a:spcBef>
              <a:spcAft>
                <a:spcPts val="0"/>
              </a:spcAft>
              <a:buClr>
                <a:schemeClr val="lt1"/>
              </a:buClr>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pic>
        <p:nvPicPr>
          <p:cNvPr descr="footer.jpg" id="90" name="Shape 90"/>
          <p:cNvPicPr preferRelativeResize="0"/>
          <p:nvPr/>
        </p:nvPicPr>
        <p:blipFill rotWithShape="1">
          <a:blip r:embed="rId2">
            <a:alphaModFix/>
          </a:blip>
          <a:srcRect b="0" l="0" r="0" t="0"/>
          <a:stretch/>
        </p:blipFill>
        <p:spPr>
          <a:xfrm>
            <a:off x="0" y="6318496"/>
            <a:ext cx="9152100" cy="547500"/>
          </a:xfrm>
          <a:prstGeom prst="rect">
            <a:avLst/>
          </a:prstGeom>
          <a:noFill/>
          <a:ln>
            <a:noFill/>
          </a:ln>
        </p:spPr>
      </p:pic>
      <p:sp>
        <p:nvSpPr>
          <p:cNvPr id="91" name="Shape 91"/>
          <p:cNvSpPr txBox="1"/>
          <p:nvPr/>
        </p:nvSpPr>
        <p:spPr>
          <a:xfrm>
            <a:off x="6826732" y="6414964"/>
            <a:ext cx="2133600" cy="365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Source Sans Pro"/>
              <a:buNone/>
            </a:pPr>
            <a:r>
              <a:rPr b="0" i="0" lang="en-US" sz="1400" u="none" cap="none" strike="noStrike">
                <a:solidFill>
                  <a:srgbClr val="FFFFFF"/>
                </a:solidFill>
                <a:latin typeface="Source Sans Pro"/>
                <a:ea typeface="Source Sans Pro"/>
                <a:cs typeface="Source Sans Pro"/>
                <a:sym typeface="Source Sans Pro"/>
              </a:rPr>
              <a:t>   |   </a:t>
            </a: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pic>
        <p:nvPicPr>
          <p:cNvPr descr="IC_AtLarge_Logo.png" id="92" name="Shape 92"/>
          <p:cNvPicPr preferRelativeResize="0"/>
          <p:nvPr/>
        </p:nvPicPr>
        <p:blipFill rotWithShape="1">
          <a:blip r:embed="rId3">
            <a:alphaModFix/>
          </a:blip>
          <a:srcRect b="0" l="0" r="0" t="0"/>
          <a:stretch/>
        </p:blipFill>
        <p:spPr>
          <a:xfrm>
            <a:off x="8475045" y="7688"/>
            <a:ext cx="624900" cy="670200"/>
          </a:xfrm>
          <a:prstGeom prst="rect">
            <a:avLst/>
          </a:prstGeom>
          <a:noFill/>
          <a:ln>
            <a:noFill/>
          </a:ln>
        </p:spPr>
      </p:pic>
      <p:pic>
        <p:nvPicPr>
          <p:cNvPr descr="IC_AtLarge_Logo.png" id="93" name="Shape 93"/>
          <p:cNvPicPr preferRelativeResize="0"/>
          <p:nvPr/>
        </p:nvPicPr>
        <p:blipFill rotWithShape="1">
          <a:blip r:embed="rId3">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Agenda">
    <p:spTree>
      <p:nvGrpSpPr>
        <p:cNvPr id="94"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b="0" l="5218" r="3872" t="0"/>
          <a:stretch/>
        </p:blipFill>
        <p:spPr>
          <a:xfrm>
            <a:off x="-60959" y="-8390"/>
            <a:ext cx="9296400" cy="6881400"/>
          </a:xfrm>
          <a:prstGeom prst="rect">
            <a:avLst/>
          </a:prstGeom>
          <a:noFill/>
          <a:ln>
            <a:noFill/>
          </a:ln>
        </p:spPr>
      </p:pic>
      <p:sp>
        <p:nvSpPr>
          <p:cNvPr id="96" name="Shape 96"/>
          <p:cNvSpPr txBox="1"/>
          <p:nvPr>
            <p:ph idx="1" type="body"/>
          </p:nvPr>
        </p:nvSpPr>
        <p:spPr>
          <a:xfrm>
            <a:off x="569912" y="2377590"/>
            <a:ext cx="6256200" cy="1728900"/>
          </a:xfrm>
          <a:prstGeom prst="rect">
            <a:avLst/>
          </a:prstGeom>
          <a:noFill/>
          <a:ln>
            <a:noFill/>
          </a:ln>
        </p:spPr>
        <p:txBody>
          <a:bodyPr anchorCtr="0" anchor="t" bIns="91425" lIns="91425" rIns="91425" tIns="91425"/>
          <a:lstStyle>
            <a:lvl1pPr indent="0" lvl="0" marL="0" marR="0" rtl="0" algn="l">
              <a:lnSpc>
                <a:spcPct val="100000"/>
              </a:lnSpc>
              <a:spcBef>
                <a:spcPts val="720"/>
              </a:spcBef>
              <a:spcAft>
                <a:spcPts val="0"/>
              </a:spcAft>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69850" lvl="1" marL="742950" marR="0" rtl="0" algn="l">
              <a:lnSpc>
                <a:spcPct val="100000"/>
              </a:lnSpc>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97" name="Shape 97"/>
          <p:cNvPicPr preferRelativeResize="0"/>
          <p:nvPr/>
        </p:nvPicPr>
        <p:blipFill rotWithShape="1">
          <a:blip r:embed="rId3">
            <a:alphaModFix/>
          </a:blip>
          <a:srcRect b="0" l="0" r="0" t="0"/>
          <a:stretch/>
        </p:blipFill>
        <p:spPr>
          <a:xfrm>
            <a:off x="96871" y="6402262"/>
            <a:ext cx="450600" cy="358799"/>
          </a:xfrm>
          <a:prstGeom prst="rect">
            <a:avLst/>
          </a:prstGeom>
          <a:noFill/>
          <a:ln>
            <a:noFill/>
          </a:ln>
        </p:spPr>
      </p:pic>
      <p:pic>
        <p:nvPicPr>
          <p:cNvPr descr="IC_AtLarge_Logo.png" id="98" name="Shape 98"/>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pic>
        <p:nvPicPr>
          <p:cNvPr descr="IC_AtLarge_Logo.png" id="99" name="Shape 99"/>
          <p:cNvPicPr preferRelativeResize="0"/>
          <p:nvPr/>
        </p:nvPicPr>
        <p:blipFill rotWithShape="1">
          <a:blip r:embed="rId4">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100" name="Shape 100"/>
        <p:cNvGrpSpPr/>
        <p:nvPr/>
      </p:nvGrpSpPr>
      <p:grpSpPr>
        <a:xfrm>
          <a:off x="0" y="0"/>
          <a:ext cx="0" cy="0"/>
          <a:chOff x="0" y="0"/>
          <a:chExt cx="0" cy="0"/>
        </a:xfrm>
      </p:grpSpPr>
      <p:grpSp>
        <p:nvGrpSpPr>
          <p:cNvPr id="101" name="Shape 101"/>
          <p:cNvGrpSpPr/>
          <p:nvPr/>
        </p:nvGrpSpPr>
        <p:grpSpPr>
          <a:xfrm>
            <a:off x="0" y="2110371"/>
            <a:ext cx="9198600" cy="4759200"/>
            <a:chOff x="0" y="2110371"/>
            <a:chExt cx="9198600" cy="4759200"/>
          </a:xfrm>
        </p:grpSpPr>
        <p:sp>
          <p:nvSpPr>
            <p:cNvPr id="102" name="Shape 102"/>
            <p:cNvSpPr/>
            <p:nvPr/>
          </p:nvSpPr>
          <p:spPr>
            <a:xfrm>
              <a:off x="0" y="2110371"/>
              <a:ext cx="9198600" cy="4759200"/>
            </a:xfrm>
            <a:custGeom>
              <a:pathLst>
                <a:path extrusionOk="0" h="120000" w="120000">
                  <a:moveTo>
                    <a:pt x="0" y="0"/>
                  </a:moveTo>
                  <a:lnTo>
                    <a:pt x="120000" y="65581"/>
                  </a:lnTo>
                  <a:lnTo>
                    <a:pt x="120000" y="119162"/>
                  </a:lnTo>
                  <a:lnTo>
                    <a:pt x="0" y="120000"/>
                  </a:lnTo>
                  <a:cubicBezTo>
                    <a:pt x="55" y="80186"/>
                    <a:pt x="111" y="40372"/>
                    <a:pt x="0" y="0"/>
                  </a:cubicBezTo>
                  <a:close/>
                </a:path>
              </a:pathLst>
            </a:custGeom>
            <a:solidFill>
              <a:srgbClr val="1768B1">
                <a:alpha val="16470"/>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03" name="Shape 103"/>
            <p:cNvSpPr/>
            <p:nvPr/>
          </p:nvSpPr>
          <p:spPr>
            <a:xfrm>
              <a:off x="0" y="3174865"/>
              <a:ext cx="9144000" cy="3694500"/>
            </a:xfrm>
            <a:custGeom>
              <a:pathLst>
                <a:path extrusionOk="0" h="120000" w="120000">
                  <a:moveTo>
                    <a:pt x="119999" y="0"/>
                  </a:moveTo>
                  <a:lnTo>
                    <a:pt x="119999" y="120000"/>
                  </a:lnTo>
                  <a:lnTo>
                    <a:pt x="0" y="120000"/>
                  </a:lnTo>
                  <a:lnTo>
                    <a:pt x="119999" y="0"/>
                  </a:lnTo>
                  <a:close/>
                </a:path>
              </a:pathLst>
            </a:custGeom>
            <a:solidFill>
              <a:srgbClr val="1768B1">
                <a:alpha val="15290"/>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footer.jpg" id="104" name="Shape 104"/>
          <p:cNvPicPr preferRelativeResize="0"/>
          <p:nvPr/>
        </p:nvPicPr>
        <p:blipFill rotWithShape="1">
          <a:blip r:embed="rId2">
            <a:alphaModFix/>
          </a:blip>
          <a:srcRect b="0" l="0" r="0" t="0"/>
          <a:stretch/>
        </p:blipFill>
        <p:spPr>
          <a:xfrm>
            <a:off x="0" y="6318496"/>
            <a:ext cx="9152100" cy="547500"/>
          </a:xfrm>
          <a:prstGeom prst="rect">
            <a:avLst/>
          </a:prstGeom>
          <a:noFill/>
          <a:ln>
            <a:noFill/>
          </a:ln>
        </p:spPr>
      </p:pic>
      <p:sp>
        <p:nvSpPr>
          <p:cNvPr id="105" name="Shape 105"/>
          <p:cNvSpPr txBox="1"/>
          <p:nvPr/>
        </p:nvSpPr>
        <p:spPr>
          <a:xfrm>
            <a:off x="6826732" y="6414964"/>
            <a:ext cx="2133600" cy="365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Source Sans Pro"/>
              <a:buNone/>
            </a:pPr>
            <a:r>
              <a:rPr b="0" i="0" lang="en-US" sz="1400" u="none" cap="none" strike="noStrike">
                <a:solidFill>
                  <a:srgbClr val="FFFFFF"/>
                </a:solidFill>
                <a:latin typeface="Source Sans Pro"/>
                <a:ea typeface="Source Sans Pro"/>
                <a:cs typeface="Source Sans Pro"/>
                <a:sym typeface="Source Sans Pro"/>
              </a:rPr>
              <a:t>   |   </a:t>
            </a: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106" name="Shape 106"/>
          <p:cNvSpPr txBox="1"/>
          <p:nvPr>
            <p:ph type="title"/>
          </p:nvPr>
        </p:nvSpPr>
        <p:spPr>
          <a:xfrm>
            <a:off x="0" y="-7476"/>
            <a:ext cx="9144000" cy="710700"/>
          </a:xfrm>
          <a:prstGeom prst="rect">
            <a:avLst/>
          </a:prstGeom>
          <a:solidFill>
            <a:srgbClr val="1768B1"/>
          </a:solidFill>
          <a:ln>
            <a:noFill/>
          </a:ln>
        </p:spPr>
        <p:txBody>
          <a:bodyPr anchorCtr="0" anchor="t" bIns="91425" lIns="91425" rIns="91425" tIns="91425"/>
          <a:lstStyle>
            <a:lvl1pPr indent="0" lvl="0" marL="292100" marR="0" rtl="0" algn="l">
              <a:lnSpc>
                <a:spcPct val="124375"/>
              </a:lnSpc>
              <a:spcBef>
                <a:spcPts val="0"/>
              </a:spcBef>
              <a:spcAft>
                <a:spcPts val="0"/>
              </a:spcAft>
              <a:buClr>
                <a:schemeClr val="lt1"/>
              </a:buClr>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pic>
        <p:nvPicPr>
          <p:cNvPr descr="IC_AtLarge_Logo.png" id="107" name="Shape 107"/>
          <p:cNvPicPr preferRelativeResize="0"/>
          <p:nvPr/>
        </p:nvPicPr>
        <p:blipFill rotWithShape="1">
          <a:blip r:embed="rId3">
            <a:alphaModFix/>
          </a:blip>
          <a:srcRect b="0" l="0" r="0" t="0"/>
          <a:stretch/>
        </p:blipFill>
        <p:spPr>
          <a:xfrm>
            <a:off x="8475045" y="7688"/>
            <a:ext cx="624900" cy="670200"/>
          </a:xfrm>
          <a:prstGeom prst="rect">
            <a:avLst/>
          </a:prstGeom>
          <a:noFill/>
          <a:ln>
            <a:noFill/>
          </a:ln>
        </p:spPr>
      </p:pic>
      <p:pic>
        <p:nvPicPr>
          <p:cNvPr descr="IC_AtLarge_Logo.png" id="108" name="Shape 108"/>
          <p:cNvPicPr preferRelativeResize="0"/>
          <p:nvPr/>
        </p:nvPicPr>
        <p:blipFill rotWithShape="1">
          <a:blip r:embed="rId3">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Agenda">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2">
            <a:alphaModFix/>
          </a:blip>
          <a:srcRect b="0" l="5218" r="3872" t="0"/>
          <a:stretch/>
        </p:blipFill>
        <p:spPr>
          <a:xfrm>
            <a:off x="-60959" y="-8390"/>
            <a:ext cx="9296400" cy="6881400"/>
          </a:xfrm>
          <a:prstGeom prst="rect">
            <a:avLst/>
          </a:prstGeom>
          <a:noFill/>
          <a:ln>
            <a:noFill/>
          </a:ln>
        </p:spPr>
      </p:pic>
      <p:sp>
        <p:nvSpPr>
          <p:cNvPr id="111" name="Shape 111"/>
          <p:cNvSpPr txBox="1"/>
          <p:nvPr>
            <p:ph idx="1" type="body"/>
          </p:nvPr>
        </p:nvSpPr>
        <p:spPr>
          <a:xfrm>
            <a:off x="569912" y="2377590"/>
            <a:ext cx="6256200" cy="1728900"/>
          </a:xfrm>
          <a:prstGeom prst="rect">
            <a:avLst/>
          </a:prstGeom>
          <a:noFill/>
          <a:ln>
            <a:noFill/>
          </a:ln>
        </p:spPr>
        <p:txBody>
          <a:bodyPr anchorCtr="0" anchor="t" bIns="91425" lIns="91425" rIns="91425" tIns="91425"/>
          <a:lstStyle>
            <a:lvl1pPr indent="0" lvl="0" marL="0" marR="0" rtl="0" algn="l">
              <a:lnSpc>
                <a:spcPct val="100000"/>
              </a:lnSpc>
              <a:spcBef>
                <a:spcPts val="720"/>
              </a:spcBef>
              <a:spcAft>
                <a:spcPts val="0"/>
              </a:spcAft>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69850" lvl="1" marL="742950" marR="0" rtl="0" algn="l">
              <a:lnSpc>
                <a:spcPct val="100000"/>
              </a:lnSpc>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112" name="Shape 112"/>
          <p:cNvPicPr preferRelativeResize="0"/>
          <p:nvPr/>
        </p:nvPicPr>
        <p:blipFill rotWithShape="1">
          <a:blip r:embed="rId3">
            <a:alphaModFix/>
          </a:blip>
          <a:srcRect b="0" l="0" r="0" t="0"/>
          <a:stretch/>
        </p:blipFill>
        <p:spPr>
          <a:xfrm>
            <a:off x="96871" y="6402262"/>
            <a:ext cx="450600" cy="358799"/>
          </a:xfrm>
          <a:prstGeom prst="rect">
            <a:avLst/>
          </a:prstGeom>
          <a:noFill/>
          <a:ln>
            <a:noFill/>
          </a:ln>
        </p:spPr>
      </p:pic>
      <p:pic>
        <p:nvPicPr>
          <p:cNvPr descr="IC_AtLarge_Logo.png" id="113" name="Shape 113"/>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pic>
        <p:nvPicPr>
          <p:cNvPr descr="IC_AtLarge_Logo.png" id="114" name="Shape 114"/>
          <p:cNvPicPr preferRelativeResize="0"/>
          <p:nvPr/>
        </p:nvPicPr>
        <p:blipFill rotWithShape="1">
          <a:blip r:embed="rId4">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Custom Layout">
    <p:spTree>
      <p:nvGrpSpPr>
        <p:cNvPr id="115" name="Shape 115"/>
        <p:cNvGrpSpPr/>
        <p:nvPr/>
      </p:nvGrpSpPr>
      <p:grpSpPr>
        <a:xfrm>
          <a:off x="0" y="0"/>
          <a:ext cx="0" cy="0"/>
          <a:chOff x="0" y="0"/>
          <a:chExt cx="0" cy="0"/>
        </a:xfrm>
      </p:grpSpPr>
      <p:pic>
        <p:nvPicPr>
          <p:cNvPr id="116" name="Shape 116"/>
          <p:cNvPicPr preferRelativeResize="0"/>
          <p:nvPr/>
        </p:nvPicPr>
        <p:blipFill rotWithShape="1">
          <a:blip r:embed="rId2">
            <a:alphaModFix/>
          </a:blip>
          <a:srcRect b="0" l="5218" r="3872" t="0"/>
          <a:stretch/>
        </p:blipFill>
        <p:spPr>
          <a:xfrm>
            <a:off x="-60959" y="-8390"/>
            <a:ext cx="9296400" cy="6881400"/>
          </a:xfrm>
          <a:prstGeom prst="rect">
            <a:avLst/>
          </a:prstGeom>
          <a:noFill/>
          <a:ln>
            <a:noFill/>
          </a:ln>
        </p:spPr>
      </p:pic>
      <p:sp>
        <p:nvSpPr>
          <p:cNvPr id="117" name="Shape 117"/>
          <p:cNvSpPr txBox="1"/>
          <p:nvPr>
            <p:ph idx="1" type="body"/>
          </p:nvPr>
        </p:nvSpPr>
        <p:spPr>
          <a:xfrm>
            <a:off x="569912" y="2377590"/>
            <a:ext cx="6256200" cy="1728900"/>
          </a:xfrm>
          <a:prstGeom prst="rect">
            <a:avLst/>
          </a:prstGeom>
          <a:noFill/>
          <a:ln>
            <a:noFill/>
          </a:ln>
        </p:spPr>
        <p:txBody>
          <a:bodyPr anchorCtr="0" anchor="t" bIns="91425" lIns="91425" rIns="91425" tIns="91425"/>
          <a:lstStyle>
            <a:lvl1pPr indent="0" lvl="0" marL="0" marR="0" rtl="0" algn="l">
              <a:lnSpc>
                <a:spcPct val="100000"/>
              </a:lnSpc>
              <a:spcBef>
                <a:spcPts val="720"/>
              </a:spcBef>
              <a:spcAft>
                <a:spcPts val="0"/>
              </a:spcAft>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69850" lvl="1" marL="742950" marR="0" rtl="0" algn="l">
              <a:lnSpc>
                <a:spcPct val="100000"/>
              </a:lnSpc>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118" name="Shape 118"/>
          <p:cNvPicPr preferRelativeResize="0"/>
          <p:nvPr/>
        </p:nvPicPr>
        <p:blipFill rotWithShape="1">
          <a:blip r:embed="rId3">
            <a:alphaModFix/>
          </a:blip>
          <a:srcRect b="0" l="0" r="0" t="0"/>
          <a:stretch/>
        </p:blipFill>
        <p:spPr>
          <a:xfrm>
            <a:off x="96871" y="6402262"/>
            <a:ext cx="450600" cy="358799"/>
          </a:xfrm>
          <a:prstGeom prst="rect">
            <a:avLst/>
          </a:prstGeom>
          <a:noFill/>
          <a:ln>
            <a:noFill/>
          </a:ln>
        </p:spPr>
      </p:pic>
      <p:pic>
        <p:nvPicPr>
          <p:cNvPr descr="IC_AtLarge_Logo.png" id="119" name="Shape 119"/>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pic>
        <p:nvPicPr>
          <p:cNvPr descr="IC_AtLarge_Logo.png" id="120" name="Shape 120"/>
          <p:cNvPicPr preferRelativeResize="0"/>
          <p:nvPr/>
        </p:nvPicPr>
        <p:blipFill rotWithShape="1">
          <a:blip r:embed="rId4">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Custom Layout">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2">
            <a:alphaModFix/>
          </a:blip>
          <a:srcRect b="0" l="5218" r="3872" t="0"/>
          <a:stretch/>
        </p:blipFill>
        <p:spPr>
          <a:xfrm>
            <a:off x="-60959" y="-8390"/>
            <a:ext cx="9296400" cy="6881400"/>
          </a:xfrm>
          <a:prstGeom prst="rect">
            <a:avLst/>
          </a:prstGeom>
          <a:noFill/>
          <a:ln>
            <a:noFill/>
          </a:ln>
        </p:spPr>
      </p:pic>
      <p:sp>
        <p:nvSpPr>
          <p:cNvPr id="123" name="Shape 123"/>
          <p:cNvSpPr txBox="1"/>
          <p:nvPr>
            <p:ph idx="1" type="body"/>
          </p:nvPr>
        </p:nvSpPr>
        <p:spPr>
          <a:xfrm>
            <a:off x="569912" y="2377590"/>
            <a:ext cx="6256200" cy="1728900"/>
          </a:xfrm>
          <a:prstGeom prst="rect">
            <a:avLst/>
          </a:prstGeom>
          <a:noFill/>
          <a:ln>
            <a:noFill/>
          </a:ln>
        </p:spPr>
        <p:txBody>
          <a:bodyPr anchorCtr="0" anchor="t" bIns="91425" lIns="91425" rIns="91425" tIns="91425"/>
          <a:lstStyle>
            <a:lvl1pPr indent="0" lvl="0" marL="0" marR="0" rtl="0" algn="l">
              <a:lnSpc>
                <a:spcPct val="100000"/>
              </a:lnSpc>
              <a:spcBef>
                <a:spcPts val="720"/>
              </a:spcBef>
              <a:spcAft>
                <a:spcPts val="0"/>
              </a:spcAft>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69850" lvl="1" marL="742950" marR="0" rtl="0" algn="l">
              <a:lnSpc>
                <a:spcPct val="100000"/>
              </a:lnSpc>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124" name="Shape 124"/>
          <p:cNvPicPr preferRelativeResize="0"/>
          <p:nvPr/>
        </p:nvPicPr>
        <p:blipFill rotWithShape="1">
          <a:blip r:embed="rId3">
            <a:alphaModFix/>
          </a:blip>
          <a:srcRect b="0" l="0" r="0" t="0"/>
          <a:stretch/>
        </p:blipFill>
        <p:spPr>
          <a:xfrm>
            <a:off x="96871" y="6402262"/>
            <a:ext cx="450600" cy="358799"/>
          </a:xfrm>
          <a:prstGeom prst="rect">
            <a:avLst/>
          </a:prstGeom>
          <a:noFill/>
          <a:ln>
            <a:noFill/>
          </a:ln>
        </p:spPr>
      </p:pic>
      <p:pic>
        <p:nvPicPr>
          <p:cNvPr descr="IC_AtLarge_Logo.png" id="125" name="Shape 125"/>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pic>
        <p:nvPicPr>
          <p:cNvPr descr="IC_AtLarge_Logo.png" id="126" name="Shape 126"/>
          <p:cNvPicPr preferRelativeResize="0"/>
          <p:nvPr/>
        </p:nvPicPr>
        <p:blipFill rotWithShape="1">
          <a:blip r:embed="rId4">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Custom Layout">
    <p:spTree>
      <p:nvGrpSpPr>
        <p:cNvPr id="127" name="Shape 127"/>
        <p:cNvGrpSpPr/>
        <p:nvPr/>
      </p:nvGrpSpPr>
      <p:grpSpPr>
        <a:xfrm>
          <a:off x="0" y="0"/>
          <a:ext cx="0" cy="0"/>
          <a:chOff x="0" y="0"/>
          <a:chExt cx="0" cy="0"/>
        </a:xfrm>
      </p:grpSpPr>
      <p:pic>
        <p:nvPicPr>
          <p:cNvPr id="128" name="Shape 128"/>
          <p:cNvPicPr preferRelativeResize="0"/>
          <p:nvPr/>
        </p:nvPicPr>
        <p:blipFill rotWithShape="1">
          <a:blip r:embed="rId2">
            <a:alphaModFix/>
          </a:blip>
          <a:srcRect b="0" l="5218" r="3872" t="0"/>
          <a:stretch/>
        </p:blipFill>
        <p:spPr>
          <a:xfrm>
            <a:off x="-60959" y="-8390"/>
            <a:ext cx="9296400" cy="6881400"/>
          </a:xfrm>
          <a:prstGeom prst="rect">
            <a:avLst/>
          </a:prstGeom>
          <a:noFill/>
          <a:ln>
            <a:noFill/>
          </a:ln>
        </p:spPr>
      </p:pic>
      <p:sp>
        <p:nvSpPr>
          <p:cNvPr id="129" name="Shape 129"/>
          <p:cNvSpPr txBox="1"/>
          <p:nvPr>
            <p:ph idx="1" type="body"/>
          </p:nvPr>
        </p:nvSpPr>
        <p:spPr>
          <a:xfrm>
            <a:off x="569912" y="2377590"/>
            <a:ext cx="6256200" cy="1728900"/>
          </a:xfrm>
          <a:prstGeom prst="rect">
            <a:avLst/>
          </a:prstGeom>
          <a:noFill/>
          <a:ln>
            <a:noFill/>
          </a:ln>
        </p:spPr>
        <p:txBody>
          <a:bodyPr anchorCtr="0" anchor="t" bIns="91425" lIns="91425" rIns="91425" tIns="91425"/>
          <a:lstStyle>
            <a:lvl1pPr indent="0" lvl="0" marL="0" marR="0" rtl="0" algn="l">
              <a:lnSpc>
                <a:spcPct val="100000"/>
              </a:lnSpc>
              <a:spcBef>
                <a:spcPts val="720"/>
              </a:spcBef>
              <a:spcAft>
                <a:spcPts val="0"/>
              </a:spcAft>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69850" lvl="1" marL="742950" marR="0" rtl="0" algn="l">
              <a:lnSpc>
                <a:spcPct val="100000"/>
              </a:lnSpc>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130" name="Shape 130"/>
          <p:cNvPicPr preferRelativeResize="0"/>
          <p:nvPr/>
        </p:nvPicPr>
        <p:blipFill rotWithShape="1">
          <a:blip r:embed="rId3">
            <a:alphaModFix/>
          </a:blip>
          <a:srcRect b="0" l="0" r="0" t="0"/>
          <a:stretch/>
        </p:blipFill>
        <p:spPr>
          <a:xfrm>
            <a:off x="96871" y="6402262"/>
            <a:ext cx="450600" cy="358799"/>
          </a:xfrm>
          <a:prstGeom prst="rect">
            <a:avLst/>
          </a:prstGeom>
          <a:noFill/>
          <a:ln>
            <a:noFill/>
          </a:ln>
        </p:spPr>
      </p:pic>
      <p:pic>
        <p:nvPicPr>
          <p:cNvPr descr="IC_AtLarge_Logo.png" id="131" name="Shape 131"/>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pic>
        <p:nvPicPr>
          <p:cNvPr descr="IC_AtLarge_Logo.png" id="132" name="Shape 132"/>
          <p:cNvPicPr preferRelativeResize="0"/>
          <p:nvPr/>
        </p:nvPicPr>
        <p:blipFill rotWithShape="1">
          <a:blip r:embed="rId4">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genda">
    <p:spTree>
      <p:nvGrpSpPr>
        <p:cNvPr id="133" name="Shape 133"/>
        <p:cNvGrpSpPr/>
        <p:nvPr/>
      </p:nvGrpSpPr>
      <p:grpSpPr>
        <a:xfrm>
          <a:off x="0" y="0"/>
          <a:ext cx="0" cy="0"/>
          <a:chOff x="0" y="0"/>
          <a:chExt cx="0" cy="0"/>
        </a:xfrm>
      </p:grpSpPr>
      <p:pic>
        <p:nvPicPr>
          <p:cNvPr id="134" name="Shape 134"/>
          <p:cNvPicPr preferRelativeResize="0"/>
          <p:nvPr/>
        </p:nvPicPr>
        <p:blipFill rotWithShape="1">
          <a:blip r:embed="rId2">
            <a:alphaModFix/>
          </a:blip>
          <a:srcRect b="0" l="5218" r="3872" t="0"/>
          <a:stretch/>
        </p:blipFill>
        <p:spPr>
          <a:xfrm>
            <a:off x="-60959" y="-8390"/>
            <a:ext cx="9296400" cy="6881400"/>
          </a:xfrm>
          <a:prstGeom prst="rect">
            <a:avLst/>
          </a:prstGeom>
          <a:noFill/>
          <a:ln>
            <a:noFill/>
          </a:ln>
        </p:spPr>
      </p:pic>
      <p:sp>
        <p:nvSpPr>
          <p:cNvPr id="135" name="Shape 135"/>
          <p:cNvSpPr txBox="1"/>
          <p:nvPr>
            <p:ph idx="1" type="body"/>
          </p:nvPr>
        </p:nvSpPr>
        <p:spPr>
          <a:xfrm>
            <a:off x="569912" y="2377590"/>
            <a:ext cx="6256200" cy="1728900"/>
          </a:xfrm>
          <a:prstGeom prst="rect">
            <a:avLst/>
          </a:prstGeom>
          <a:noFill/>
          <a:ln>
            <a:noFill/>
          </a:ln>
        </p:spPr>
        <p:txBody>
          <a:bodyPr anchorCtr="0" anchor="t" bIns="91425" lIns="91425" rIns="91425" tIns="91425"/>
          <a:lstStyle>
            <a:lvl1pPr indent="0" lvl="0" marL="0" marR="0" rtl="0" algn="l">
              <a:lnSpc>
                <a:spcPct val="100000"/>
              </a:lnSpc>
              <a:spcBef>
                <a:spcPts val="720"/>
              </a:spcBef>
              <a:spcAft>
                <a:spcPts val="0"/>
              </a:spcAft>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69850" lvl="1" marL="742950" marR="0" rtl="0" algn="l">
              <a:lnSpc>
                <a:spcPct val="100000"/>
              </a:lnSpc>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136" name="Shape 136"/>
          <p:cNvPicPr preferRelativeResize="0"/>
          <p:nvPr/>
        </p:nvPicPr>
        <p:blipFill rotWithShape="1">
          <a:blip r:embed="rId3">
            <a:alphaModFix/>
          </a:blip>
          <a:srcRect b="0" l="0" r="0" t="0"/>
          <a:stretch/>
        </p:blipFill>
        <p:spPr>
          <a:xfrm>
            <a:off x="96871" y="6402262"/>
            <a:ext cx="450600" cy="358799"/>
          </a:xfrm>
          <a:prstGeom prst="rect">
            <a:avLst/>
          </a:prstGeom>
          <a:noFill/>
          <a:ln>
            <a:noFill/>
          </a:ln>
        </p:spPr>
      </p:pic>
      <p:pic>
        <p:nvPicPr>
          <p:cNvPr descr="IC_AtLarge_Logo.png" id="137" name="Shape 137"/>
          <p:cNvPicPr preferRelativeResize="0"/>
          <p:nvPr/>
        </p:nvPicPr>
        <p:blipFill rotWithShape="1">
          <a:blip r:embed="rId4">
            <a:alphaModFix/>
          </a:blip>
          <a:srcRect b="0" l="0" r="0" t="0"/>
          <a:stretch/>
        </p:blipFill>
        <p:spPr>
          <a:xfrm>
            <a:off x="8475045" y="7688"/>
            <a:ext cx="624900" cy="670200"/>
          </a:xfrm>
          <a:prstGeom prst="rect">
            <a:avLst/>
          </a:prstGeom>
          <a:noFill/>
          <a:ln>
            <a:noFill/>
          </a:ln>
        </p:spPr>
      </p:pic>
      <p:pic>
        <p:nvPicPr>
          <p:cNvPr descr="IC_AtLarge_Logo.png" id="138" name="Shape 138"/>
          <p:cNvPicPr preferRelativeResize="0"/>
          <p:nvPr/>
        </p:nvPicPr>
        <p:blipFill rotWithShape="1">
          <a:blip r:embed="rId4">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22" name="Shape 22"/>
        <p:cNvGrpSpPr/>
        <p:nvPr/>
      </p:nvGrpSpPr>
      <p:grpSpPr>
        <a:xfrm>
          <a:off x="0" y="0"/>
          <a:ext cx="0" cy="0"/>
          <a:chOff x="0" y="0"/>
          <a:chExt cx="0" cy="0"/>
        </a:xfrm>
      </p:grpSpPr>
      <p:sp>
        <p:nvSpPr>
          <p:cNvPr id="23" name="Shape 23"/>
          <p:cNvSpPr txBox="1"/>
          <p:nvPr>
            <p:ph type="title"/>
          </p:nvPr>
        </p:nvSpPr>
        <p:spPr>
          <a:xfrm>
            <a:off x="0" y="-7477"/>
            <a:ext cx="9144000" cy="710654"/>
          </a:xfrm>
          <a:prstGeom prst="rect">
            <a:avLst/>
          </a:prstGeom>
          <a:solidFill>
            <a:srgbClr val="1768B1"/>
          </a:solidFill>
          <a:ln>
            <a:noFill/>
          </a:ln>
        </p:spPr>
        <p:txBody>
          <a:bodyPr anchorCtr="0" anchor="t" bIns="91425" lIns="91425" rIns="91425" tIns="91425"/>
          <a:lstStyle>
            <a:lvl1pPr indent="0" lvl="0" marL="292100" marR="0" rtl="0" algn="l">
              <a:lnSpc>
                <a:spcPct val="124375"/>
              </a:lnSpc>
              <a:spcBef>
                <a:spcPts val="0"/>
              </a:spcBef>
              <a:buClr>
                <a:schemeClr val="lt1"/>
              </a:buClr>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pic>
        <p:nvPicPr>
          <p:cNvPr descr="footer.jpg" id="24" name="Shape 24"/>
          <p:cNvPicPr preferRelativeResize="0"/>
          <p:nvPr/>
        </p:nvPicPr>
        <p:blipFill rotWithShape="1">
          <a:blip r:embed="rId2">
            <a:alphaModFix/>
          </a:blip>
          <a:srcRect b="0" l="0" r="0" t="0"/>
          <a:stretch/>
        </p:blipFill>
        <p:spPr>
          <a:xfrm>
            <a:off x="0" y="6318496"/>
            <a:ext cx="9152141" cy="547644"/>
          </a:xfrm>
          <a:prstGeom prst="rect">
            <a:avLst/>
          </a:prstGeom>
          <a:noFill/>
          <a:ln>
            <a:noFill/>
          </a:ln>
        </p:spPr>
      </p:pic>
      <p:sp>
        <p:nvSpPr>
          <p:cNvPr id="25" name="Shape 25"/>
          <p:cNvSpPr txBox="1"/>
          <p:nvPr/>
        </p:nvSpPr>
        <p:spPr>
          <a:xfrm>
            <a:off x="6826732" y="6414964"/>
            <a:ext cx="2133599" cy="36512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400">
                <a:solidFill>
                  <a:srgbClr val="FFFFFF"/>
                </a:solidFill>
                <a:latin typeface="Source Sans Pro"/>
                <a:ea typeface="Source Sans Pro"/>
                <a:cs typeface="Source Sans Pro"/>
                <a:sym typeface="Source Sans Pro"/>
              </a:rPr>
              <a:t>   |   </a:t>
            </a:r>
            <a:fld id="{00000000-1234-1234-1234-123412341234}" type="slidenum">
              <a:rPr lang="en-US" sz="1400">
                <a:solidFill>
                  <a:srgbClr val="FFFFFF"/>
                </a:solidFill>
                <a:latin typeface="Source Sans Pro"/>
                <a:ea typeface="Source Sans Pro"/>
                <a:cs typeface="Source Sans Pro"/>
                <a:sym typeface="Source Sans Pro"/>
              </a:rPr>
              <a:t>‹#›</a:t>
            </a:fld>
          </a:p>
        </p:txBody>
      </p:sp>
      <p:pic>
        <p:nvPicPr>
          <p:cNvPr descr="IC_AtLarge_Logo.png" id="26" name="Shape 26"/>
          <p:cNvPicPr preferRelativeResize="0"/>
          <p:nvPr/>
        </p:nvPicPr>
        <p:blipFill rotWithShape="1">
          <a:blip r:embed="rId3">
            <a:alphaModFix/>
          </a:blip>
          <a:srcRect b="0" l="0" r="0" t="0"/>
          <a:stretch/>
        </p:blipFill>
        <p:spPr>
          <a:xfrm>
            <a:off x="8475045" y="7688"/>
            <a:ext cx="624987" cy="670088"/>
          </a:xfrm>
          <a:prstGeom prst="rect">
            <a:avLst/>
          </a:prstGeom>
          <a:noFill/>
          <a:ln>
            <a:noFill/>
          </a:ln>
        </p:spPr>
      </p:pic>
      <p:pic>
        <p:nvPicPr>
          <p:cNvPr descr="IC_AtLarge_Logo.png" id="27" name="Shape 27"/>
          <p:cNvPicPr preferRelativeResize="0"/>
          <p:nvPr/>
        </p:nvPicPr>
        <p:blipFill rotWithShape="1">
          <a:blip r:embed="rId3">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ection Header">
    <p:spTree>
      <p:nvGrpSpPr>
        <p:cNvPr id="139" name="Shape 139"/>
        <p:cNvGrpSpPr/>
        <p:nvPr/>
      </p:nvGrpSpPr>
      <p:grpSpPr>
        <a:xfrm>
          <a:off x="0" y="0"/>
          <a:ext cx="0" cy="0"/>
          <a:chOff x="0" y="0"/>
          <a:chExt cx="0" cy="0"/>
        </a:xfrm>
      </p:grpSpPr>
      <p:pic>
        <p:nvPicPr>
          <p:cNvPr descr="IC_AtLarge_Logo.png" id="140" name="Shape 140"/>
          <p:cNvPicPr preferRelativeResize="0"/>
          <p:nvPr/>
        </p:nvPicPr>
        <p:blipFill rotWithShape="1">
          <a:blip r:embed="rId2">
            <a:alphaModFix/>
          </a:blip>
          <a:srcRect b="0" l="0" r="0" t="0"/>
          <a:stretch/>
        </p:blipFill>
        <p:spPr>
          <a:xfrm>
            <a:off x="8475045" y="4309"/>
            <a:ext cx="624900" cy="670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28" name="Shape 28"/>
        <p:cNvGrpSpPr/>
        <p:nvPr/>
      </p:nvGrpSpPr>
      <p:grpSpPr>
        <a:xfrm>
          <a:off x="0" y="0"/>
          <a:ext cx="0" cy="0"/>
          <a:chOff x="0" y="0"/>
          <a:chExt cx="0" cy="0"/>
        </a:xfrm>
      </p:grpSpPr>
      <p:grpSp>
        <p:nvGrpSpPr>
          <p:cNvPr id="29" name="Shape 29"/>
          <p:cNvGrpSpPr/>
          <p:nvPr/>
        </p:nvGrpSpPr>
        <p:grpSpPr>
          <a:xfrm>
            <a:off x="0" y="2110371"/>
            <a:ext cx="9198524" cy="4759070"/>
            <a:chOff x="0" y="2110371"/>
            <a:chExt cx="9198524" cy="4759070"/>
          </a:xfrm>
        </p:grpSpPr>
        <p:sp>
          <p:nvSpPr>
            <p:cNvPr id="30" name="Shape 30"/>
            <p:cNvSpPr/>
            <p:nvPr/>
          </p:nvSpPr>
          <p:spPr>
            <a:xfrm>
              <a:off x="0" y="2110371"/>
              <a:ext cx="9198524" cy="4759070"/>
            </a:xfrm>
            <a:custGeom>
              <a:pathLst>
                <a:path extrusionOk="0" h="120000" w="120000">
                  <a:moveTo>
                    <a:pt x="0" y="0"/>
                  </a:moveTo>
                  <a:lnTo>
                    <a:pt x="120000" y="65581"/>
                  </a:lnTo>
                  <a:lnTo>
                    <a:pt x="120000" y="119162"/>
                  </a:lnTo>
                  <a:lnTo>
                    <a:pt x="0" y="120000"/>
                  </a:lnTo>
                  <a:cubicBezTo>
                    <a:pt x="55" y="80186"/>
                    <a:pt x="111" y="40372"/>
                    <a:pt x="0" y="0"/>
                  </a:cubicBezTo>
                  <a:close/>
                </a:path>
              </a:pathLst>
            </a:custGeom>
            <a:solidFill>
              <a:srgbClr val="1768B1">
                <a:alpha val="16862"/>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 name="Shape 31"/>
            <p:cNvSpPr/>
            <p:nvPr/>
          </p:nvSpPr>
          <p:spPr>
            <a:xfrm>
              <a:off x="0" y="3174865"/>
              <a:ext cx="9144000" cy="3694576"/>
            </a:xfrm>
            <a:custGeom>
              <a:pathLst>
                <a:path extrusionOk="0" h="120000" w="120000">
                  <a:moveTo>
                    <a:pt x="119999" y="0"/>
                  </a:moveTo>
                  <a:lnTo>
                    <a:pt x="119999" y="120000"/>
                  </a:lnTo>
                  <a:lnTo>
                    <a:pt x="0" y="120000"/>
                  </a:lnTo>
                  <a:lnTo>
                    <a:pt x="119999" y="0"/>
                  </a:lnTo>
                  <a:close/>
                </a:path>
              </a:pathLst>
            </a:custGeom>
            <a:solidFill>
              <a:srgbClr val="1768B1">
                <a:alpha val="15686"/>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pic>
        <p:nvPicPr>
          <p:cNvPr descr="footer.jpg" id="32" name="Shape 32"/>
          <p:cNvPicPr preferRelativeResize="0"/>
          <p:nvPr/>
        </p:nvPicPr>
        <p:blipFill rotWithShape="1">
          <a:blip r:embed="rId2">
            <a:alphaModFix/>
          </a:blip>
          <a:srcRect b="0" l="0" r="0" t="0"/>
          <a:stretch/>
        </p:blipFill>
        <p:spPr>
          <a:xfrm>
            <a:off x="0" y="6318496"/>
            <a:ext cx="9152141" cy="547644"/>
          </a:xfrm>
          <a:prstGeom prst="rect">
            <a:avLst/>
          </a:prstGeom>
          <a:noFill/>
          <a:ln>
            <a:noFill/>
          </a:ln>
        </p:spPr>
      </p:pic>
      <p:sp>
        <p:nvSpPr>
          <p:cNvPr id="33" name="Shape 33"/>
          <p:cNvSpPr txBox="1"/>
          <p:nvPr/>
        </p:nvSpPr>
        <p:spPr>
          <a:xfrm>
            <a:off x="6826732" y="6414964"/>
            <a:ext cx="2133599" cy="36512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400">
                <a:solidFill>
                  <a:srgbClr val="FFFFFF"/>
                </a:solidFill>
                <a:latin typeface="Source Sans Pro"/>
                <a:ea typeface="Source Sans Pro"/>
                <a:cs typeface="Source Sans Pro"/>
                <a:sym typeface="Source Sans Pro"/>
              </a:rPr>
              <a:t>   |   </a:t>
            </a:r>
            <a:fld id="{00000000-1234-1234-1234-123412341234}" type="slidenum">
              <a:rPr lang="en-US" sz="1400">
                <a:solidFill>
                  <a:srgbClr val="FFFFFF"/>
                </a:solidFill>
                <a:latin typeface="Source Sans Pro"/>
                <a:ea typeface="Source Sans Pro"/>
                <a:cs typeface="Source Sans Pro"/>
                <a:sym typeface="Source Sans Pro"/>
              </a:rPr>
              <a:t>‹#›</a:t>
            </a:fld>
          </a:p>
        </p:txBody>
      </p:sp>
      <p:sp>
        <p:nvSpPr>
          <p:cNvPr id="34" name="Shape 34"/>
          <p:cNvSpPr txBox="1"/>
          <p:nvPr>
            <p:ph type="title"/>
          </p:nvPr>
        </p:nvSpPr>
        <p:spPr>
          <a:xfrm>
            <a:off x="0" y="-7477"/>
            <a:ext cx="9144000" cy="710654"/>
          </a:xfrm>
          <a:prstGeom prst="rect">
            <a:avLst/>
          </a:prstGeom>
          <a:solidFill>
            <a:srgbClr val="1768B1"/>
          </a:solidFill>
          <a:ln>
            <a:noFill/>
          </a:ln>
        </p:spPr>
        <p:txBody>
          <a:bodyPr anchorCtr="0" anchor="t" bIns="91425" lIns="91425" rIns="91425" tIns="91425"/>
          <a:lstStyle>
            <a:lvl1pPr indent="0" lvl="0" marL="292100" marR="0" rtl="0" algn="l">
              <a:lnSpc>
                <a:spcPct val="124375"/>
              </a:lnSpc>
              <a:spcBef>
                <a:spcPts val="0"/>
              </a:spcBef>
              <a:buClr>
                <a:schemeClr val="lt1"/>
              </a:buClr>
              <a:buFont typeface="Source Sans Pro"/>
              <a:buNone/>
              <a:defRPr b="0" i="0" sz="3200" u="none" cap="none" strike="noStrike">
                <a:solidFill>
                  <a:schemeClr val="l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pic>
        <p:nvPicPr>
          <p:cNvPr descr="IC_AtLarge_Logo.png" id="35" name="Shape 35"/>
          <p:cNvPicPr preferRelativeResize="0"/>
          <p:nvPr/>
        </p:nvPicPr>
        <p:blipFill rotWithShape="1">
          <a:blip r:embed="rId3">
            <a:alphaModFix/>
          </a:blip>
          <a:srcRect b="0" l="0" r="0" t="0"/>
          <a:stretch/>
        </p:blipFill>
        <p:spPr>
          <a:xfrm>
            <a:off x="8475045" y="7688"/>
            <a:ext cx="624987" cy="670088"/>
          </a:xfrm>
          <a:prstGeom prst="rect">
            <a:avLst/>
          </a:prstGeom>
          <a:noFill/>
          <a:ln>
            <a:noFill/>
          </a:ln>
        </p:spPr>
      </p:pic>
      <p:pic>
        <p:nvPicPr>
          <p:cNvPr descr="IC_AtLarge_Logo.png" id="36" name="Shape 36"/>
          <p:cNvPicPr preferRelativeResize="0"/>
          <p:nvPr/>
        </p:nvPicPr>
        <p:blipFill rotWithShape="1">
          <a:blip r:embed="rId3">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Agenda">
    <p:spTree>
      <p:nvGrpSpPr>
        <p:cNvPr id="37" name="Shape 37"/>
        <p:cNvGrpSpPr/>
        <p:nvPr/>
      </p:nvGrpSpPr>
      <p:grpSpPr>
        <a:xfrm>
          <a:off x="0" y="0"/>
          <a:ext cx="0" cy="0"/>
          <a:chOff x="0" y="0"/>
          <a:chExt cx="0" cy="0"/>
        </a:xfrm>
      </p:grpSpPr>
      <p:pic>
        <p:nvPicPr>
          <p:cNvPr id="38" name="Shape 38"/>
          <p:cNvPicPr preferRelativeResize="0"/>
          <p:nvPr/>
        </p:nvPicPr>
        <p:blipFill rotWithShape="1">
          <a:blip r:embed="rId2">
            <a:alphaModFix/>
          </a:blip>
          <a:srcRect b="0" l="5219" r="3872" t="0"/>
          <a:stretch/>
        </p:blipFill>
        <p:spPr>
          <a:xfrm>
            <a:off x="-60959" y="-8390"/>
            <a:ext cx="9296399" cy="6881325"/>
          </a:xfrm>
          <a:prstGeom prst="rect">
            <a:avLst/>
          </a:prstGeom>
          <a:noFill/>
          <a:ln>
            <a:noFill/>
          </a:ln>
        </p:spPr>
      </p:pic>
      <p:sp>
        <p:nvSpPr>
          <p:cNvPr id="39" name="Shape 39"/>
          <p:cNvSpPr txBox="1"/>
          <p:nvPr>
            <p:ph idx="1" type="body"/>
          </p:nvPr>
        </p:nvSpPr>
        <p:spPr>
          <a:xfrm>
            <a:off x="569912" y="2377590"/>
            <a:ext cx="6256336" cy="1728787"/>
          </a:xfrm>
          <a:prstGeom prst="rect">
            <a:avLst/>
          </a:prstGeom>
          <a:noFill/>
          <a:ln>
            <a:noFill/>
          </a:ln>
        </p:spPr>
        <p:txBody>
          <a:bodyPr anchorCtr="0" anchor="t" bIns="91425" lIns="91425" rIns="91425" tIns="91425"/>
          <a:lstStyle>
            <a:lvl1pPr indent="0" lvl="0" marL="0" marR="0" rtl="0" algn="l">
              <a:spcBef>
                <a:spcPts val="720"/>
              </a:spcBef>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40" name="Shape 40"/>
          <p:cNvPicPr preferRelativeResize="0"/>
          <p:nvPr/>
        </p:nvPicPr>
        <p:blipFill rotWithShape="1">
          <a:blip r:embed="rId3">
            <a:alphaModFix/>
          </a:blip>
          <a:srcRect b="0" l="0" r="0" t="0"/>
          <a:stretch/>
        </p:blipFill>
        <p:spPr>
          <a:xfrm>
            <a:off x="96872" y="6402262"/>
            <a:ext cx="450555" cy="358775"/>
          </a:xfrm>
          <a:prstGeom prst="rect">
            <a:avLst/>
          </a:prstGeom>
          <a:noFill/>
          <a:ln>
            <a:noFill/>
          </a:ln>
        </p:spPr>
      </p:pic>
      <p:pic>
        <p:nvPicPr>
          <p:cNvPr descr="IC_AtLarge_Logo.png" id="41" name="Shape 41"/>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pic>
        <p:nvPicPr>
          <p:cNvPr descr="IC_AtLarge_Logo.png" id="42" name="Shape 42"/>
          <p:cNvPicPr preferRelativeResize="0"/>
          <p:nvPr/>
        </p:nvPicPr>
        <p:blipFill rotWithShape="1">
          <a:blip r:embed="rId4">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Agenda">
    <p:spTree>
      <p:nvGrpSpPr>
        <p:cNvPr id="43" name="Shape 43"/>
        <p:cNvGrpSpPr/>
        <p:nvPr/>
      </p:nvGrpSpPr>
      <p:grpSpPr>
        <a:xfrm>
          <a:off x="0" y="0"/>
          <a:ext cx="0" cy="0"/>
          <a:chOff x="0" y="0"/>
          <a:chExt cx="0" cy="0"/>
        </a:xfrm>
      </p:grpSpPr>
      <p:pic>
        <p:nvPicPr>
          <p:cNvPr id="44" name="Shape 44"/>
          <p:cNvPicPr preferRelativeResize="0"/>
          <p:nvPr/>
        </p:nvPicPr>
        <p:blipFill rotWithShape="1">
          <a:blip r:embed="rId2">
            <a:alphaModFix/>
          </a:blip>
          <a:srcRect b="0" l="5219" r="3872" t="0"/>
          <a:stretch/>
        </p:blipFill>
        <p:spPr>
          <a:xfrm>
            <a:off x="-60959" y="-8390"/>
            <a:ext cx="9296399" cy="6881325"/>
          </a:xfrm>
          <a:prstGeom prst="rect">
            <a:avLst/>
          </a:prstGeom>
          <a:noFill/>
          <a:ln>
            <a:noFill/>
          </a:ln>
        </p:spPr>
      </p:pic>
      <p:sp>
        <p:nvSpPr>
          <p:cNvPr id="45" name="Shape 45"/>
          <p:cNvSpPr txBox="1"/>
          <p:nvPr>
            <p:ph idx="1" type="body"/>
          </p:nvPr>
        </p:nvSpPr>
        <p:spPr>
          <a:xfrm>
            <a:off x="569912" y="2377590"/>
            <a:ext cx="6256336" cy="1728787"/>
          </a:xfrm>
          <a:prstGeom prst="rect">
            <a:avLst/>
          </a:prstGeom>
          <a:noFill/>
          <a:ln>
            <a:noFill/>
          </a:ln>
        </p:spPr>
        <p:txBody>
          <a:bodyPr anchorCtr="0" anchor="t" bIns="91425" lIns="91425" rIns="91425" tIns="91425"/>
          <a:lstStyle>
            <a:lvl1pPr indent="0" lvl="0" marL="0" marR="0" rtl="0" algn="l">
              <a:spcBef>
                <a:spcPts val="720"/>
              </a:spcBef>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46" name="Shape 46"/>
          <p:cNvPicPr preferRelativeResize="0"/>
          <p:nvPr/>
        </p:nvPicPr>
        <p:blipFill rotWithShape="1">
          <a:blip r:embed="rId3">
            <a:alphaModFix/>
          </a:blip>
          <a:srcRect b="0" l="0" r="0" t="0"/>
          <a:stretch/>
        </p:blipFill>
        <p:spPr>
          <a:xfrm>
            <a:off x="96872" y="6402262"/>
            <a:ext cx="450555" cy="358775"/>
          </a:xfrm>
          <a:prstGeom prst="rect">
            <a:avLst/>
          </a:prstGeom>
          <a:noFill/>
          <a:ln>
            <a:noFill/>
          </a:ln>
        </p:spPr>
      </p:pic>
      <p:pic>
        <p:nvPicPr>
          <p:cNvPr descr="IC_AtLarge_Logo.png" id="47" name="Shape 47"/>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pic>
        <p:nvPicPr>
          <p:cNvPr descr="IC_AtLarge_Logo.png" id="48" name="Shape 48"/>
          <p:cNvPicPr preferRelativeResize="0"/>
          <p:nvPr/>
        </p:nvPicPr>
        <p:blipFill rotWithShape="1">
          <a:blip r:embed="rId4">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Custom Layout">
    <p:spTree>
      <p:nvGrpSpPr>
        <p:cNvPr id="49"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b="0" l="5219" r="3872" t="0"/>
          <a:stretch/>
        </p:blipFill>
        <p:spPr>
          <a:xfrm>
            <a:off x="-60959" y="-8390"/>
            <a:ext cx="9296399" cy="6881325"/>
          </a:xfrm>
          <a:prstGeom prst="rect">
            <a:avLst/>
          </a:prstGeom>
          <a:noFill/>
          <a:ln>
            <a:noFill/>
          </a:ln>
        </p:spPr>
      </p:pic>
      <p:sp>
        <p:nvSpPr>
          <p:cNvPr id="51" name="Shape 51"/>
          <p:cNvSpPr txBox="1"/>
          <p:nvPr>
            <p:ph idx="1" type="body"/>
          </p:nvPr>
        </p:nvSpPr>
        <p:spPr>
          <a:xfrm>
            <a:off x="569912" y="2377590"/>
            <a:ext cx="6256336" cy="1728787"/>
          </a:xfrm>
          <a:prstGeom prst="rect">
            <a:avLst/>
          </a:prstGeom>
          <a:noFill/>
          <a:ln>
            <a:noFill/>
          </a:ln>
        </p:spPr>
        <p:txBody>
          <a:bodyPr anchorCtr="0" anchor="t" bIns="91425" lIns="91425" rIns="91425" tIns="91425"/>
          <a:lstStyle>
            <a:lvl1pPr indent="0" lvl="0" marL="0" marR="0" rtl="0" algn="l">
              <a:spcBef>
                <a:spcPts val="720"/>
              </a:spcBef>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52" name="Shape 52"/>
          <p:cNvPicPr preferRelativeResize="0"/>
          <p:nvPr/>
        </p:nvPicPr>
        <p:blipFill rotWithShape="1">
          <a:blip r:embed="rId3">
            <a:alphaModFix/>
          </a:blip>
          <a:srcRect b="0" l="0" r="0" t="0"/>
          <a:stretch/>
        </p:blipFill>
        <p:spPr>
          <a:xfrm>
            <a:off x="96872" y="6402262"/>
            <a:ext cx="450555" cy="358775"/>
          </a:xfrm>
          <a:prstGeom prst="rect">
            <a:avLst/>
          </a:prstGeom>
          <a:noFill/>
          <a:ln>
            <a:noFill/>
          </a:ln>
        </p:spPr>
      </p:pic>
      <p:pic>
        <p:nvPicPr>
          <p:cNvPr descr="IC_AtLarge_Logo.png" id="53" name="Shape 53"/>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pic>
        <p:nvPicPr>
          <p:cNvPr descr="IC_AtLarge_Logo.png" id="54" name="Shape 54"/>
          <p:cNvPicPr preferRelativeResize="0"/>
          <p:nvPr/>
        </p:nvPicPr>
        <p:blipFill rotWithShape="1">
          <a:blip r:embed="rId4">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Custom Layout">
    <p:spTree>
      <p:nvGrpSpPr>
        <p:cNvPr id="55"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b="0" l="5219" r="3872" t="0"/>
          <a:stretch/>
        </p:blipFill>
        <p:spPr>
          <a:xfrm>
            <a:off x="-60959" y="-8390"/>
            <a:ext cx="9296399" cy="6881325"/>
          </a:xfrm>
          <a:prstGeom prst="rect">
            <a:avLst/>
          </a:prstGeom>
          <a:noFill/>
          <a:ln>
            <a:noFill/>
          </a:ln>
        </p:spPr>
      </p:pic>
      <p:sp>
        <p:nvSpPr>
          <p:cNvPr id="57" name="Shape 57"/>
          <p:cNvSpPr txBox="1"/>
          <p:nvPr>
            <p:ph idx="1" type="body"/>
          </p:nvPr>
        </p:nvSpPr>
        <p:spPr>
          <a:xfrm>
            <a:off x="569912" y="2377590"/>
            <a:ext cx="6256336" cy="1728787"/>
          </a:xfrm>
          <a:prstGeom prst="rect">
            <a:avLst/>
          </a:prstGeom>
          <a:noFill/>
          <a:ln>
            <a:noFill/>
          </a:ln>
        </p:spPr>
        <p:txBody>
          <a:bodyPr anchorCtr="0" anchor="t" bIns="91425" lIns="91425" rIns="91425" tIns="91425"/>
          <a:lstStyle>
            <a:lvl1pPr indent="0" lvl="0" marL="0" marR="0" rtl="0" algn="l">
              <a:spcBef>
                <a:spcPts val="720"/>
              </a:spcBef>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58" name="Shape 58"/>
          <p:cNvPicPr preferRelativeResize="0"/>
          <p:nvPr/>
        </p:nvPicPr>
        <p:blipFill rotWithShape="1">
          <a:blip r:embed="rId3">
            <a:alphaModFix/>
          </a:blip>
          <a:srcRect b="0" l="0" r="0" t="0"/>
          <a:stretch/>
        </p:blipFill>
        <p:spPr>
          <a:xfrm>
            <a:off x="96872" y="6402262"/>
            <a:ext cx="450555" cy="358775"/>
          </a:xfrm>
          <a:prstGeom prst="rect">
            <a:avLst/>
          </a:prstGeom>
          <a:noFill/>
          <a:ln>
            <a:noFill/>
          </a:ln>
        </p:spPr>
      </p:pic>
      <p:pic>
        <p:nvPicPr>
          <p:cNvPr descr="IC_AtLarge_Logo.png" id="59" name="Shape 59"/>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pic>
        <p:nvPicPr>
          <p:cNvPr descr="IC_AtLarge_Logo.png" id="60" name="Shape 60"/>
          <p:cNvPicPr preferRelativeResize="0"/>
          <p:nvPr/>
        </p:nvPicPr>
        <p:blipFill rotWithShape="1">
          <a:blip r:embed="rId4">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genda">
    <p:spTree>
      <p:nvGrpSpPr>
        <p:cNvPr id="6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b="0" l="5219" r="3872" t="0"/>
          <a:stretch/>
        </p:blipFill>
        <p:spPr>
          <a:xfrm>
            <a:off x="-60959" y="-8390"/>
            <a:ext cx="9296399" cy="6881325"/>
          </a:xfrm>
          <a:prstGeom prst="rect">
            <a:avLst/>
          </a:prstGeom>
          <a:noFill/>
          <a:ln>
            <a:noFill/>
          </a:ln>
        </p:spPr>
      </p:pic>
      <p:sp>
        <p:nvSpPr>
          <p:cNvPr id="63" name="Shape 63"/>
          <p:cNvSpPr txBox="1"/>
          <p:nvPr>
            <p:ph idx="1" type="body"/>
          </p:nvPr>
        </p:nvSpPr>
        <p:spPr>
          <a:xfrm>
            <a:off x="569912" y="2377590"/>
            <a:ext cx="6256336" cy="1728787"/>
          </a:xfrm>
          <a:prstGeom prst="rect">
            <a:avLst/>
          </a:prstGeom>
          <a:noFill/>
          <a:ln>
            <a:noFill/>
          </a:ln>
        </p:spPr>
        <p:txBody>
          <a:bodyPr anchorCtr="0" anchor="t" bIns="91425" lIns="91425" rIns="91425" tIns="91425"/>
          <a:lstStyle>
            <a:lvl1pPr indent="0" lvl="0" marL="0" marR="0" rtl="0" algn="l">
              <a:spcBef>
                <a:spcPts val="720"/>
              </a:spcBef>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64" name="Shape 64"/>
          <p:cNvPicPr preferRelativeResize="0"/>
          <p:nvPr/>
        </p:nvPicPr>
        <p:blipFill rotWithShape="1">
          <a:blip r:embed="rId3">
            <a:alphaModFix/>
          </a:blip>
          <a:srcRect b="0" l="0" r="0" t="0"/>
          <a:stretch/>
        </p:blipFill>
        <p:spPr>
          <a:xfrm>
            <a:off x="96872" y="6402262"/>
            <a:ext cx="450555" cy="358775"/>
          </a:xfrm>
          <a:prstGeom prst="rect">
            <a:avLst/>
          </a:prstGeom>
          <a:noFill/>
          <a:ln>
            <a:noFill/>
          </a:ln>
        </p:spPr>
      </p:pic>
      <p:pic>
        <p:nvPicPr>
          <p:cNvPr descr="IC_AtLarge_Logo.png" id="65" name="Shape 65"/>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pic>
        <p:nvPicPr>
          <p:cNvPr descr="IC_AtLarge_Logo.png" id="66" name="Shape 66"/>
          <p:cNvPicPr preferRelativeResize="0"/>
          <p:nvPr/>
        </p:nvPicPr>
        <p:blipFill rotWithShape="1">
          <a:blip r:embed="rId4">
            <a:alphaModFix/>
          </a:blip>
          <a:srcRect b="0" l="0" r="0" t="0"/>
          <a:stretch/>
        </p:blipFill>
        <p:spPr>
          <a:xfrm>
            <a:off x="8475045" y="4309"/>
            <a:ext cx="624987" cy="6700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Custom Layout">
    <p:spTree>
      <p:nvGrpSpPr>
        <p:cNvPr id="67" name="Shape 67"/>
        <p:cNvGrpSpPr/>
        <p:nvPr/>
      </p:nvGrpSpPr>
      <p:grpSpPr>
        <a:xfrm>
          <a:off x="0" y="0"/>
          <a:ext cx="0" cy="0"/>
          <a:chOff x="0" y="0"/>
          <a:chExt cx="0" cy="0"/>
        </a:xfrm>
      </p:grpSpPr>
      <p:pic>
        <p:nvPicPr>
          <p:cNvPr id="68" name="Shape 68"/>
          <p:cNvPicPr preferRelativeResize="0"/>
          <p:nvPr/>
        </p:nvPicPr>
        <p:blipFill rotWithShape="1">
          <a:blip r:embed="rId2">
            <a:alphaModFix/>
          </a:blip>
          <a:srcRect b="0" l="5219" r="3872" t="0"/>
          <a:stretch/>
        </p:blipFill>
        <p:spPr>
          <a:xfrm>
            <a:off x="-60959" y="-8390"/>
            <a:ext cx="9296399" cy="6881325"/>
          </a:xfrm>
          <a:prstGeom prst="rect">
            <a:avLst/>
          </a:prstGeom>
          <a:noFill/>
          <a:ln>
            <a:noFill/>
          </a:ln>
        </p:spPr>
      </p:pic>
      <p:sp>
        <p:nvSpPr>
          <p:cNvPr id="69" name="Shape 69"/>
          <p:cNvSpPr txBox="1"/>
          <p:nvPr>
            <p:ph idx="1" type="body"/>
          </p:nvPr>
        </p:nvSpPr>
        <p:spPr>
          <a:xfrm>
            <a:off x="569912" y="2377590"/>
            <a:ext cx="6256336" cy="1728787"/>
          </a:xfrm>
          <a:prstGeom prst="rect">
            <a:avLst/>
          </a:prstGeom>
          <a:noFill/>
          <a:ln>
            <a:noFill/>
          </a:ln>
        </p:spPr>
        <p:txBody>
          <a:bodyPr anchorCtr="0" anchor="t" bIns="91425" lIns="91425" rIns="91425" tIns="91425"/>
          <a:lstStyle>
            <a:lvl1pPr indent="0" lvl="0" marL="0" marR="0" rtl="0" algn="l">
              <a:spcBef>
                <a:spcPts val="720"/>
              </a:spcBef>
              <a:buClr>
                <a:schemeClr val="lt1"/>
              </a:buClr>
              <a:buFont typeface="Arial"/>
              <a:buNone/>
              <a:defRPr b="0" i="0" sz="3600" u="none" cap="none" strike="noStrike">
                <a:solidFill>
                  <a:schemeClr val="lt1"/>
                </a:solidFill>
                <a:latin typeface="Source Sans Pro"/>
                <a:ea typeface="Source Sans Pro"/>
                <a:cs typeface="Source Sans Pro"/>
                <a:sym typeface="Source Sans Pro"/>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CANN Logo-06.eps" id="70" name="Shape 70"/>
          <p:cNvPicPr preferRelativeResize="0"/>
          <p:nvPr/>
        </p:nvPicPr>
        <p:blipFill rotWithShape="1">
          <a:blip r:embed="rId3">
            <a:alphaModFix/>
          </a:blip>
          <a:srcRect b="0" l="0" r="0" t="0"/>
          <a:stretch/>
        </p:blipFill>
        <p:spPr>
          <a:xfrm>
            <a:off x="96872" y="6402262"/>
            <a:ext cx="450555" cy="358775"/>
          </a:xfrm>
          <a:prstGeom prst="rect">
            <a:avLst/>
          </a:prstGeom>
          <a:noFill/>
          <a:ln>
            <a:noFill/>
          </a:ln>
        </p:spPr>
      </p:pic>
      <p:pic>
        <p:nvPicPr>
          <p:cNvPr descr="IC_AtLarge_Logo.png" id="71" name="Shape 71"/>
          <p:cNvPicPr preferRelativeResize="0"/>
          <p:nvPr/>
        </p:nvPicPr>
        <p:blipFill rotWithShape="1">
          <a:blip r:embed="rId4">
            <a:alphaModFix/>
          </a:blip>
          <a:srcRect b="0" l="0" r="0" t="0"/>
          <a:stretch/>
        </p:blipFill>
        <p:spPr>
          <a:xfrm>
            <a:off x="8475045" y="7688"/>
            <a:ext cx="624987" cy="670088"/>
          </a:xfrm>
          <a:prstGeom prst="rect">
            <a:avLst/>
          </a:prstGeom>
          <a:noFill/>
          <a:ln>
            <a:noFill/>
          </a:ln>
        </p:spPr>
      </p:pic>
      <p:pic>
        <p:nvPicPr>
          <p:cNvPr descr="IC_AtLarge_Logo.png" id="72" name="Shape 72"/>
          <p:cNvPicPr preferRelativeResize="0"/>
          <p:nvPr/>
        </p:nvPicPr>
        <p:blipFill rotWithShape="1">
          <a:blip r:embed="rId4">
            <a:alphaModFix/>
          </a:blip>
          <a:srcRect b="0" l="0" r="0" t="0"/>
          <a:stretch/>
        </p:blipFill>
        <p:spPr>
          <a:xfrm>
            <a:off x="8475045" y="4309"/>
            <a:ext cx="624987" cy="6700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descr="IC_AtLarge_Logo.png" id="10" name="Shape 10"/>
          <p:cNvPicPr preferRelativeResize="0"/>
          <p:nvPr/>
        </p:nvPicPr>
        <p:blipFill rotWithShape="1">
          <a:blip r:embed="rId1">
            <a:alphaModFix/>
          </a:blip>
          <a:srcRect b="0" l="0" r="0" t="0"/>
          <a:stretch/>
        </p:blipFill>
        <p:spPr>
          <a:xfrm>
            <a:off x="8475045" y="4309"/>
            <a:ext cx="624987" cy="6700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 name="Shape 75"/>
        <p:cNvGrpSpPr/>
        <p:nvPr/>
      </p:nvGrpSpPr>
      <p:grpSpPr>
        <a:xfrm>
          <a:off x="0" y="0"/>
          <a:ext cx="0" cy="0"/>
          <a:chOff x="0" y="0"/>
          <a:chExt cx="0" cy="0"/>
        </a:xfrm>
      </p:grpSpPr>
      <p:pic>
        <p:nvPicPr>
          <p:cNvPr descr="IC_AtLarge_Logo.png" id="76" name="Shape 76"/>
          <p:cNvPicPr preferRelativeResize="0"/>
          <p:nvPr/>
        </p:nvPicPr>
        <p:blipFill rotWithShape="1">
          <a:blip r:embed="rId1">
            <a:alphaModFix/>
          </a:blip>
          <a:srcRect b="0" l="0" r="0" t="0"/>
          <a:stretch/>
        </p:blipFill>
        <p:spPr>
          <a:xfrm>
            <a:off x="8475045" y="4309"/>
            <a:ext cx="624900" cy="670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cs.google.com/presentation/d/1UppjZstsJnslsiM0bpaAlHWF4bToE6nwqk-itg3H_M8/edit?usp=sharing" TargetMode="External"/><Relationship Id="rId4" Type="http://schemas.openxmlformats.org/officeDocument/2006/relationships/hyperlink" Target="https://docs.google.com/presentation/d/1KbRZiL6FyviTH6s-viynKHE1SWRLxuTAGlbqTfO6RXU/edit?usp=sharing" TargetMode="External"/><Relationship Id="rId9" Type="http://schemas.openxmlformats.org/officeDocument/2006/relationships/image" Target="../media/image7.png"/><Relationship Id="rId5" Type="http://schemas.openxmlformats.org/officeDocument/2006/relationships/hyperlink" Target="https://docs.google.com/presentation/d/1KbRZiL6FyviTH6s-viynKHE1SWRLxuTAGlbqTfO6RXU/edit?usp=sharing" TargetMode="External"/><Relationship Id="rId6" Type="http://schemas.openxmlformats.org/officeDocument/2006/relationships/hyperlink" Target="https://docs.google.com/presentation/d/1XqbvBYdWWC9ZE3MKu_tmVoQ7yOu9o2MrAL-ExyAZLRE/pub?start=false&amp;loop=false&amp;delayms=3000" TargetMode="External"/><Relationship Id="rId7" Type="http://schemas.openxmlformats.org/officeDocument/2006/relationships/hyperlink" Target="https://docs.google.com/presentation/d/1TAxqg2HBFqf-YRf7fqxynoDdLC3L0WyzqXu1L3vUssI/edit?usp=sharing" TargetMode="External"/><Relationship Id="rId8" Type="http://schemas.openxmlformats.org/officeDocument/2006/relationships/hyperlink" Target="https://docs.google.com/presentation/d/1TAxqg2HBFqf-YRf7fqxynoDdLC3L0WyzqXu1L3vUssI/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40.png"/><Relationship Id="rId7" Type="http://schemas.openxmlformats.org/officeDocument/2006/relationships/image" Target="../media/image31.png"/></Relationships>
</file>

<file path=ppt/slides/_rels/slide9.xml.rels><?xml version="1.0" encoding="UTF-8" standalone="yes"?><Relationships xmlns="http://schemas.openxmlformats.org/package/2006/relationships"><Relationship Id="rId20" Type="http://schemas.openxmlformats.org/officeDocument/2006/relationships/image" Target="../media/image12.png"/><Relationship Id="rId11" Type="http://schemas.openxmlformats.org/officeDocument/2006/relationships/image" Target="../media/image38.png"/><Relationship Id="rId10" Type="http://schemas.openxmlformats.org/officeDocument/2006/relationships/hyperlink" Target="linkedin.com/company/icann" TargetMode="External"/><Relationship Id="rId13" Type="http://schemas.openxmlformats.org/officeDocument/2006/relationships/image" Target="../media/image35.png"/><Relationship Id="rId12" Type="http://schemas.openxmlformats.org/officeDocument/2006/relationships/hyperlink" Target="twitter.com/icann"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hyperlink" Target="flickr.com/photos/icann" TargetMode="External"/><Relationship Id="rId9" Type="http://schemas.openxmlformats.org/officeDocument/2006/relationships/image" Target="../media/image33.png"/><Relationship Id="rId15" Type="http://schemas.openxmlformats.org/officeDocument/2006/relationships/image" Target="../media/image36.png"/><Relationship Id="rId14" Type="http://schemas.openxmlformats.org/officeDocument/2006/relationships/hyperlink" Target="gplus.to/icann" TargetMode="External"/><Relationship Id="rId17" Type="http://schemas.openxmlformats.org/officeDocument/2006/relationships/image" Target="../media/image42.png"/><Relationship Id="rId16" Type="http://schemas.openxmlformats.org/officeDocument/2006/relationships/hyperlink" Target="weibo.com/ICANNorg" TargetMode="External"/><Relationship Id="rId5" Type="http://schemas.openxmlformats.org/officeDocument/2006/relationships/image" Target="../media/image37.png"/><Relationship Id="rId19" Type="http://schemas.openxmlformats.org/officeDocument/2006/relationships/image" Target="../media/image41.png"/><Relationship Id="rId6" Type="http://schemas.openxmlformats.org/officeDocument/2006/relationships/hyperlink" Target="facebook.com/icannorg" TargetMode="External"/><Relationship Id="rId18" Type="http://schemas.openxmlformats.org/officeDocument/2006/relationships/hyperlink" Target="slideshare.net/icannpresentations" TargetMode="External"/><Relationship Id="rId7" Type="http://schemas.openxmlformats.org/officeDocument/2006/relationships/image" Target="../media/image34.png"/><Relationship Id="rId8" Type="http://schemas.openxmlformats.org/officeDocument/2006/relationships/hyperlink" Target="youtube.com/user/ICANNnew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nvSpPr>
        <p:spPr>
          <a:xfrm>
            <a:off x="2076115" y="4471953"/>
            <a:ext cx="6626940" cy="697199"/>
          </a:xfrm>
          <a:prstGeom prst="rect">
            <a:avLst/>
          </a:prstGeom>
          <a:noFill/>
          <a:ln>
            <a:noFill/>
          </a:ln>
        </p:spPr>
        <p:txBody>
          <a:bodyPr anchorCtr="0" anchor="t" bIns="45700" lIns="91425" rIns="91425" tIns="45700">
            <a:noAutofit/>
          </a:bodyPr>
          <a:lstStyle/>
          <a:p>
            <a:pPr indent="0" lvl="0" marL="0" marR="0" rtl="0" algn="l">
              <a:lnSpc>
                <a:spcPct val="117499"/>
              </a:lnSpc>
              <a:spcBef>
                <a:spcPts val="0"/>
              </a:spcBef>
              <a:buSzPct val="25000"/>
              <a:buNone/>
            </a:pPr>
            <a:r>
              <a:rPr lang="en-US" sz="4000">
                <a:solidFill>
                  <a:srgbClr val="FFFFFF"/>
                </a:solidFill>
                <a:latin typeface="Source Sans Pro"/>
                <a:ea typeface="Source Sans Pro"/>
                <a:cs typeface="Source Sans Pro"/>
                <a:sym typeface="Source Sans Pro"/>
              </a:rPr>
              <a:t>ICANN At-Large Onboarding </a:t>
            </a:r>
          </a:p>
        </p:txBody>
      </p:sp>
      <p:sp>
        <p:nvSpPr>
          <p:cNvPr id="147" name="Shape 147"/>
          <p:cNvSpPr txBox="1"/>
          <p:nvPr/>
        </p:nvSpPr>
        <p:spPr>
          <a:xfrm>
            <a:off x="2076126" y="5152825"/>
            <a:ext cx="6019800" cy="400200"/>
          </a:xfrm>
          <a:prstGeom prst="rect">
            <a:avLst/>
          </a:prstGeom>
          <a:noFill/>
          <a:ln>
            <a:noFill/>
          </a:ln>
        </p:spPr>
        <p:txBody>
          <a:bodyPr anchorCtr="0" anchor="t" bIns="45700" lIns="91425" rIns="91425" tIns="45700">
            <a:noAutofit/>
          </a:bodyPr>
          <a:lstStyle/>
          <a:p>
            <a:pPr lvl="0" rtl="0">
              <a:spcBef>
                <a:spcPts val="0"/>
              </a:spcBef>
              <a:buClr>
                <a:srgbClr val="FFFFFF"/>
              </a:buClr>
              <a:buSzPct val="25000"/>
              <a:buFont typeface="Source Sans Pro"/>
              <a:buNone/>
            </a:pPr>
            <a:r>
              <a:rPr lang="en-US" sz="1800">
                <a:solidFill>
                  <a:srgbClr val="FFFFFF"/>
                </a:solidFill>
                <a:latin typeface="Source Sans Pro"/>
                <a:ea typeface="Source Sans Pro"/>
                <a:cs typeface="Source Sans Pro"/>
                <a:sym typeface="Source Sans Pro"/>
              </a:rPr>
              <a:t>Dev Anand Teelucksingh | Isaac Maposa | Beran Gillen</a:t>
            </a:r>
          </a:p>
          <a:p>
            <a:pPr lvl="0" rtl="0">
              <a:spcBef>
                <a:spcPts val="0"/>
              </a:spcBef>
              <a:buClr>
                <a:srgbClr val="FFFFFF"/>
              </a:buClr>
              <a:buSzPct val="25000"/>
              <a:buFont typeface="Source Sans Pro"/>
              <a:buNone/>
            </a:pPr>
            <a:r>
              <a:rPr lang="en-US" sz="2000">
                <a:solidFill>
                  <a:srgbClr val="FFFFFF"/>
                </a:solidFill>
                <a:latin typeface="Source Sans Pro"/>
                <a:ea typeface="Source Sans Pro"/>
                <a:cs typeface="Source Sans Pro"/>
                <a:sym typeface="Source Sans Pro"/>
              </a:rPr>
              <a:t>Community Onboarding Program | 25 April 2017</a:t>
            </a:r>
          </a:p>
          <a:p>
            <a:pPr indent="0" lvl="0" marL="0" marR="0" rtl="0" algn="l">
              <a:spcBef>
                <a:spcPts val="0"/>
              </a:spcBef>
              <a:buNone/>
            </a:pPr>
            <a:r>
              <a:t/>
            </a:r>
            <a:endParaRPr sz="2000">
              <a:solidFill>
                <a:srgbClr val="FFFFFF"/>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0" y="-7478"/>
            <a:ext cx="9144000" cy="710700"/>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spcAft>
                <a:spcPts val="0"/>
              </a:spcAft>
              <a:buClr>
                <a:schemeClr val="lt1"/>
              </a:buClr>
              <a:buSzPct val="25000"/>
              <a:buFont typeface="Source Sans Pro"/>
              <a:buNone/>
            </a:pPr>
            <a:r>
              <a:rPr b="0" i="0" lang="en-US" sz="3200" u="none" cap="none" strike="noStrike">
                <a:solidFill>
                  <a:schemeClr val="lt1"/>
                </a:solidFill>
                <a:latin typeface="Source Sans Pro"/>
                <a:ea typeface="Source Sans Pro"/>
                <a:cs typeface="Source Sans Pro"/>
                <a:sym typeface="Source Sans Pro"/>
              </a:rPr>
              <a:t>At-Large Community Onboarding Program</a:t>
            </a:r>
          </a:p>
        </p:txBody>
      </p:sp>
      <p:pic>
        <p:nvPicPr>
          <p:cNvPr descr="IC_AtLarge_Logo.png" id="154" name="Shape 154"/>
          <p:cNvPicPr preferRelativeResize="0"/>
          <p:nvPr/>
        </p:nvPicPr>
        <p:blipFill rotWithShape="1">
          <a:blip r:embed="rId3">
            <a:alphaModFix/>
          </a:blip>
          <a:srcRect b="0" l="0" r="0" t="0"/>
          <a:stretch/>
        </p:blipFill>
        <p:spPr>
          <a:xfrm>
            <a:off x="8475045" y="7688"/>
            <a:ext cx="624900" cy="670200"/>
          </a:xfrm>
          <a:prstGeom prst="rect">
            <a:avLst/>
          </a:prstGeom>
          <a:noFill/>
          <a:ln>
            <a:noFill/>
          </a:ln>
        </p:spPr>
      </p:pic>
      <p:grpSp>
        <p:nvGrpSpPr>
          <p:cNvPr id="155" name="Shape 155"/>
          <p:cNvGrpSpPr/>
          <p:nvPr/>
        </p:nvGrpSpPr>
        <p:grpSpPr>
          <a:xfrm>
            <a:off x="900714" y="1245503"/>
            <a:ext cx="1663773" cy="592608"/>
            <a:chOff x="408227" y="1213404"/>
            <a:chExt cx="1956000" cy="1394700"/>
          </a:xfrm>
        </p:grpSpPr>
        <p:sp>
          <p:nvSpPr>
            <p:cNvPr id="156" name="Shape 156"/>
            <p:cNvSpPr/>
            <p:nvPr/>
          </p:nvSpPr>
          <p:spPr>
            <a:xfrm>
              <a:off x="408227" y="1213404"/>
              <a:ext cx="1956000" cy="1394700"/>
            </a:xfrm>
            <a:prstGeom prst="rect">
              <a:avLst/>
            </a:prstGeom>
            <a:solidFill>
              <a:schemeClr val="accent1">
                <a:alpha val="76470"/>
              </a:schemeClr>
            </a:solidFill>
            <a:ln cap="flat" cmpd="sng" w="25400">
              <a:solidFill>
                <a:srgbClr val="126292"/>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57" name="Shape 157"/>
            <p:cNvSpPr txBox="1"/>
            <p:nvPr/>
          </p:nvSpPr>
          <p:spPr>
            <a:xfrm>
              <a:off x="654362" y="1340458"/>
              <a:ext cx="1446000" cy="1104900"/>
            </a:xfrm>
            <a:prstGeom prst="rect">
              <a:avLst/>
            </a:prstGeom>
            <a:noFill/>
            <a:ln>
              <a:noFill/>
            </a:ln>
          </p:spPr>
          <p:txBody>
            <a:bodyPr anchorCtr="0" anchor="t" bIns="45700" lIns="91425" rIns="91425" tIns="45700">
              <a:noAutofit/>
            </a:bodyPr>
            <a:lstStyle/>
            <a:p>
              <a:pPr indent="0" lvl="0" marL="0" marR="0" rtl="0" algn="ctr">
                <a:lnSpc>
                  <a:spcPct val="147777"/>
                </a:lnSpc>
                <a:spcBef>
                  <a:spcPts val="0"/>
                </a:spcBef>
                <a:spcAft>
                  <a:spcPts val="0"/>
                </a:spcAft>
                <a:buClr>
                  <a:srgbClr val="FFFFFF"/>
                </a:buClr>
                <a:buSzPct val="25000"/>
                <a:buFont typeface="Source Sans Pro"/>
                <a:buNone/>
              </a:pPr>
              <a:r>
                <a:rPr b="0" i="0" lang="en-US" sz="1400" u="none" cap="none" strike="noStrike">
                  <a:solidFill>
                    <a:srgbClr val="FFFFFF"/>
                  </a:solidFill>
                  <a:latin typeface="Source Sans Pro"/>
                  <a:ea typeface="Source Sans Pro"/>
                  <a:cs typeface="Source Sans Pro"/>
                  <a:sym typeface="Source Sans Pro"/>
                </a:rPr>
                <a:t>Promoting</a:t>
              </a:r>
            </a:p>
          </p:txBody>
        </p:sp>
      </p:grpSp>
      <p:sp>
        <p:nvSpPr>
          <p:cNvPr id="158" name="Shape 158"/>
          <p:cNvSpPr/>
          <p:nvPr/>
        </p:nvSpPr>
        <p:spPr>
          <a:xfrm>
            <a:off x="900723" y="1138969"/>
            <a:ext cx="1664100" cy="122400"/>
          </a:xfrm>
          <a:prstGeom prst="rect">
            <a:avLst/>
          </a:prstGeom>
          <a:solidFill>
            <a:srgbClr val="156493"/>
          </a:solidFill>
          <a:ln cap="flat" cmpd="sng" w="25400">
            <a:solidFill>
              <a:srgbClr val="126292"/>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grpSp>
        <p:nvGrpSpPr>
          <p:cNvPr id="159" name="Shape 159"/>
          <p:cNvGrpSpPr/>
          <p:nvPr/>
        </p:nvGrpSpPr>
        <p:grpSpPr>
          <a:xfrm>
            <a:off x="899790" y="2717971"/>
            <a:ext cx="1663773" cy="612691"/>
            <a:chOff x="3348764" y="1213404"/>
            <a:chExt cx="1956000" cy="1394700"/>
          </a:xfrm>
        </p:grpSpPr>
        <p:sp>
          <p:nvSpPr>
            <p:cNvPr id="160" name="Shape 160"/>
            <p:cNvSpPr/>
            <p:nvPr/>
          </p:nvSpPr>
          <p:spPr>
            <a:xfrm>
              <a:off x="3348764" y="1213404"/>
              <a:ext cx="1956000" cy="1394700"/>
            </a:xfrm>
            <a:prstGeom prst="rect">
              <a:avLst/>
            </a:prstGeom>
            <a:solidFill>
              <a:schemeClr val="accent3">
                <a:alpha val="80000"/>
              </a:schemeClr>
            </a:solidFill>
            <a:ln cap="flat" cmpd="sng" w="25400">
              <a:solidFill>
                <a:srgbClr val="135154"/>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61" name="Shape 161"/>
            <p:cNvSpPr txBox="1"/>
            <p:nvPr/>
          </p:nvSpPr>
          <p:spPr>
            <a:xfrm>
              <a:off x="3430998" y="1340446"/>
              <a:ext cx="1756500" cy="1098600"/>
            </a:xfrm>
            <a:prstGeom prst="rect">
              <a:avLst/>
            </a:prstGeom>
            <a:noFill/>
            <a:ln>
              <a:noFill/>
            </a:ln>
          </p:spPr>
          <p:txBody>
            <a:bodyPr anchorCtr="0" anchor="t" bIns="45700" lIns="91425" rIns="91425" tIns="45700">
              <a:noAutofit/>
            </a:bodyPr>
            <a:lstStyle/>
            <a:p>
              <a:pPr indent="0" lvl="0" marL="0" marR="0" rtl="0" algn="ctr">
                <a:lnSpc>
                  <a:spcPct val="147777"/>
                </a:lnSpc>
                <a:spcBef>
                  <a:spcPts val="0"/>
                </a:spcBef>
                <a:spcAft>
                  <a:spcPts val="0"/>
                </a:spcAft>
                <a:buClr>
                  <a:srgbClr val="FFFFFF"/>
                </a:buClr>
                <a:buSzPct val="25000"/>
                <a:buFont typeface="Source Sans Pro"/>
                <a:buNone/>
              </a:pPr>
              <a:r>
                <a:rPr b="0" i="0" lang="en-US" sz="1400" u="none" cap="none" strike="noStrike">
                  <a:solidFill>
                    <a:srgbClr val="FFFFFF"/>
                  </a:solidFill>
                  <a:latin typeface="Source Sans Pro"/>
                  <a:ea typeface="Source Sans Pro"/>
                  <a:cs typeface="Source Sans Pro"/>
                  <a:sym typeface="Source Sans Pro"/>
                </a:rPr>
                <a:t>Understanding</a:t>
              </a:r>
            </a:p>
          </p:txBody>
        </p:sp>
      </p:grpSp>
      <p:sp>
        <p:nvSpPr>
          <p:cNvPr id="162" name="Shape 162"/>
          <p:cNvSpPr/>
          <p:nvPr/>
        </p:nvSpPr>
        <p:spPr>
          <a:xfrm>
            <a:off x="901650" y="2604699"/>
            <a:ext cx="1664100" cy="122400"/>
          </a:xfrm>
          <a:prstGeom prst="rect">
            <a:avLst/>
          </a:prstGeom>
          <a:solidFill>
            <a:srgbClr val="145052"/>
          </a:solidFill>
          <a:ln cap="flat" cmpd="sng" w="19050">
            <a:solidFill>
              <a:srgbClr val="17505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grpSp>
        <p:nvGrpSpPr>
          <p:cNvPr id="163" name="Shape 163"/>
          <p:cNvGrpSpPr/>
          <p:nvPr/>
        </p:nvGrpSpPr>
        <p:grpSpPr>
          <a:xfrm>
            <a:off x="899560" y="4015429"/>
            <a:ext cx="1663773" cy="686841"/>
            <a:chOff x="6328387" y="1042720"/>
            <a:chExt cx="1956000" cy="1484100"/>
          </a:xfrm>
        </p:grpSpPr>
        <p:sp>
          <p:nvSpPr>
            <p:cNvPr id="164" name="Shape 164"/>
            <p:cNvSpPr/>
            <p:nvPr/>
          </p:nvSpPr>
          <p:spPr>
            <a:xfrm>
              <a:off x="6328387" y="1042720"/>
              <a:ext cx="1956000" cy="1484100"/>
            </a:xfrm>
            <a:prstGeom prst="rect">
              <a:avLst/>
            </a:prstGeom>
            <a:solidFill>
              <a:schemeClr val="accent4">
                <a:alpha val="77650"/>
              </a:schemeClr>
            </a:solidFill>
            <a:ln cap="flat" cmpd="sng" w="25400">
              <a:solidFill>
                <a:srgbClr val="AA692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65" name="Shape 165"/>
            <p:cNvSpPr txBox="1"/>
            <p:nvPr/>
          </p:nvSpPr>
          <p:spPr>
            <a:xfrm>
              <a:off x="6583375" y="1315591"/>
              <a:ext cx="1446000" cy="1011000"/>
            </a:xfrm>
            <a:prstGeom prst="rect">
              <a:avLst/>
            </a:prstGeom>
            <a:noFill/>
            <a:ln>
              <a:noFill/>
            </a:ln>
          </p:spPr>
          <p:txBody>
            <a:bodyPr anchorCtr="0" anchor="t" bIns="45700" lIns="91425" rIns="91425" tIns="45700">
              <a:noAutofit/>
            </a:bodyPr>
            <a:lstStyle/>
            <a:p>
              <a:pPr indent="0" lvl="0" marL="0" marR="0" rtl="0" algn="ctr">
                <a:lnSpc>
                  <a:spcPct val="147777"/>
                </a:lnSpc>
                <a:spcBef>
                  <a:spcPts val="0"/>
                </a:spcBef>
                <a:spcAft>
                  <a:spcPts val="0"/>
                </a:spcAft>
                <a:buClr>
                  <a:srgbClr val="FFFFFF"/>
                </a:buClr>
                <a:buSzPct val="25000"/>
                <a:buFont typeface="Source Sans Pro"/>
                <a:buNone/>
              </a:pPr>
              <a:r>
                <a:rPr b="0" i="0" lang="en-US" sz="1400" u="none" cap="none" strike="noStrike">
                  <a:solidFill>
                    <a:srgbClr val="FFFFFF"/>
                  </a:solidFill>
                  <a:latin typeface="Source Sans Pro"/>
                  <a:ea typeface="Source Sans Pro"/>
                  <a:cs typeface="Source Sans Pro"/>
                  <a:sym typeface="Source Sans Pro"/>
                </a:rPr>
                <a:t>Joining</a:t>
              </a:r>
            </a:p>
          </p:txBody>
        </p:sp>
      </p:grpSp>
      <p:sp>
        <p:nvSpPr>
          <p:cNvPr id="166" name="Shape 166"/>
          <p:cNvSpPr/>
          <p:nvPr/>
        </p:nvSpPr>
        <p:spPr>
          <a:xfrm>
            <a:off x="899713" y="3956069"/>
            <a:ext cx="1664100" cy="122400"/>
          </a:xfrm>
          <a:prstGeom prst="rect">
            <a:avLst/>
          </a:prstGeom>
          <a:solidFill>
            <a:srgbClr val="BA7132"/>
          </a:solidFill>
          <a:ln cap="flat" cmpd="sng" w="25400">
            <a:solidFill>
              <a:srgbClr val="B87137"/>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grpSp>
        <p:nvGrpSpPr>
          <p:cNvPr id="167" name="Shape 167"/>
          <p:cNvGrpSpPr/>
          <p:nvPr/>
        </p:nvGrpSpPr>
        <p:grpSpPr>
          <a:xfrm>
            <a:off x="901650" y="5495254"/>
            <a:ext cx="1663773" cy="612691"/>
            <a:chOff x="408227" y="1213404"/>
            <a:chExt cx="1956000" cy="1394700"/>
          </a:xfrm>
        </p:grpSpPr>
        <p:sp>
          <p:nvSpPr>
            <p:cNvPr id="168" name="Shape 168"/>
            <p:cNvSpPr/>
            <p:nvPr/>
          </p:nvSpPr>
          <p:spPr>
            <a:xfrm>
              <a:off x="408227" y="1213404"/>
              <a:ext cx="1956000" cy="1394700"/>
            </a:xfrm>
            <a:prstGeom prst="rect">
              <a:avLst/>
            </a:prstGeom>
            <a:solidFill>
              <a:schemeClr val="accent5">
                <a:alpha val="80390"/>
              </a:schemeClr>
            </a:solidFill>
            <a:ln cap="flat" cmpd="sng" w="25400">
              <a:solidFill>
                <a:srgbClr val="9F4625"/>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69" name="Shape 169"/>
            <p:cNvSpPr txBox="1"/>
            <p:nvPr/>
          </p:nvSpPr>
          <p:spPr>
            <a:xfrm>
              <a:off x="654362" y="1340458"/>
              <a:ext cx="1446000" cy="1104900"/>
            </a:xfrm>
            <a:prstGeom prst="rect">
              <a:avLst/>
            </a:prstGeom>
            <a:noFill/>
            <a:ln>
              <a:noFill/>
            </a:ln>
          </p:spPr>
          <p:txBody>
            <a:bodyPr anchorCtr="0" anchor="t" bIns="45700" lIns="91425" rIns="91425" tIns="45700">
              <a:noAutofit/>
            </a:bodyPr>
            <a:lstStyle/>
            <a:p>
              <a:pPr indent="0" lvl="0" marL="0" marR="0" rtl="0" algn="ctr">
                <a:lnSpc>
                  <a:spcPct val="147777"/>
                </a:lnSpc>
                <a:spcBef>
                  <a:spcPts val="0"/>
                </a:spcBef>
                <a:spcAft>
                  <a:spcPts val="0"/>
                </a:spcAft>
                <a:buClr>
                  <a:srgbClr val="FFFFFF"/>
                </a:buClr>
                <a:buSzPct val="25000"/>
                <a:buFont typeface="Source Sans Pro"/>
                <a:buNone/>
              </a:pPr>
              <a:r>
                <a:rPr b="0" i="0" lang="en-US" sz="1400" u="none" cap="none" strike="noStrike">
                  <a:solidFill>
                    <a:srgbClr val="FFFFFF"/>
                  </a:solidFill>
                  <a:latin typeface="Source Sans Pro"/>
                  <a:ea typeface="Source Sans Pro"/>
                  <a:cs typeface="Source Sans Pro"/>
                  <a:sym typeface="Source Sans Pro"/>
                </a:rPr>
                <a:t>Engaging</a:t>
              </a:r>
            </a:p>
          </p:txBody>
        </p:sp>
      </p:grpSp>
      <p:sp>
        <p:nvSpPr>
          <p:cNvPr id="170" name="Shape 170"/>
          <p:cNvSpPr/>
          <p:nvPr/>
        </p:nvSpPr>
        <p:spPr>
          <a:xfrm>
            <a:off x="901660" y="5387032"/>
            <a:ext cx="1664100" cy="122400"/>
          </a:xfrm>
          <a:prstGeom prst="rect">
            <a:avLst/>
          </a:prstGeom>
          <a:solidFill>
            <a:srgbClr val="A34729"/>
          </a:solidFill>
          <a:ln cap="flat" cmpd="sng" w="25400">
            <a:solidFill>
              <a:srgbClr val="A1472D"/>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descr="0309-arrow-right.eps" id="171" name="Shape 171"/>
          <p:cNvPicPr preferRelativeResize="0"/>
          <p:nvPr/>
        </p:nvPicPr>
        <p:blipFill rotWithShape="1">
          <a:blip r:embed="rId4">
            <a:alphaModFix/>
          </a:blip>
          <a:srcRect b="0" l="0" r="0" t="0"/>
          <a:stretch/>
        </p:blipFill>
        <p:spPr>
          <a:xfrm rot="5400000">
            <a:off x="1506595" y="3499066"/>
            <a:ext cx="449700" cy="288600"/>
          </a:xfrm>
          <a:prstGeom prst="rect">
            <a:avLst/>
          </a:prstGeom>
          <a:noFill/>
          <a:ln>
            <a:noFill/>
          </a:ln>
        </p:spPr>
      </p:pic>
      <p:pic>
        <p:nvPicPr>
          <p:cNvPr descr="0309-arrow-right.eps" id="172" name="Shape 172"/>
          <p:cNvPicPr preferRelativeResize="0"/>
          <p:nvPr/>
        </p:nvPicPr>
        <p:blipFill rotWithShape="1">
          <a:blip r:embed="rId4">
            <a:alphaModFix/>
          </a:blip>
          <a:srcRect b="0" l="0" r="0" t="0"/>
          <a:stretch/>
        </p:blipFill>
        <p:spPr>
          <a:xfrm rot="5400000">
            <a:off x="1506595" y="2077091"/>
            <a:ext cx="449700" cy="288600"/>
          </a:xfrm>
          <a:prstGeom prst="rect">
            <a:avLst/>
          </a:prstGeom>
          <a:noFill/>
          <a:ln>
            <a:noFill/>
          </a:ln>
        </p:spPr>
      </p:pic>
      <p:pic>
        <p:nvPicPr>
          <p:cNvPr descr="0309-arrow-right.eps" id="173" name="Shape 173"/>
          <p:cNvPicPr preferRelativeResize="0"/>
          <p:nvPr/>
        </p:nvPicPr>
        <p:blipFill rotWithShape="1">
          <a:blip r:embed="rId4">
            <a:alphaModFix/>
          </a:blip>
          <a:srcRect b="0" l="0" r="0" t="0"/>
          <a:stretch/>
        </p:blipFill>
        <p:spPr>
          <a:xfrm rot="5400000">
            <a:off x="1506583" y="4900341"/>
            <a:ext cx="449700" cy="288600"/>
          </a:xfrm>
          <a:prstGeom prst="rect">
            <a:avLst/>
          </a:prstGeom>
          <a:noFill/>
          <a:ln>
            <a:noFill/>
          </a:ln>
        </p:spPr>
      </p:pic>
      <p:cxnSp>
        <p:nvCxnSpPr>
          <p:cNvPr id="174" name="Shape 174"/>
          <p:cNvCxnSpPr>
            <a:stCxn id="168" idx="2"/>
            <a:endCxn id="158" idx="0"/>
          </p:cNvCxnSpPr>
          <p:nvPr/>
        </p:nvCxnSpPr>
        <p:spPr>
          <a:xfrm flipH="1" rot="5400000">
            <a:off x="-751363" y="3623046"/>
            <a:ext cx="4968900" cy="900"/>
          </a:xfrm>
          <a:prstGeom prst="bentConnector5">
            <a:avLst>
              <a:gd fmla="val -3276" name="adj1"/>
              <a:gd fmla="val 146306881" name="adj2"/>
              <a:gd fmla="val 104794" name="adj3"/>
            </a:avLst>
          </a:prstGeom>
          <a:noFill/>
          <a:ln cap="flat" cmpd="sng" w="9525">
            <a:solidFill>
              <a:schemeClr val="dk2"/>
            </a:solidFill>
            <a:prstDash val="solid"/>
            <a:round/>
            <a:headEnd len="lg" w="lg" type="none"/>
            <a:tailEnd len="lg" w="lg" type="none"/>
          </a:ln>
        </p:spPr>
      </p:cxnSp>
      <p:sp>
        <p:nvSpPr>
          <p:cNvPr id="175" name="Shape 175"/>
          <p:cNvSpPr txBox="1"/>
          <p:nvPr/>
        </p:nvSpPr>
        <p:spPr>
          <a:xfrm>
            <a:off x="2841675" y="833575"/>
            <a:ext cx="6128700" cy="1524900"/>
          </a:xfrm>
          <a:prstGeom prst="rect">
            <a:avLst/>
          </a:prstGeom>
          <a:noFill/>
          <a:ln>
            <a:noFill/>
          </a:ln>
        </p:spPr>
        <p:txBody>
          <a:bodyPr anchorCtr="0" anchor="t" bIns="91425" lIns="91425" rIns="91425" tIns="91425">
            <a:noAutofit/>
          </a:bodyPr>
          <a:lstStyle/>
          <a:p>
            <a:pPr lvl="0" rtl="0">
              <a:spcBef>
                <a:spcPts val="0"/>
              </a:spcBef>
              <a:buNone/>
            </a:pPr>
            <a:r>
              <a:rPr b="1" lang="en-US" sz="1600">
                <a:solidFill>
                  <a:srgbClr val="0C1F24"/>
                </a:solidFill>
                <a:latin typeface="Source Sans Pro"/>
                <a:ea typeface="Source Sans Pro"/>
                <a:cs typeface="Source Sans Pro"/>
                <a:sym typeface="Source Sans Pro"/>
              </a:rPr>
              <a:t>Promoting At- Large</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Target participants for At Large</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How each type of participant can be involved in At Large</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What should draw them to this unique and diverse community</a:t>
            </a:r>
          </a:p>
        </p:txBody>
      </p:sp>
      <p:sp>
        <p:nvSpPr>
          <p:cNvPr id="176" name="Shape 176"/>
          <p:cNvSpPr txBox="1"/>
          <p:nvPr/>
        </p:nvSpPr>
        <p:spPr>
          <a:xfrm>
            <a:off x="2789550" y="2217375"/>
            <a:ext cx="6128700" cy="1278000"/>
          </a:xfrm>
          <a:prstGeom prst="rect">
            <a:avLst/>
          </a:prstGeom>
          <a:noFill/>
          <a:ln>
            <a:noFill/>
          </a:ln>
        </p:spPr>
        <p:txBody>
          <a:bodyPr anchorCtr="0" anchor="t" bIns="91425" lIns="91425" rIns="91425" tIns="91425">
            <a:noAutofit/>
          </a:bodyPr>
          <a:lstStyle/>
          <a:p>
            <a:pPr lvl="0" rtl="0">
              <a:spcBef>
                <a:spcPts val="0"/>
              </a:spcBef>
              <a:buNone/>
            </a:pPr>
            <a:r>
              <a:rPr b="1" lang="en-US" sz="1600">
                <a:solidFill>
                  <a:srgbClr val="0C1F24"/>
                </a:solidFill>
                <a:latin typeface="Source Sans Pro"/>
                <a:ea typeface="Source Sans Pro"/>
                <a:cs typeface="Source Sans Pro"/>
                <a:sym typeface="Source Sans Pro"/>
              </a:rPr>
              <a:t>Understanding </a:t>
            </a:r>
            <a:r>
              <a:rPr b="1" lang="en-US" sz="1600">
                <a:solidFill>
                  <a:srgbClr val="0C1F24"/>
                </a:solidFill>
                <a:latin typeface="Source Sans Pro"/>
                <a:ea typeface="Source Sans Pro"/>
                <a:cs typeface="Source Sans Pro"/>
                <a:sym typeface="Source Sans Pro"/>
              </a:rPr>
              <a:t>At- Large</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How the community operates</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Information on community activities</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Community organisational structure</a:t>
            </a:r>
          </a:p>
        </p:txBody>
      </p:sp>
      <p:sp>
        <p:nvSpPr>
          <p:cNvPr id="177" name="Shape 177"/>
          <p:cNvSpPr txBox="1"/>
          <p:nvPr/>
        </p:nvSpPr>
        <p:spPr>
          <a:xfrm>
            <a:off x="2789550" y="3719850"/>
            <a:ext cx="6128700" cy="1278000"/>
          </a:xfrm>
          <a:prstGeom prst="rect">
            <a:avLst/>
          </a:prstGeom>
          <a:noFill/>
          <a:ln>
            <a:noFill/>
          </a:ln>
        </p:spPr>
        <p:txBody>
          <a:bodyPr anchorCtr="0" anchor="t" bIns="91425" lIns="91425" rIns="91425" tIns="91425">
            <a:noAutofit/>
          </a:bodyPr>
          <a:lstStyle/>
          <a:p>
            <a:pPr lvl="0" rtl="0">
              <a:spcBef>
                <a:spcPts val="0"/>
              </a:spcBef>
              <a:buNone/>
            </a:pPr>
            <a:r>
              <a:rPr b="1" lang="en-US" sz="1600">
                <a:solidFill>
                  <a:srgbClr val="0C1F24"/>
                </a:solidFill>
                <a:latin typeface="Source Sans Pro"/>
                <a:ea typeface="Source Sans Pro"/>
                <a:cs typeface="Source Sans Pro"/>
                <a:sym typeface="Source Sans Pro"/>
              </a:rPr>
              <a:t>Joining </a:t>
            </a:r>
            <a:r>
              <a:rPr b="1" lang="en-US" sz="1600">
                <a:solidFill>
                  <a:srgbClr val="0C1F24"/>
                </a:solidFill>
                <a:latin typeface="Source Sans Pro"/>
                <a:ea typeface="Source Sans Pro"/>
                <a:cs typeface="Source Sans Pro"/>
                <a:sym typeface="Source Sans Pro"/>
              </a:rPr>
              <a:t>At- Large</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Various ways to join the At-Large community through various mediums</a:t>
            </a:r>
          </a:p>
        </p:txBody>
      </p:sp>
      <p:sp>
        <p:nvSpPr>
          <p:cNvPr id="178" name="Shape 178"/>
          <p:cNvSpPr txBox="1"/>
          <p:nvPr/>
        </p:nvSpPr>
        <p:spPr>
          <a:xfrm>
            <a:off x="2841675" y="4914225"/>
            <a:ext cx="6128700" cy="1278000"/>
          </a:xfrm>
          <a:prstGeom prst="rect">
            <a:avLst/>
          </a:prstGeom>
          <a:noFill/>
          <a:ln>
            <a:noFill/>
          </a:ln>
        </p:spPr>
        <p:txBody>
          <a:bodyPr anchorCtr="0" anchor="t" bIns="91425" lIns="91425" rIns="91425" tIns="91425">
            <a:noAutofit/>
          </a:bodyPr>
          <a:lstStyle/>
          <a:p>
            <a:pPr lvl="0" rtl="0">
              <a:spcBef>
                <a:spcPts val="0"/>
              </a:spcBef>
              <a:buNone/>
            </a:pPr>
            <a:r>
              <a:rPr b="1" lang="en-US" sz="1600">
                <a:solidFill>
                  <a:srgbClr val="0C1F24"/>
                </a:solidFill>
                <a:latin typeface="Source Sans Pro"/>
                <a:ea typeface="Source Sans Pro"/>
                <a:cs typeface="Source Sans Pro"/>
                <a:sym typeface="Source Sans Pro"/>
              </a:rPr>
              <a:t>Engaging in At-Large</a:t>
            </a:r>
          </a:p>
          <a:p>
            <a:pPr indent="-330200" lvl="1" marL="914400" rtl="0">
              <a:spcBef>
                <a:spcPts val="0"/>
              </a:spcBef>
              <a:buSzPct val="100000"/>
              <a:buFont typeface="Source Sans Pro"/>
            </a:pPr>
            <a:r>
              <a:rPr lang="en-US" sz="1600">
                <a:solidFill>
                  <a:srgbClr val="0C1F24"/>
                </a:solidFill>
                <a:latin typeface="Source Sans Pro"/>
                <a:ea typeface="Source Sans Pro"/>
                <a:cs typeface="Source Sans Pro"/>
                <a:sym typeface="Source Sans Pro"/>
              </a:rPr>
              <a:t>Active participation &amp; involvement  stage leading to further involvement  such as leadership positions.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0" y="-7478"/>
            <a:ext cx="9144000" cy="710700"/>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buClr>
                <a:schemeClr val="lt1"/>
              </a:buClr>
              <a:buSzPct val="25000"/>
              <a:buFont typeface="Source Sans Pro"/>
              <a:buNone/>
            </a:pPr>
            <a:r>
              <a:rPr lang="en-US"/>
              <a:t>The challenges of promoting At-Large</a:t>
            </a:r>
          </a:p>
        </p:txBody>
      </p:sp>
      <p:pic>
        <p:nvPicPr>
          <p:cNvPr descr="IC_AtLarge_Logo.png" id="185" name="Shape 185"/>
          <p:cNvPicPr preferRelativeResize="0"/>
          <p:nvPr/>
        </p:nvPicPr>
        <p:blipFill rotWithShape="1">
          <a:blip r:embed="rId3">
            <a:alphaModFix/>
          </a:blip>
          <a:srcRect b="0" l="0" r="0" t="0"/>
          <a:stretch/>
        </p:blipFill>
        <p:spPr>
          <a:xfrm>
            <a:off x="8475045" y="7688"/>
            <a:ext cx="624900" cy="670200"/>
          </a:xfrm>
          <a:prstGeom prst="rect">
            <a:avLst/>
          </a:prstGeom>
          <a:noFill/>
          <a:ln>
            <a:noFill/>
          </a:ln>
        </p:spPr>
      </p:pic>
      <p:sp>
        <p:nvSpPr>
          <p:cNvPr id="186" name="Shape 186"/>
          <p:cNvSpPr txBox="1"/>
          <p:nvPr/>
        </p:nvSpPr>
        <p:spPr>
          <a:xfrm>
            <a:off x="252600" y="833550"/>
            <a:ext cx="8638800" cy="5446500"/>
          </a:xfrm>
          <a:prstGeom prst="rect">
            <a:avLst/>
          </a:prstGeom>
          <a:noFill/>
          <a:ln>
            <a:noFill/>
          </a:ln>
        </p:spPr>
        <p:txBody>
          <a:bodyPr anchorCtr="0" anchor="t" bIns="91425" lIns="91425" rIns="91425" tIns="91425">
            <a:noAutofit/>
          </a:bodyPr>
          <a:lstStyle/>
          <a:p>
            <a:pPr indent="-349250" lvl="0" marL="457200" rtl="0">
              <a:spcBef>
                <a:spcPts val="0"/>
              </a:spcBef>
              <a:buSzPct val="100000"/>
              <a:buFont typeface="Source Sans Pro"/>
              <a:buChar char="●"/>
            </a:pPr>
            <a:r>
              <a:rPr lang="en-US" sz="1900">
                <a:latin typeface="Source Sans Pro"/>
                <a:ea typeface="Source Sans Pro"/>
                <a:cs typeface="Source Sans Pro"/>
                <a:sym typeface="Source Sans Pro"/>
              </a:rPr>
              <a:t>DNS, Domain Names?</a:t>
            </a:r>
          </a:p>
          <a:p>
            <a:pPr indent="-349250" lvl="0" marL="457200" rtl="0">
              <a:spcBef>
                <a:spcPts val="0"/>
              </a:spcBef>
              <a:buSzPct val="100000"/>
              <a:buFont typeface="Source Sans Pro"/>
              <a:buChar char="●"/>
            </a:pPr>
            <a:r>
              <a:rPr lang="en-US" sz="1900">
                <a:latin typeface="Source Sans Pro"/>
                <a:ea typeface="Source Sans Pro"/>
                <a:cs typeface="Source Sans Pro"/>
                <a:sym typeface="Source Sans Pro"/>
              </a:rPr>
              <a:t>TLDs, ccTLD, gTLD?</a:t>
            </a:r>
          </a:p>
          <a:p>
            <a:pPr indent="-349250" lvl="0" marL="457200" rtl="0">
              <a:spcBef>
                <a:spcPts val="0"/>
              </a:spcBef>
              <a:buSzPct val="100000"/>
              <a:buFont typeface="Source Sans Pro"/>
              <a:buChar char="●"/>
            </a:pPr>
            <a:r>
              <a:rPr lang="en-US" sz="1900">
                <a:latin typeface="Source Sans Pro"/>
                <a:ea typeface="Source Sans Pro"/>
                <a:cs typeface="Source Sans Pro"/>
                <a:sym typeface="Source Sans Pro"/>
              </a:rPr>
              <a:t>IANA , post IANA Stewardship ?</a:t>
            </a:r>
          </a:p>
          <a:p>
            <a:pPr lvl="0" rtl="0">
              <a:spcBef>
                <a:spcPts val="0"/>
              </a:spcBef>
              <a:buNone/>
            </a:pPr>
            <a:r>
              <a:t/>
            </a:r>
            <a:endParaRPr sz="1900">
              <a:latin typeface="Source Sans Pro"/>
              <a:ea typeface="Source Sans Pro"/>
              <a:cs typeface="Source Sans Pro"/>
              <a:sym typeface="Source Sans Pro"/>
            </a:endParaRPr>
          </a:p>
          <a:p>
            <a:pPr lvl="0">
              <a:spcBef>
                <a:spcPts val="0"/>
              </a:spcBef>
              <a:buNone/>
            </a:pPr>
            <a:r>
              <a:rPr b="1" lang="en-US" sz="1900">
                <a:latin typeface="Source Sans Pro"/>
                <a:ea typeface="Source Sans Pro"/>
                <a:cs typeface="Source Sans Pro"/>
                <a:sym typeface="Source Sans Pro"/>
              </a:rPr>
              <a:t>What do all of these things mean, What are the relationships, </a:t>
            </a:r>
            <a:br>
              <a:rPr b="1" lang="en-US" sz="1900">
                <a:latin typeface="Source Sans Pro"/>
                <a:ea typeface="Source Sans Pro"/>
                <a:cs typeface="Source Sans Pro"/>
                <a:sym typeface="Source Sans Pro"/>
              </a:rPr>
            </a:br>
            <a:r>
              <a:rPr b="1" lang="en-US" sz="1900">
                <a:latin typeface="Source Sans Pro"/>
                <a:ea typeface="Source Sans Pro"/>
                <a:cs typeface="Source Sans Pro"/>
                <a:sym typeface="Source Sans Pro"/>
              </a:rPr>
              <a:t>How are they interconnected?</a:t>
            </a:r>
          </a:p>
          <a:p>
            <a:pPr lvl="0">
              <a:spcBef>
                <a:spcPts val="0"/>
              </a:spcBef>
              <a:buNone/>
            </a:pPr>
            <a:r>
              <a:t/>
            </a:r>
            <a:endParaRPr sz="1900">
              <a:latin typeface="Source Sans Pro"/>
              <a:ea typeface="Source Sans Pro"/>
              <a:cs typeface="Source Sans Pro"/>
              <a:sym typeface="Source Sans Pro"/>
            </a:endParaRPr>
          </a:p>
          <a:p>
            <a:pPr lvl="0" rtl="0">
              <a:spcBef>
                <a:spcPts val="0"/>
              </a:spcBef>
              <a:buNone/>
            </a:pPr>
            <a:r>
              <a:t/>
            </a:r>
            <a:endParaRPr sz="1900">
              <a:latin typeface="Source Sans Pro"/>
              <a:ea typeface="Source Sans Pro"/>
              <a:cs typeface="Source Sans Pro"/>
              <a:sym typeface="Source Sans Pro"/>
            </a:endParaRPr>
          </a:p>
          <a:p>
            <a:pPr lvl="0" rtl="0">
              <a:lnSpc>
                <a:spcPct val="115000"/>
              </a:lnSpc>
              <a:spcBef>
                <a:spcPts val="0"/>
              </a:spcBef>
              <a:buNone/>
            </a:pPr>
            <a:r>
              <a:rPr lang="en-US" sz="1900">
                <a:latin typeface="Source Sans Pro"/>
                <a:ea typeface="Source Sans Pro"/>
                <a:cs typeface="Source Sans Pro"/>
                <a:sym typeface="Source Sans Pro"/>
              </a:rPr>
              <a:t>Many end users, Academia, Civil Society, Consumer Groups, Enthusiasts, members of our existing At-Large Structures that are part of the ICANN At-Large Community:</a:t>
            </a:r>
          </a:p>
          <a:p>
            <a:pPr indent="-349250" lvl="0" marL="457200" rtl="0">
              <a:lnSpc>
                <a:spcPct val="115000"/>
              </a:lnSpc>
              <a:spcBef>
                <a:spcPts val="0"/>
              </a:spcBef>
              <a:buSzPct val="100000"/>
              <a:buFont typeface="Source Sans Pro"/>
              <a:buChar char="●"/>
            </a:pPr>
            <a:r>
              <a:rPr lang="en-US" sz="1900">
                <a:latin typeface="Source Sans Pro"/>
                <a:ea typeface="Source Sans Pro"/>
                <a:cs typeface="Source Sans Pro"/>
                <a:sym typeface="Source Sans Pro"/>
              </a:rPr>
              <a:t>don’t have an understanding of what these terms means.</a:t>
            </a:r>
          </a:p>
          <a:p>
            <a:pPr indent="-349250" lvl="0" marL="457200" rtl="0">
              <a:lnSpc>
                <a:spcPct val="115000"/>
              </a:lnSpc>
              <a:spcBef>
                <a:spcPts val="0"/>
              </a:spcBef>
              <a:buSzPct val="100000"/>
              <a:buFont typeface="Source Sans Pro"/>
              <a:buChar char="●"/>
            </a:pPr>
            <a:r>
              <a:rPr lang="en-US" sz="1900">
                <a:latin typeface="Source Sans Pro"/>
                <a:ea typeface="Source Sans Pro"/>
                <a:cs typeface="Source Sans Pro"/>
                <a:sym typeface="Source Sans Pro"/>
              </a:rPr>
              <a:t>may have misconceptions of what these terms means.</a:t>
            </a:r>
          </a:p>
          <a:p>
            <a:pPr lvl="0" rtl="0">
              <a:lnSpc>
                <a:spcPct val="115000"/>
              </a:lnSpc>
              <a:spcBef>
                <a:spcPts val="0"/>
              </a:spcBef>
              <a:buNone/>
            </a:pPr>
            <a:r>
              <a:t/>
            </a:r>
            <a:endParaRPr sz="1900">
              <a:latin typeface="Source Sans Pro"/>
              <a:ea typeface="Source Sans Pro"/>
              <a:cs typeface="Source Sans Pro"/>
              <a:sym typeface="Source Sans Pro"/>
            </a:endParaRPr>
          </a:p>
          <a:p>
            <a:pPr lvl="0" rtl="0">
              <a:lnSpc>
                <a:spcPct val="115000"/>
              </a:lnSpc>
              <a:spcBef>
                <a:spcPts val="0"/>
              </a:spcBef>
              <a:buNone/>
            </a:pPr>
            <a:r>
              <a:rPr lang="en-US" sz="1900">
                <a:latin typeface="Source Sans Pro"/>
                <a:ea typeface="Source Sans Pro"/>
                <a:cs typeface="Source Sans Pro"/>
                <a:sym typeface="Source Sans Pro"/>
              </a:rPr>
              <a:t>Hence</a:t>
            </a:r>
          </a:p>
          <a:p>
            <a:pPr indent="-349250" lvl="0" marL="457200" rtl="0">
              <a:lnSpc>
                <a:spcPct val="115000"/>
              </a:lnSpc>
              <a:spcBef>
                <a:spcPts val="0"/>
              </a:spcBef>
              <a:buSzPct val="100000"/>
              <a:buFont typeface="Source Sans Pro"/>
              <a:buChar char="●"/>
            </a:pPr>
            <a:r>
              <a:rPr lang="en-US" sz="1900">
                <a:latin typeface="Source Sans Pro"/>
                <a:ea typeface="Source Sans Pro"/>
                <a:cs typeface="Source Sans Pro"/>
                <a:sym typeface="Source Sans Pro"/>
              </a:rPr>
              <a:t>No understanding or appreciation of the issues involved ; </a:t>
            </a:r>
          </a:p>
          <a:p>
            <a:pPr indent="-349250" lvl="0" marL="457200" rtl="0">
              <a:lnSpc>
                <a:spcPct val="115000"/>
              </a:lnSpc>
              <a:spcBef>
                <a:spcPts val="0"/>
              </a:spcBef>
              <a:buSzPct val="100000"/>
              <a:buFont typeface="Source Sans Pro"/>
              <a:buChar char="●"/>
            </a:pPr>
            <a:r>
              <a:rPr lang="en-US" sz="1900">
                <a:latin typeface="Source Sans Pro"/>
                <a:ea typeface="Source Sans Pro"/>
                <a:cs typeface="Source Sans Pro"/>
                <a:sym typeface="Source Sans Pro"/>
              </a:rPr>
              <a:t>The attitude ‘it does not affect me so why should I care?”</a:t>
            </a:r>
          </a:p>
          <a:p>
            <a:pPr lvl="0" rtl="0">
              <a:lnSpc>
                <a:spcPct val="115000"/>
              </a:lnSpc>
              <a:spcBef>
                <a:spcPts val="0"/>
              </a:spcBef>
              <a:buNone/>
            </a:pPr>
            <a:r>
              <a:t/>
            </a:r>
            <a:endParaRPr sz="1900">
              <a:latin typeface="Source Sans Pro"/>
              <a:ea typeface="Source Sans Pro"/>
              <a:cs typeface="Source Sans Pro"/>
              <a:sym typeface="Source Sans Pro"/>
            </a:endParaRPr>
          </a:p>
          <a:p>
            <a:pPr lvl="0" rtl="0">
              <a:lnSpc>
                <a:spcPct val="115000"/>
              </a:lnSpc>
              <a:spcBef>
                <a:spcPts val="0"/>
              </a:spcBef>
              <a:buNone/>
            </a:pPr>
            <a:r>
              <a:t/>
            </a:r>
            <a:endParaRPr sz="1900">
              <a:latin typeface="Source Sans Pro"/>
              <a:ea typeface="Source Sans Pro"/>
              <a:cs typeface="Source Sans Pro"/>
              <a:sym typeface="Source Sans Pro"/>
            </a:endParaRPr>
          </a:p>
          <a:p>
            <a:pPr lvl="0" rtl="0">
              <a:lnSpc>
                <a:spcPct val="115000"/>
              </a:lnSpc>
              <a:spcBef>
                <a:spcPts val="0"/>
              </a:spcBef>
              <a:buNone/>
            </a:pPr>
            <a:r>
              <a:t/>
            </a:r>
            <a:endParaRPr sz="1900">
              <a:latin typeface="Source Sans Pro"/>
              <a:ea typeface="Source Sans Pro"/>
              <a:cs typeface="Source Sans Pro"/>
              <a:sym typeface="Source Sans Pro"/>
            </a:endParaRPr>
          </a:p>
          <a:p>
            <a:pPr lvl="0" rtl="0">
              <a:lnSpc>
                <a:spcPct val="115000"/>
              </a:lnSpc>
              <a:spcBef>
                <a:spcPts val="0"/>
              </a:spcBef>
              <a:buNone/>
            </a:pPr>
            <a:r>
              <a:t/>
            </a:r>
            <a:endParaRPr sz="1900">
              <a:latin typeface="Source Sans Pro"/>
              <a:ea typeface="Source Sans Pro"/>
              <a:cs typeface="Source Sans Pro"/>
              <a:sym typeface="Source Sans Pro"/>
            </a:endParaRPr>
          </a:p>
          <a:p>
            <a:pPr lvl="0" rtl="0">
              <a:lnSpc>
                <a:spcPct val="115000"/>
              </a:lnSpc>
              <a:spcBef>
                <a:spcPts val="0"/>
              </a:spcBef>
              <a:buNone/>
            </a:pPr>
            <a:r>
              <a:t/>
            </a:r>
            <a:endParaRPr sz="1900">
              <a:latin typeface="Source Sans Pro"/>
              <a:ea typeface="Source Sans Pro"/>
              <a:cs typeface="Source Sans Pro"/>
              <a:sym typeface="Source Sans Pro"/>
            </a:endParaRPr>
          </a:p>
          <a:p>
            <a:pPr lvl="0" rtl="0">
              <a:spcBef>
                <a:spcPts val="0"/>
              </a:spcBef>
              <a:buNone/>
            </a:pPr>
            <a:r>
              <a:t/>
            </a:r>
            <a:endParaRPr sz="19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p:nvPr/>
        </p:nvSpPr>
        <p:spPr>
          <a:xfrm>
            <a:off x="534600" y="1051425"/>
            <a:ext cx="8103000" cy="4210800"/>
          </a:xfrm>
          <a:prstGeom prst="rect">
            <a:avLst/>
          </a:prstGeom>
          <a:noFill/>
          <a:ln>
            <a:noFill/>
          </a:ln>
        </p:spPr>
        <p:txBody>
          <a:bodyPr anchorCtr="0" anchor="t" bIns="45700" lIns="91425" rIns="91425" tIns="45700">
            <a:noAutofit/>
          </a:bodyPr>
          <a:lstStyle/>
          <a:p>
            <a:pPr lvl="0" marR="0" rtl="0" algn="l">
              <a:spcBef>
                <a:spcPts val="0"/>
              </a:spcBef>
              <a:buNone/>
            </a:pPr>
            <a:r>
              <a:rPr lang="en-US" sz="2000">
                <a:solidFill>
                  <a:srgbClr val="0C1F24"/>
                </a:solidFill>
                <a:latin typeface="Source Sans Pro"/>
                <a:ea typeface="Source Sans Pro"/>
                <a:cs typeface="Source Sans Pro"/>
                <a:sym typeface="Source Sans Pro"/>
              </a:rPr>
              <a:t>We saw the need to develop a series of o</a:t>
            </a:r>
            <a:r>
              <a:rPr lang="en-US" sz="2000">
                <a:solidFill>
                  <a:srgbClr val="0C1F24"/>
                </a:solidFill>
                <a:latin typeface="Source Sans Pro"/>
                <a:ea typeface="Source Sans Pro"/>
                <a:cs typeface="Source Sans Pro"/>
                <a:sym typeface="Source Sans Pro"/>
              </a:rPr>
              <a:t>rdered lessons/presentations that:</a:t>
            </a:r>
          </a:p>
          <a:p>
            <a:pPr lvl="0" marR="0" rtl="0" algn="l">
              <a:spcBef>
                <a:spcPts val="0"/>
              </a:spcBef>
              <a:buNone/>
            </a:pPr>
            <a:r>
              <a:t/>
            </a:r>
            <a:endParaRPr sz="2000">
              <a:solidFill>
                <a:srgbClr val="0C1F24"/>
              </a:solidFill>
              <a:latin typeface="Source Sans Pro"/>
              <a:ea typeface="Source Sans Pro"/>
              <a:cs typeface="Source Sans Pro"/>
              <a:sym typeface="Source Sans Pro"/>
            </a:endParaRPr>
          </a:p>
          <a:p>
            <a:pPr indent="-355600" lvl="0" marL="457200" marR="0" rtl="0" algn="l">
              <a:spcBef>
                <a:spcPts val="0"/>
              </a:spcBef>
              <a:buClr>
                <a:srgbClr val="0C1F24"/>
              </a:buClr>
              <a:buSzPct val="100000"/>
              <a:buFont typeface="Source Sans Pro"/>
              <a:buChar char="●"/>
            </a:pPr>
            <a:r>
              <a:rPr lang="en-US" sz="2000">
                <a:solidFill>
                  <a:srgbClr val="0C1F24"/>
                </a:solidFill>
                <a:latin typeface="Source Sans Pro"/>
                <a:ea typeface="Source Sans Pro"/>
                <a:cs typeface="Source Sans Pro"/>
                <a:sym typeface="Source Sans Pro"/>
              </a:rPr>
              <a:t>can form a toolkit for At-Large Community members in educating the wider public </a:t>
            </a:r>
          </a:p>
          <a:p>
            <a:pPr lvl="0" marR="0" rtl="0" algn="l">
              <a:spcBef>
                <a:spcPts val="0"/>
              </a:spcBef>
              <a:buNone/>
            </a:pPr>
            <a:r>
              <a:t/>
            </a:r>
            <a:endParaRPr sz="2000">
              <a:solidFill>
                <a:srgbClr val="0C1F24"/>
              </a:solidFill>
              <a:latin typeface="Source Sans Pro"/>
              <a:ea typeface="Source Sans Pro"/>
              <a:cs typeface="Source Sans Pro"/>
              <a:sym typeface="Source Sans Pro"/>
            </a:endParaRPr>
          </a:p>
          <a:p>
            <a:pPr indent="-355600" lvl="0" marL="457200" marR="0" rtl="0" algn="l">
              <a:spcBef>
                <a:spcPts val="0"/>
              </a:spcBef>
              <a:buClr>
                <a:srgbClr val="0C1F24"/>
              </a:buClr>
              <a:buSzPct val="100000"/>
              <a:buFont typeface="Source Sans Pro"/>
              <a:buChar char="●"/>
            </a:pPr>
            <a:r>
              <a:rPr lang="en-US" sz="2000">
                <a:solidFill>
                  <a:srgbClr val="0C1F24"/>
                </a:solidFill>
                <a:latin typeface="Source Sans Pro"/>
                <a:ea typeface="Source Sans Pro"/>
                <a:cs typeface="Source Sans Pro"/>
                <a:sym typeface="Source Sans Pro"/>
              </a:rPr>
              <a:t>At-Large Structure (ALS) representatives can use to educate members in their organisations in getting persons in their organisation to care about ICANN issues and become more involved in the At-Large Community. </a:t>
            </a:r>
            <a:br>
              <a:rPr lang="en-US" sz="2000">
                <a:solidFill>
                  <a:srgbClr val="0C1F24"/>
                </a:solidFill>
                <a:latin typeface="Source Sans Pro"/>
                <a:ea typeface="Source Sans Pro"/>
                <a:cs typeface="Source Sans Pro"/>
                <a:sym typeface="Source Sans Pro"/>
              </a:rPr>
            </a:br>
          </a:p>
          <a:p>
            <a:pPr indent="-355600" lvl="0" marL="457200" marR="0" rtl="0" algn="l">
              <a:spcBef>
                <a:spcPts val="0"/>
              </a:spcBef>
              <a:buClr>
                <a:srgbClr val="0C1F24"/>
              </a:buClr>
              <a:buSzPct val="100000"/>
              <a:buFont typeface="Source Sans Pro"/>
              <a:buChar char="●"/>
            </a:pPr>
            <a:r>
              <a:rPr lang="en-US" sz="2000">
                <a:solidFill>
                  <a:srgbClr val="0C1F24"/>
                </a:solidFill>
                <a:latin typeface="Source Sans Pro"/>
                <a:ea typeface="Source Sans Pro"/>
                <a:cs typeface="Source Sans Pro"/>
                <a:sym typeface="Source Sans Pro"/>
              </a:rPr>
              <a:t>can be available online and offline  for ease of use and access.</a:t>
            </a:r>
            <a:br>
              <a:rPr lang="en-US" sz="2000">
                <a:solidFill>
                  <a:srgbClr val="0C1F24"/>
                </a:solidFill>
                <a:latin typeface="Source Sans Pro"/>
                <a:ea typeface="Source Sans Pro"/>
                <a:cs typeface="Source Sans Pro"/>
                <a:sym typeface="Source Sans Pro"/>
              </a:rPr>
            </a:br>
          </a:p>
          <a:p>
            <a:pPr lvl="0" marR="0" rtl="0" algn="l">
              <a:spcBef>
                <a:spcPts val="0"/>
              </a:spcBef>
              <a:buNone/>
            </a:pPr>
            <a:r>
              <a:t/>
            </a:r>
            <a:endParaRPr sz="2000">
              <a:solidFill>
                <a:srgbClr val="0C1F24"/>
              </a:solidFill>
              <a:latin typeface="Source Sans Pro"/>
              <a:ea typeface="Source Sans Pro"/>
              <a:cs typeface="Source Sans Pro"/>
              <a:sym typeface="Source Sans Pro"/>
            </a:endParaRPr>
          </a:p>
          <a:p>
            <a:pPr lvl="0" marR="0" rtl="0" algn="l">
              <a:spcBef>
                <a:spcPts val="0"/>
              </a:spcBef>
              <a:buNone/>
            </a:pPr>
            <a:r>
              <a:t/>
            </a:r>
            <a:endParaRPr sz="2000">
              <a:solidFill>
                <a:srgbClr val="0C1F24"/>
              </a:solidFill>
              <a:latin typeface="Source Sans Pro"/>
              <a:ea typeface="Source Sans Pro"/>
              <a:cs typeface="Source Sans Pro"/>
              <a:sym typeface="Source Sans Pro"/>
            </a:endParaRPr>
          </a:p>
        </p:txBody>
      </p:sp>
      <p:sp>
        <p:nvSpPr>
          <p:cNvPr id="193" name="Shape 193"/>
          <p:cNvSpPr txBox="1"/>
          <p:nvPr>
            <p:ph type="title"/>
          </p:nvPr>
        </p:nvSpPr>
        <p:spPr>
          <a:xfrm>
            <a:off x="0" y="-7477"/>
            <a:ext cx="9144000" cy="710654"/>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buClr>
                <a:schemeClr val="lt1"/>
              </a:buClr>
              <a:buSzPct val="25000"/>
              <a:buFont typeface="Source Sans Pro"/>
              <a:buNone/>
            </a:pPr>
            <a:r>
              <a:rPr lang="en-US" sz="3000"/>
              <a:t>Overcoming the challenges</a:t>
            </a:r>
          </a:p>
        </p:txBody>
      </p:sp>
      <p:pic>
        <p:nvPicPr>
          <p:cNvPr descr="IC_AtLarge_Logo.png" id="194" name="Shape 194"/>
          <p:cNvPicPr preferRelativeResize="0"/>
          <p:nvPr/>
        </p:nvPicPr>
        <p:blipFill rotWithShape="1">
          <a:blip r:embed="rId3">
            <a:alphaModFix/>
          </a:blip>
          <a:srcRect b="0" l="0" r="0" t="0"/>
          <a:stretch/>
        </p:blipFill>
        <p:spPr>
          <a:xfrm>
            <a:off x="8475045" y="7688"/>
            <a:ext cx="624987" cy="6700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p:nvPr/>
        </p:nvSpPr>
        <p:spPr>
          <a:xfrm>
            <a:off x="534600" y="795675"/>
            <a:ext cx="8103000" cy="5229000"/>
          </a:xfrm>
          <a:prstGeom prst="rect">
            <a:avLst/>
          </a:prstGeom>
          <a:noFill/>
          <a:ln>
            <a:noFill/>
          </a:ln>
        </p:spPr>
        <p:txBody>
          <a:bodyPr anchorCtr="0" anchor="t" bIns="45700" lIns="91425" rIns="91425" tIns="45700">
            <a:noAutofit/>
          </a:bodyPr>
          <a:lstStyle/>
          <a:p>
            <a:pPr lvl="0" marR="0" rtl="0" algn="l">
              <a:spcBef>
                <a:spcPts val="0"/>
              </a:spcBef>
              <a:buNone/>
            </a:pPr>
            <a:r>
              <a:rPr lang="en-US" sz="1600">
                <a:solidFill>
                  <a:srgbClr val="0C1F24"/>
                </a:solidFill>
                <a:latin typeface="Source Sans Pro"/>
                <a:ea typeface="Source Sans Pro"/>
                <a:cs typeface="Source Sans Pro"/>
                <a:sym typeface="Source Sans Pro"/>
              </a:rPr>
              <a:t>We’ve worked with members of the At-Large Outreach and Engagement SC to d</a:t>
            </a:r>
            <a:r>
              <a:rPr lang="en-US" sz="1600">
                <a:solidFill>
                  <a:srgbClr val="0C1F24"/>
                </a:solidFill>
                <a:latin typeface="Source Sans Pro"/>
                <a:ea typeface="Source Sans Pro"/>
                <a:cs typeface="Source Sans Pro"/>
                <a:sym typeface="Source Sans Pro"/>
              </a:rPr>
              <a:t>evelop a series of ordered lessons/presentations on:</a:t>
            </a:r>
          </a:p>
          <a:p>
            <a:pPr lvl="0" marR="0" rtl="0" algn="l">
              <a:spcBef>
                <a:spcPts val="0"/>
              </a:spcBef>
              <a:buNone/>
            </a:pPr>
            <a:r>
              <a:t/>
            </a:r>
            <a:endParaRPr sz="1600">
              <a:solidFill>
                <a:srgbClr val="0C1F24"/>
              </a:solidFill>
              <a:latin typeface="Source Sans Pro"/>
              <a:ea typeface="Source Sans Pro"/>
              <a:cs typeface="Source Sans Pro"/>
              <a:sym typeface="Source Sans Pro"/>
            </a:endParaRPr>
          </a:p>
          <a:p>
            <a:pPr indent="-330200" lvl="0" marL="457200" marR="0" rtl="0" algn="l">
              <a:spcBef>
                <a:spcPts val="0"/>
              </a:spcBef>
              <a:buClr>
                <a:srgbClr val="0C1F24"/>
              </a:buClr>
              <a:buSzPct val="100000"/>
              <a:buFont typeface="Source Sans Pro"/>
              <a:buChar char="●"/>
            </a:pPr>
            <a:r>
              <a:rPr b="1" lang="en-US" sz="1600" u="sng">
                <a:solidFill>
                  <a:schemeClr val="hlink"/>
                </a:solidFill>
                <a:latin typeface="Source Sans Pro"/>
                <a:ea typeface="Source Sans Pro"/>
                <a:cs typeface="Source Sans Pro"/>
                <a:sym typeface="Source Sans Pro"/>
                <a:hlinkClick r:id="rId3"/>
              </a:rPr>
              <a:t>Start here</a:t>
            </a:r>
            <a:r>
              <a:rPr lang="en-US" sz="1600">
                <a:solidFill>
                  <a:srgbClr val="0C1F24"/>
                </a:solidFill>
                <a:latin typeface="Source Sans Pro"/>
                <a:ea typeface="Source Sans Pro"/>
                <a:cs typeface="Source Sans Pro"/>
                <a:sym typeface="Source Sans Pro"/>
              </a:rPr>
              <a:t>  -  presents tailored set of topics/slides depending on the audience</a:t>
            </a:r>
            <a:br>
              <a:rPr lang="en-US" sz="1600">
                <a:solidFill>
                  <a:srgbClr val="0C1F24"/>
                </a:solidFill>
                <a:latin typeface="Source Sans Pro"/>
                <a:ea typeface="Source Sans Pro"/>
                <a:cs typeface="Source Sans Pro"/>
                <a:sym typeface="Source Sans Pro"/>
              </a:rPr>
            </a:br>
          </a:p>
          <a:p>
            <a:pPr indent="-330200" lvl="0" marL="457200" marR="0" rtl="0" algn="l">
              <a:spcBef>
                <a:spcPts val="0"/>
              </a:spcBef>
              <a:buClr>
                <a:srgbClr val="0C1F24"/>
              </a:buClr>
              <a:buSzPct val="100000"/>
              <a:buFont typeface="Source Sans Pro"/>
              <a:buChar char="●"/>
            </a:pPr>
            <a:r>
              <a:rPr b="1" lang="en-US" sz="1600" u="sng">
                <a:solidFill>
                  <a:schemeClr val="hlink"/>
                </a:solidFill>
                <a:latin typeface="Source Sans Pro"/>
                <a:ea typeface="Source Sans Pro"/>
                <a:cs typeface="Source Sans Pro"/>
                <a:sym typeface="Source Sans Pro"/>
                <a:hlinkClick r:id="rId4"/>
              </a:rPr>
              <a:t>What is the DNS and w</a:t>
            </a:r>
            <a:r>
              <a:rPr b="1" lang="en-US" sz="1600" u="sng">
                <a:solidFill>
                  <a:schemeClr val="hlink"/>
                </a:solidFill>
                <a:latin typeface="Source Sans Pro"/>
                <a:ea typeface="Source Sans Pro"/>
                <a:cs typeface="Source Sans Pro"/>
                <a:sym typeface="Source Sans Pro"/>
                <a:hlinkClick r:id="rId5"/>
              </a:rPr>
              <a:t>ho coordinates all of this stuff</a:t>
            </a:r>
            <a:r>
              <a:rPr lang="en-US" sz="1600">
                <a:solidFill>
                  <a:srgbClr val="0C1F24"/>
                </a:solidFill>
                <a:latin typeface="Source Sans Pro"/>
                <a:ea typeface="Source Sans Pro"/>
                <a:cs typeface="Source Sans Pro"/>
                <a:sym typeface="Source Sans Pro"/>
              </a:rPr>
              <a:t> ?  - I</a:t>
            </a:r>
            <a:r>
              <a:rPr lang="en-US" sz="1600">
                <a:solidFill>
                  <a:srgbClr val="0C1F24"/>
                </a:solidFill>
                <a:latin typeface="Source Sans Pro"/>
                <a:ea typeface="Source Sans Pro"/>
                <a:cs typeface="Source Sans Pro"/>
                <a:sym typeface="Source Sans Pro"/>
              </a:rPr>
              <a:t>ntroduce the concepts of the DNS and introduce entities like ICANN the corporation, and ICANN the community. </a:t>
            </a:r>
            <a:br>
              <a:rPr lang="en-US" sz="1600">
                <a:solidFill>
                  <a:srgbClr val="0C1F24"/>
                </a:solidFill>
                <a:latin typeface="Source Sans Pro"/>
                <a:ea typeface="Source Sans Pro"/>
                <a:cs typeface="Source Sans Pro"/>
                <a:sym typeface="Source Sans Pro"/>
              </a:rPr>
            </a:br>
          </a:p>
          <a:p>
            <a:pPr indent="-330200" lvl="0" marL="457200" marR="0" rtl="0" algn="l">
              <a:spcBef>
                <a:spcPts val="0"/>
              </a:spcBef>
              <a:buClr>
                <a:srgbClr val="0C1F24"/>
              </a:buClr>
              <a:buSzPct val="100000"/>
              <a:buFont typeface="Source Sans Pro"/>
              <a:buChar char="●"/>
            </a:pPr>
            <a:r>
              <a:rPr b="1" lang="en-US" sz="1600" u="sng">
                <a:solidFill>
                  <a:schemeClr val="hlink"/>
                </a:solidFill>
                <a:latin typeface="Source Sans Pro"/>
                <a:ea typeface="Source Sans Pro"/>
                <a:cs typeface="Source Sans Pro"/>
                <a:sym typeface="Source Sans Pro"/>
                <a:hlinkClick r:id="rId6"/>
              </a:rPr>
              <a:t>Policy challenges/issues in the DNS</a:t>
            </a:r>
            <a:r>
              <a:rPr b="1" lang="en-US" sz="1600">
                <a:solidFill>
                  <a:srgbClr val="0C1F24"/>
                </a:solidFill>
                <a:latin typeface="Source Sans Pro"/>
                <a:ea typeface="Source Sans Pro"/>
                <a:cs typeface="Source Sans Pro"/>
                <a:sym typeface="Source Sans Pro"/>
              </a:rPr>
              <a:t> - </a:t>
            </a:r>
            <a:r>
              <a:rPr lang="en-US" sz="1600">
                <a:solidFill>
                  <a:srgbClr val="0C1F24"/>
                </a:solidFill>
                <a:latin typeface="Source Sans Pro"/>
                <a:ea typeface="Source Sans Pro"/>
                <a:cs typeface="Source Sans Pro"/>
                <a:sym typeface="Source Sans Pro"/>
              </a:rPr>
              <a:t>slidedeck to help </a:t>
            </a:r>
            <a:r>
              <a:rPr lang="en-US" sz="1600">
                <a:latin typeface="Source Sans Pro"/>
                <a:ea typeface="Source Sans Pro"/>
                <a:cs typeface="Source Sans Pro"/>
                <a:sym typeface="Source Sans Pro"/>
              </a:rPr>
              <a:t>new or potential At-Large Community members to learn about the various ICANN policy issues of interest to end users, why end users should care about these issues, and how as part of the ICANN At-Large Community they can become involved on these issues.</a:t>
            </a:r>
            <a:br>
              <a:rPr lang="en-US" sz="1600">
                <a:latin typeface="Source Sans Pro"/>
                <a:ea typeface="Source Sans Pro"/>
                <a:cs typeface="Source Sans Pro"/>
                <a:sym typeface="Source Sans Pro"/>
              </a:rPr>
            </a:br>
          </a:p>
          <a:p>
            <a:pPr indent="-330200" lvl="0" marL="457200" marR="0" rtl="0" algn="l">
              <a:spcBef>
                <a:spcPts val="0"/>
              </a:spcBef>
              <a:buClr>
                <a:srgbClr val="0C1F24"/>
              </a:buClr>
              <a:buSzPct val="100000"/>
              <a:buFont typeface="Source Sans Pro"/>
              <a:buChar char="●"/>
            </a:pPr>
            <a:r>
              <a:rPr b="1" lang="en-US" sz="1600" u="sng">
                <a:solidFill>
                  <a:schemeClr val="hlink"/>
                </a:solidFill>
                <a:latin typeface="Source Sans Pro"/>
                <a:ea typeface="Source Sans Pro"/>
                <a:cs typeface="Source Sans Pro"/>
                <a:sym typeface="Source Sans Pro"/>
                <a:hlinkClick r:id="rId7"/>
              </a:rPr>
              <a:t>Introduction to the </a:t>
            </a:r>
            <a:r>
              <a:rPr b="1" lang="en-US" sz="1600" u="sng">
                <a:solidFill>
                  <a:schemeClr val="hlink"/>
                </a:solidFill>
                <a:latin typeface="Source Sans Pro"/>
                <a:ea typeface="Source Sans Pro"/>
                <a:cs typeface="Source Sans Pro"/>
                <a:sym typeface="Source Sans Pro"/>
                <a:hlinkClick r:id="rId8"/>
              </a:rPr>
              <a:t>ICANN At-Large Community</a:t>
            </a:r>
            <a:r>
              <a:rPr b="1" lang="en-US" sz="1600">
                <a:solidFill>
                  <a:srgbClr val="0C1F24"/>
                </a:solidFill>
                <a:latin typeface="Source Sans Pro"/>
                <a:ea typeface="Source Sans Pro"/>
                <a:cs typeface="Source Sans Pro"/>
                <a:sym typeface="Source Sans Pro"/>
              </a:rPr>
              <a:t> - </a:t>
            </a:r>
            <a:r>
              <a:rPr lang="en-US" sz="1600">
                <a:solidFill>
                  <a:srgbClr val="0C1F24"/>
                </a:solidFill>
                <a:latin typeface="Source Sans Pro"/>
                <a:ea typeface="Source Sans Pro"/>
                <a:cs typeface="Source Sans Pro"/>
                <a:sym typeface="Source Sans Pro"/>
              </a:rPr>
              <a:t>slidedeck a</a:t>
            </a:r>
            <a:r>
              <a:rPr lang="en-US" sz="1600">
                <a:latin typeface="Source Sans Pro"/>
                <a:ea typeface="Source Sans Pro"/>
                <a:cs typeface="Source Sans Pro"/>
                <a:sym typeface="Source Sans Pro"/>
              </a:rPr>
              <a:t>bout the At-Large Community, its key activities, and how to engage with the At-Large Community</a:t>
            </a:r>
            <a:br>
              <a:rPr lang="en-US" sz="1600">
                <a:latin typeface="Source Sans Pro"/>
                <a:ea typeface="Source Sans Pro"/>
                <a:cs typeface="Source Sans Pro"/>
                <a:sym typeface="Source Sans Pro"/>
              </a:rPr>
            </a:br>
          </a:p>
          <a:p>
            <a:pPr indent="-330200" lvl="0" marL="457200" marR="0" rtl="0" algn="l">
              <a:spcBef>
                <a:spcPts val="0"/>
              </a:spcBef>
              <a:buSzPct val="100000"/>
              <a:buFont typeface="Source Sans Pro"/>
              <a:buChar char="●"/>
            </a:pPr>
            <a:r>
              <a:rPr b="1" lang="en-US" sz="1600">
                <a:latin typeface="Source Sans Pro"/>
                <a:ea typeface="Source Sans Pro"/>
                <a:cs typeface="Source Sans Pro"/>
                <a:sym typeface="Source Sans Pro"/>
              </a:rPr>
              <a:t>Navigating At-Large</a:t>
            </a:r>
            <a:r>
              <a:rPr lang="en-US" sz="1600">
                <a:latin typeface="Source Sans Pro"/>
                <a:ea typeface="Source Sans Pro"/>
                <a:cs typeface="Source Sans Pro"/>
                <a:sym typeface="Source Sans Pro"/>
              </a:rPr>
              <a:t> - for existing At-Large Community members, how to find relevant information and participate in At-Large activities</a:t>
            </a:r>
          </a:p>
        </p:txBody>
      </p:sp>
      <p:sp>
        <p:nvSpPr>
          <p:cNvPr id="201" name="Shape 201"/>
          <p:cNvSpPr txBox="1"/>
          <p:nvPr>
            <p:ph type="title"/>
          </p:nvPr>
        </p:nvSpPr>
        <p:spPr>
          <a:xfrm>
            <a:off x="0" y="-7478"/>
            <a:ext cx="9144000" cy="710700"/>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buClr>
                <a:schemeClr val="lt1"/>
              </a:buClr>
              <a:buSzPct val="25000"/>
              <a:buFont typeface="Source Sans Pro"/>
              <a:buNone/>
            </a:pPr>
            <a:r>
              <a:rPr lang="en-US" sz="3000"/>
              <a:t>Overcoming the challenges</a:t>
            </a:r>
          </a:p>
        </p:txBody>
      </p:sp>
      <p:pic>
        <p:nvPicPr>
          <p:cNvPr descr="IC_AtLarge_Logo.png" id="202" name="Shape 202"/>
          <p:cNvPicPr preferRelativeResize="0"/>
          <p:nvPr/>
        </p:nvPicPr>
        <p:blipFill rotWithShape="1">
          <a:blip r:embed="rId9">
            <a:alphaModFix/>
          </a:blip>
          <a:srcRect b="0" l="0" r="0" t="0"/>
          <a:stretch/>
        </p:blipFill>
        <p:spPr>
          <a:xfrm>
            <a:off x="8475045" y="7688"/>
            <a:ext cx="624900" cy="67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0" y="-7477"/>
            <a:ext cx="9144000" cy="710654"/>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buClr>
                <a:schemeClr val="lt1"/>
              </a:buClr>
              <a:buSzPct val="25000"/>
              <a:buFont typeface="Source Sans Pro"/>
              <a:buNone/>
            </a:pPr>
            <a:r>
              <a:rPr lang="en-US"/>
              <a:t>Start Here </a:t>
            </a:r>
          </a:p>
        </p:txBody>
      </p:sp>
      <p:pic>
        <p:nvPicPr>
          <p:cNvPr descr="IC_AtLarge_Logo.png" id="209" name="Shape 209"/>
          <p:cNvPicPr preferRelativeResize="0"/>
          <p:nvPr/>
        </p:nvPicPr>
        <p:blipFill rotWithShape="1">
          <a:blip r:embed="rId3">
            <a:alphaModFix/>
          </a:blip>
          <a:srcRect b="0" l="0" r="0" t="0"/>
          <a:stretch/>
        </p:blipFill>
        <p:spPr>
          <a:xfrm>
            <a:off x="8475045" y="7688"/>
            <a:ext cx="624987" cy="670088"/>
          </a:xfrm>
          <a:prstGeom prst="rect">
            <a:avLst/>
          </a:prstGeom>
          <a:noFill/>
          <a:ln>
            <a:noFill/>
          </a:ln>
        </p:spPr>
      </p:pic>
      <p:pic>
        <p:nvPicPr>
          <p:cNvPr descr="firefox_2017-04-25_15-09-26.png" id="210" name="Shape 210"/>
          <p:cNvPicPr preferRelativeResize="0"/>
          <p:nvPr/>
        </p:nvPicPr>
        <p:blipFill>
          <a:blip r:embed="rId4">
            <a:alphaModFix/>
          </a:blip>
          <a:stretch>
            <a:fillRect/>
          </a:stretch>
        </p:blipFill>
        <p:spPr>
          <a:xfrm>
            <a:off x="852499" y="978662"/>
            <a:ext cx="7056950" cy="4900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0" y="-7478"/>
            <a:ext cx="9144000" cy="710700"/>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buClr>
                <a:schemeClr val="lt1"/>
              </a:buClr>
              <a:buSzPct val="25000"/>
              <a:buFont typeface="Source Sans Pro"/>
              <a:buNone/>
            </a:pPr>
            <a:r>
              <a:rPr lang="en-US"/>
              <a:t>What is the DNS?</a:t>
            </a:r>
          </a:p>
        </p:txBody>
      </p:sp>
      <p:pic>
        <p:nvPicPr>
          <p:cNvPr descr="IC_AtLarge_Logo.png" id="217" name="Shape 217"/>
          <p:cNvPicPr preferRelativeResize="0"/>
          <p:nvPr/>
        </p:nvPicPr>
        <p:blipFill rotWithShape="1">
          <a:blip r:embed="rId3">
            <a:alphaModFix/>
          </a:blip>
          <a:srcRect b="0" l="0" r="0" t="0"/>
          <a:stretch/>
        </p:blipFill>
        <p:spPr>
          <a:xfrm>
            <a:off x="8475045" y="7688"/>
            <a:ext cx="624900" cy="670200"/>
          </a:xfrm>
          <a:prstGeom prst="rect">
            <a:avLst/>
          </a:prstGeom>
          <a:noFill/>
          <a:ln>
            <a:noFill/>
          </a:ln>
        </p:spPr>
      </p:pic>
      <p:pic>
        <p:nvPicPr>
          <p:cNvPr descr="firefox_2017-04-25_15-33-22.png" id="218" name="Shape 218"/>
          <p:cNvPicPr preferRelativeResize="0"/>
          <p:nvPr/>
        </p:nvPicPr>
        <p:blipFill>
          <a:blip r:embed="rId4">
            <a:alphaModFix/>
          </a:blip>
          <a:stretch>
            <a:fillRect/>
          </a:stretch>
        </p:blipFill>
        <p:spPr>
          <a:xfrm>
            <a:off x="248075" y="3850789"/>
            <a:ext cx="3609849" cy="2479386"/>
          </a:xfrm>
          <a:prstGeom prst="rect">
            <a:avLst/>
          </a:prstGeom>
          <a:noFill/>
          <a:ln>
            <a:noFill/>
          </a:ln>
        </p:spPr>
      </p:pic>
      <p:pic>
        <p:nvPicPr>
          <p:cNvPr descr="firefox_2017-04-25_17-06-18.png" id="219" name="Shape 219"/>
          <p:cNvPicPr preferRelativeResize="0"/>
          <p:nvPr/>
        </p:nvPicPr>
        <p:blipFill>
          <a:blip r:embed="rId5">
            <a:alphaModFix/>
          </a:blip>
          <a:stretch>
            <a:fillRect/>
          </a:stretch>
        </p:blipFill>
        <p:spPr>
          <a:xfrm>
            <a:off x="275525" y="703224"/>
            <a:ext cx="3554941" cy="2897024"/>
          </a:xfrm>
          <a:prstGeom prst="rect">
            <a:avLst/>
          </a:prstGeom>
          <a:noFill/>
          <a:ln>
            <a:noFill/>
          </a:ln>
        </p:spPr>
      </p:pic>
      <p:pic>
        <p:nvPicPr>
          <p:cNvPr descr="firefox_2017-04-25_17-05-42.png" id="220" name="Shape 220"/>
          <p:cNvPicPr preferRelativeResize="0"/>
          <p:nvPr/>
        </p:nvPicPr>
        <p:blipFill>
          <a:blip r:embed="rId6">
            <a:alphaModFix/>
          </a:blip>
          <a:stretch>
            <a:fillRect/>
          </a:stretch>
        </p:blipFill>
        <p:spPr>
          <a:xfrm>
            <a:off x="4806149" y="912437"/>
            <a:ext cx="3554949" cy="2478605"/>
          </a:xfrm>
          <a:prstGeom prst="rect">
            <a:avLst/>
          </a:prstGeom>
          <a:noFill/>
          <a:ln>
            <a:noFill/>
          </a:ln>
        </p:spPr>
      </p:pic>
      <p:pic>
        <p:nvPicPr>
          <p:cNvPr descr="firefox_2017-04-25_17-07-40.png" id="221" name="Shape 221"/>
          <p:cNvPicPr preferRelativeResize="0"/>
          <p:nvPr/>
        </p:nvPicPr>
        <p:blipFill>
          <a:blip r:embed="rId7">
            <a:alphaModFix/>
          </a:blip>
          <a:stretch>
            <a:fillRect/>
          </a:stretch>
        </p:blipFill>
        <p:spPr>
          <a:xfrm>
            <a:off x="4778687" y="3771625"/>
            <a:ext cx="3609861" cy="2478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0" y="-7478"/>
            <a:ext cx="9144000" cy="710700"/>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buClr>
                <a:schemeClr val="lt1"/>
              </a:buClr>
              <a:buSzPct val="25000"/>
              <a:buFont typeface="Source Sans Pro"/>
              <a:buNone/>
            </a:pPr>
            <a:r>
              <a:rPr lang="en-US"/>
              <a:t>Introduction to At-Large</a:t>
            </a:r>
          </a:p>
        </p:txBody>
      </p:sp>
      <p:pic>
        <p:nvPicPr>
          <p:cNvPr descr="IC_AtLarge_Logo.png" id="228" name="Shape 228"/>
          <p:cNvPicPr preferRelativeResize="0"/>
          <p:nvPr/>
        </p:nvPicPr>
        <p:blipFill rotWithShape="1">
          <a:blip r:embed="rId3">
            <a:alphaModFix/>
          </a:blip>
          <a:srcRect b="0" l="0" r="0" t="0"/>
          <a:stretch/>
        </p:blipFill>
        <p:spPr>
          <a:xfrm>
            <a:off x="8475045" y="7688"/>
            <a:ext cx="624900" cy="670200"/>
          </a:xfrm>
          <a:prstGeom prst="rect">
            <a:avLst/>
          </a:prstGeom>
          <a:noFill/>
          <a:ln>
            <a:noFill/>
          </a:ln>
        </p:spPr>
      </p:pic>
      <p:pic>
        <p:nvPicPr>
          <p:cNvPr descr="firefox_2017-04-25_15-37-32.png" id="229" name="Shape 229"/>
          <p:cNvPicPr preferRelativeResize="0"/>
          <p:nvPr/>
        </p:nvPicPr>
        <p:blipFill>
          <a:blip r:embed="rId4">
            <a:alphaModFix/>
          </a:blip>
          <a:stretch>
            <a:fillRect/>
          </a:stretch>
        </p:blipFill>
        <p:spPr>
          <a:xfrm>
            <a:off x="217812" y="846149"/>
            <a:ext cx="3748673" cy="2603467"/>
          </a:xfrm>
          <a:prstGeom prst="rect">
            <a:avLst/>
          </a:prstGeom>
          <a:noFill/>
          <a:ln cap="flat" cmpd="sng" w="19050">
            <a:solidFill>
              <a:schemeClr val="dk2"/>
            </a:solidFill>
            <a:prstDash val="solid"/>
            <a:round/>
            <a:headEnd len="med" w="med" type="none"/>
            <a:tailEnd len="med" w="med" type="none"/>
          </a:ln>
        </p:spPr>
      </p:pic>
      <p:pic>
        <p:nvPicPr>
          <p:cNvPr descr="firefox_2017-04-25_15-37-44.png" id="230" name="Shape 230"/>
          <p:cNvPicPr preferRelativeResize="0"/>
          <p:nvPr/>
        </p:nvPicPr>
        <p:blipFill>
          <a:blip r:embed="rId5">
            <a:alphaModFix/>
          </a:blip>
          <a:stretch>
            <a:fillRect/>
          </a:stretch>
        </p:blipFill>
        <p:spPr>
          <a:xfrm>
            <a:off x="4581825" y="854137"/>
            <a:ext cx="3734270" cy="2587512"/>
          </a:xfrm>
          <a:prstGeom prst="rect">
            <a:avLst/>
          </a:prstGeom>
          <a:noFill/>
          <a:ln cap="flat" cmpd="sng" w="19050">
            <a:solidFill>
              <a:schemeClr val="dk2"/>
            </a:solidFill>
            <a:prstDash val="solid"/>
            <a:round/>
            <a:headEnd len="med" w="med" type="none"/>
            <a:tailEnd len="med" w="med" type="none"/>
          </a:ln>
        </p:spPr>
      </p:pic>
      <p:pic>
        <p:nvPicPr>
          <p:cNvPr descr="firefox_2017-04-25_15-37-56.png" id="231" name="Shape 231"/>
          <p:cNvPicPr preferRelativeResize="0"/>
          <p:nvPr/>
        </p:nvPicPr>
        <p:blipFill>
          <a:blip r:embed="rId6">
            <a:alphaModFix/>
          </a:blip>
          <a:stretch>
            <a:fillRect/>
          </a:stretch>
        </p:blipFill>
        <p:spPr>
          <a:xfrm>
            <a:off x="217837" y="3745650"/>
            <a:ext cx="3845674" cy="2752399"/>
          </a:xfrm>
          <a:prstGeom prst="rect">
            <a:avLst/>
          </a:prstGeom>
          <a:noFill/>
          <a:ln cap="flat" cmpd="sng" w="19050">
            <a:solidFill>
              <a:schemeClr val="dk2"/>
            </a:solidFill>
            <a:prstDash val="solid"/>
            <a:round/>
            <a:headEnd len="med" w="med" type="none"/>
            <a:tailEnd len="med" w="med" type="none"/>
          </a:ln>
        </p:spPr>
      </p:pic>
      <p:pic>
        <p:nvPicPr>
          <p:cNvPr descr="firefox_2017-04-25_17-22-21.png" id="232" name="Shape 232"/>
          <p:cNvPicPr preferRelativeResize="0"/>
          <p:nvPr/>
        </p:nvPicPr>
        <p:blipFill rotWithShape="1">
          <a:blip r:embed="rId7">
            <a:alphaModFix/>
          </a:blip>
          <a:srcRect b="0" l="1978" r="1978" t="0"/>
          <a:stretch/>
        </p:blipFill>
        <p:spPr>
          <a:xfrm>
            <a:off x="4583874" y="3687175"/>
            <a:ext cx="3730174" cy="2869347"/>
          </a:xfrm>
          <a:prstGeom prst="rect">
            <a:avLst/>
          </a:prstGeom>
          <a:noFill/>
          <a:ln cap="flat" cmpd="sng" w="19050">
            <a:solidFill>
              <a:schemeClr val="dk2"/>
            </a:solidFill>
            <a:prstDash val="solid"/>
            <a:round/>
            <a:headEnd len="med" w="med" type="none"/>
            <a:tailEnd len="med" w="med"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p:nvPr/>
        </p:nvSpPr>
        <p:spPr>
          <a:xfrm>
            <a:off x="2738598" y="736024"/>
            <a:ext cx="6405300" cy="2249400"/>
          </a:xfrm>
          <a:prstGeom prst="rect">
            <a:avLst/>
          </a:prstGeom>
          <a:solidFill>
            <a:schemeClr val="accen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350" u="none" cap="none" strike="noStrike">
              <a:solidFill>
                <a:srgbClr val="FFFFFF"/>
              </a:solidFill>
              <a:latin typeface="Calibri"/>
              <a:ea typeface="Calibri"/>
              <a:cs typeface="Calibri"/>
              <a:sym typeface="Calibri"/>
            </a:endParaRPr>
          </a:p>
        </p:txBody>
      </p:sp>
      <p:sp>
        <p:nvSpPr>
          <p:cNvPr id="239" name="Shape 239"/>
          <p:cNvSpPr txBox="1"/>
          <p:nvPr/>
        </p:nvSpPr>
        <p:spPr>
          <a:xfrm>
            <a:off x="2968430" y="1603503"/>
            <a:ext cx="4809000" cy="9110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chemeClr val="lt1"/>
              </a:buClr>
              <a:buSzPct val="25000"/>
              <a:buFont typeface="Source Sans Pro"/>
              <a:buNone/>
            </a:pPr>
            <a:r>
              <a:rPr b="0" i="0" lang="en-US" sz="2000" u="none" cap="none" strike="noStrike">
                <a:solidFill>
                  <a:schemeClr val="lt1"/>
                </a:solidFill>
                <a:latin typeface="Source Sans Pro"/>
                <a:ea typeface="Source Sans Pro"/>
                <a:cs typeface="Source Sans Pro"/>
                <a:sym typeface="Source Sans Pro"/>
              </a:rPr>
              <a:t>Reach us at:</a:t>
            </a:r>
          </a:p>
          <a:p>
            <a:pPr indent="0" lvl="0" marL="0" marR="0" rtl="0" algn="l">
              <a:lnSpc>
                <a:spcPct val="100000"/>
              </a:lnSpc>
              <a:spcBef>
                <a:spcPts val="0"/>
              </a:spcBef>
              <a:spcAft>
                <a:spcPts val="0"/>
              </a:spcAft>
              <a:buClr>
                <a:schemeClr val="lt1"/>
              </a:buClr>
              <a:buSzPct val="25000"/>
              <a:buFont typeface="Source Sans Pro"/>
              <a:buNone/>
            </a:pPr>
            <a:r>
              <a:rPr b="0" i="0" lang="en-US" sz="2000" u="none" cap="none" strike="noStrike">
                <a:solidFill>
                  <a:schemeClr val="lt1"/>
                </a:solidFill>
                <a:latin typeface="Source Sans Pro"/>
                <a:ea typeface="Source Sans Pro"/>
                <a:cs typeface="Source Sans Pro"/>
                <a:sym typeface="Source Sans Pro"/>
              </a:rPr>
              <a:t>Email: </a:t>
            </a:r>
            <a:r>
              <a:rPr lang="en-US" sz="2000">
                <a:solidFill>
                  <a:schemeClr val="lt1"/>
                </a:solidFill>
                <a:latin typeface="Source Sans Pro"/>
                <a:ea typeface="Source Sans Pro"/>
                <a:cs typeface="Source Sans Pro"/>
                <a:sym typeface="Source Sans Pro"/>
              </a:rPr>
              <a:t>staff@atlarge.icann.org</a:t>
            </a:r>
          </a:p>
          <a:p>
            <a:pPr indent="0" lvl="0" marL="0" marR="0" rtl="0" algn="l">
              <a:lnSpc>
                <a:spcPct val="100000"/>
              </a:lnSpc>
              <a:spcBef>
                <a:spcPts val="0"/>
              </a:spcBef>
              <a:spcAft>
                <a:spcPts val="0"/>
              </a:spcAft>
              <a:buClr>
                <a:schemeClr val="lt1"/>
              </a:buClr>
              <a:buSzPct val="25000"/>
              <a:buFont typeface="Source Sans Pro"/>
              <a:buNone/>
            </a:pPr>
            <a:r>
              <a:rPr b="0" i="0" lang="en-US" sz="2000" u="none" cap="none" strike="noStrike">
                <a:solidFill>
                  <a:schemeClr val="lt1"/>
                </a:solidFill>
                <a:latin typeface="Source Sans Pro"/>
                <a:ea typeface="Source Sans Pro"/>
                <a:cs typeface="Source Sans Pro"/>
                <a:sym typeface="Source Sans Pro"/>
              </a:rPr>
              <a:t>Website: </a:t>
            </a:r>
            <a:r>
              <a:rPr lang="en-US" sz="2000">
                <a:solidFill>
                  <a:schemeClr val="lt1"/>
                </a:solidFill>
                <a:latin typeface="Source Sans Pro"/>
                <a:ea typeface="Source Sans Pro"/>
                <a:cs typeface="Source Sans Pro"/>
                <a:sym typeface="Source Sans Pro"/>
              </a:rPr>
              <a:t>atlarge.icann.org</a:t>
            </a:r>
          </a:p>
        </p:txBody>
      </p:sp>
      <p:sp>
        <p:nvSpPr>
          <p:cNvPr id="240" name="Shape 240"/>
          <p:cNvSpPr txBox="1"/>
          <p:nvPr/>
        </p:nvSpPr>
        <p:spPr>
          <a:xfrm>
            <a:off x="2968430" y="1099944"/>
            <a:ext cx="4809000" cy="393000"/>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Clr>
                <a:schemeClr val="lt1"/>
              </a:buClr>
              <a:buSzPct val="25000"/>
              <a:buFont typeface="Source Sans Pro"/>
              <a:buNone/>
            </a:pPr>
            <a:r>
              <a:rPr b="1" i="0" lang="en-US" sz="2800" u="none" cap="none" strike="noStrike">
                <a:solidFill>
                  <a:schemeClr val="lt1"/>
                </a:solidFill>
                <a:latin typeface="Source Sans Pro"/>
                <a:ea typeface="Source Sans Pro"/>
                <a:cs typeface="Source Sans Pro"/>
                <a:sym typeface="Source Sans Pro"/>
              </a:rPr>
              <a:t>Thank You and Questions</a:t>
            </a:r>
          </a:p>
        </p:txBody>
      </p:sp>
      <p:sp>
        <p:nvSpPr>
          <p:cNvPr id="241" name="Shape 241"/>
          <p:cNvSpPr/>
          <p:nvPr/>
        </p:nvSpPr>
        <p:spPr>
          <a:xfrm>
            <a:off x="0" y="736024"/>
            <a:ext cx="2693100" cy="2249400"/>
          </a:xfrm>
          <a:prstGeom prst="rect">
            <a:avLst/>
          </a:prstGeom>
          <a:solidFill>
            <a:schemeClr val="accen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350" u="none" cap="none" strike="noStrike">
              <a:solidFill>
                <a:srgbClr val="FFFFFF"/>
              </a:solidFill>
              <a:latin typeface="Calibri"/>
              <a:ea typeface="Calibri"/>
              <a:cs typeface="Calibri"/>
              <a:sym typeface="Calibri"/>
            </a:endParaRPr>
          </a:p>
        </p:txBody>
      </p:sp>
      <p:sp>
        <p:nvSpPr>
          <p:cNvPr id="242" name="Shape 242"/>
          <p:cNvSpPr txBox="1"/>
          <p:nvPr/>
        </p:nvSpPr>
        <p:spPr>
          <a:xfrm>
            <a:off x="5396046" y="3343898"/>
            <a:ext cx="2118900" cy="3396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800" u="none" cap="none" strike="noStrike">
                <a:solidFill>
                  <a:srgbClr val="0A304B"/>
                </a:solidFill>
                <a:latin typeface="Source Sans Pro"/>
                <a:ea typeface="Source Sans Pro"/>
                <a:cs typeface="Source Sans Pro"/>
                <a:sym typeface="Source Sans Pro"/>
              </a:rPr>
              <a:t>gplus.to/icann</a:t>
            </a:r>
          </a:p>
        </p:txBody>
      </p:sp>
      <p:sp>
        <p:nvSpPr>
          <p:cNvPr id="243" name="Shape 243"/>
          <p:cNvSpPr txBox="1"/>
          <p:nvPr/>
        </p:nvSpPr>
        <p:spPr>
          <a:xfrm>
            <a:off x="5364494" y="4119353"/>
            <a:ext cx="2673300" cy="3396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800" u="none" cap="none" strike="noStrike">
                <a:solidFill>
                  <a:srgbClr val="0A304B"/>
                </a:solidFill>
                <a:latin typeface="Source Sans Pro"/>
                <a:ea typeface="Source Sans Pro"/>
                <a:cs typeface="Source Sans Pro"/>
                <a:sym typeface="Source Sans Pro"/>
              </a:rPr>
              <a:t>weibo.com/ICANNorg</a:t>
            </a:r>
          </a:p>
        </p:txBody>
      </p:sp>
      <p:sp>
        <p:nvSpPr>
          <p:cNvPr id="244" name="Shape 244"/>
          <p:cNvSpPr txBox="1"/>
          <p:nvPr/>
        </p:nvSpPr>
        <p:spPr>
          <a:xfrm>
            <a:off x="5364494" y="4884341"/>
            <a:ext cx="2949300" cy="3396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800" u="none" cap="none" strike="noStrike">
                <a:solidFill>
                  <a:srgbClr val="0A304B"/>
                </a:solidFill>
                <a:latin typeface="Source Sans Pro"/>
                <a:ea typeface="Source Sans Pro"/>
                <a:cs typeface="Source Sans Pro"/>
                <a:sym typeface="Source Sans Pro"/>
              </a:rPr>
              <a:t>flickr.com/photos/icann</a:t>
            </a:r>
          </a:p>
        </p:txBody>
      </p:sp>
      <p:sp>
        <p:nvSpPr>
          <p:cNvPr id="245" name="Shape 245"/>
          <p:cNvSpPr txBox="1"/>
          <p:nvPr/>
        </p:nvSpPr>
        <p:spPr>
          <a:xfrm>
            <a:off x="5364494" y="5554437"/>
            <a:ext cx="3700500" cy="4257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800" u="none" cap="none" strike="noStrike">
                <a:solidFill>
                  <a:srgbClr val="0A304B"/>
                </a:solidFill>
                <a:latin typeface="Source Sans Pro"/>
                <a:ea typeface="Source Sans Pro"/>
                <a:cs typeface="Source Sans Pro"/>
                <a:sym typeface="Source Sans Pro"/>
              </a:rPr>
              <a:t>slideshare.net/icannpresentations</a:t>
            </a:r>
          </a:p>
        </p:txBody>
      </p:sp>
      <p:sp>
        <p:nvSpPr>
          <p:cNvPr id="246" name="Shape 246"/>
          <p:cNvSpPr txBox="1"/>
          <p:nvPr/>
        </p:nvSpPr>
        <p:spPr>
          <a:xfrm>
            <a:off x="1105837" y="3351787"/>
            <a:ext cx="3008999" cy="3396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800" u="none" cap="none" strike="noStrike">
                <a:solidFill>
                  <a:srgbClr val="0A304B"/>
                </a:solidFill>
                <a:latin typeface="Source Sans Pro"/>
                <a:ea typeface="Source Sans Pro"/>
                <a:cs typeface="Source Sans Pro"/>
                <a:sym typeface="Source Sans Pro"/>
              </a:rPr>
              <a:t>twitter.com/icann_atlarge</a:t>
            </a:r>
          </a:p>
        </p:txBody>
      </p:sp>
      <p:sp>
        <p:nvSpPr>
          <p:cNvPr id="247" name="Shape 247"/>
          <p:cNvSpPr txBox="1"/>
          <p:nvPr/>
        </p:nvSpPr>
        <p:spPr>
          <a:xfrm>
            <a:off x="1105837" y="4119353"/>
            <a:ext cx="3263099" cy="3396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800" u="none" cap="none" strike="noStrike">
                <a:solidFill>
                  <a:srgbClr val="0A304B"/>
                </a:solidFill>
                <a:latin typeface="Source Sans Pro"/>
                <a:ea typeface="Source Sans Pro"/>
                <a:cs typeface="Source Sans Pro"/>
                <a:sym typeface="Source Sans Pro"/>
              </a:rPr>
              <a:t>facebook.com/icann.atlarge</a:t>
            </a:r>
          </a:p>
        </p:txBody>
      </p:sp>
      <p:sp>
        <p:nvSpPr>
          <p:cNvPr id="248" name="Shape 248"/>
          <p:cNvSpPr txBox="1"/>
          <p:nvPr/>
        </p:nvSpPr>
        <p:spPr>
          <a:xfrm>
            <a:off x="1105837" y="4884341"/>
            <a:ext cx="4258800" cy="3396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500" u="none" cap="none" strike="noStrike">
                <a:solidFill>
                  <a:srgbClr val="0A304B"/>
                </a:solidFill>
                <a:latin typeface="Source Sans Pro"/>
                <a:ea typeface="Source Sans Pro"/>
                <a:cs typeface="Source Sans Pro"/>
                <a:sym typeface="Source Sans Pro"/>
              </a:rPr>
              <a:t>linkedin.com/group/icann-atlarge-2238621</a:t>
            </a:r>
          </a:p>
        </p:txBody>
      </p:sp>
      <p:sp>
        <p:nvSpPr>
          <p:cNvPr id="249" name="Shape 249"/>
          <p:cNvSpPr txBox="1"/>
          <p:nvPr/>
        </p:nvSpPr>
        <p:spPr>
          <a:xfrm>
            <a:off x="1105837" y="5597403"/>
            <a:ext cx="3145500" cy="339600"/>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304B"/>
              </a:buClr>
              <a:buSzPct val="25000"/>
              <a:buFont typeface="Arial"/>
              <a:buNone/>
            </a:pPr>
            <a:r>
              <a:rPr b="0" i="0" lang="en-US" sz="1800" u="none" cap="none" strike="noStrike">
                <a:solidFill>
                  <a:srgbClr val="0A304B"/>
                </a:solidFill>
                <a:latin typeface="Source Sans Pro"/>
                <a:ea typeface="Source Sans Pro"/>
                <a:cs typeface="Source Sans Pro"/>
                <a:sym typeface="Source Sans Pro"/>
              </a:rPr>
              <a:t>youtube.com/user/icannatlarge</a:t>
            </a:r>
          </a:p>
        </p:txBody>
      </p:sp>
      <p:sp>
        <p:nvSpPr>
          <p:cNvPr id="250" name="Shape 250"/>
          <p:cNvSpPr txBox="1"/>
          <p:nvPr>
            <p:ph type="title"/>
          </p:nvPr>
        </p:nvSpPr>
        <p:spPr>
          <a:xfrm>
            <a:off x="0" y="-7476"/>
            <a:ext cx="9144000" cy="710700"/>
          </a:xfrm>
          <a:prstGeom prst="rect">
            <a:avLst/>
          </a:prstGeom>
          <a:solidFill>
            <a:srgbClr val="1768B1"/>
          </a:solidFill>
          <a:ln>
            <a:noFill/>
          </a:ln>
        </p:spPr>
        <p:txBody>
          <a:bodyPr anchorCtr="0" anchor="t" bIns="45700" lIns="91425" rIns="91425" tIns="45700">
            <a:noAutofit/>
          </a:bodyPr>
          <a:lstStyle/>
          <a:p>
            <a:pPr indent="0" lvl="0" marL="292100" marR="0" rtl="0" algn="l">
              <a:lnSpc>
                <a:spcPct val="124375"/>
              </a:lnSpc>
              <a:spcBef>
                <a:spcPts val="0"/>
              </a:spcBef>
              <a:spcAft>
                <a:spcPts val="0"/>
              </a:spcAft>
              <a:buClr>
                <a:schemeClr val="lt1"/>
              </a:buClr>
              <a:buSzPct val="25000"/>
              <a:buFont typeface="Source Sans Pro"/>
              <a:buNone/>
            </a:pPr>
            <a:r>
              <a:rPr b="0" i="0" lang="en-US" sz="3200" u="none" cap="none" strike="noStrike">
                <a:solidFill>
                  <a:schemeClr val="lt1"/>
                </a:solidFill>
                <a:latin typeface="Source Sans Pro"/>
                <a:ea typeface="Source Sans Pro"/>
                <a:cs typeface="Source Sans Pro"/>
                <a:sym typeface="Source Sans Pro"/>
              </a:rPr>
              <a:t>Engage with ICANN</a:t>
            </a:r>
          </a:p>
        </p:txBody>
      </p:sp>
      <p:pic>
        <p:nvPicPr>
          <p:cNvPr descr="ICANN_Logo_W.eps" id="251" name="Shape 251"/>
          <p:cNvPicPr preferRelativeResize="0"/>
          <p:nvPr/>
        </p:nvPicPr>
        <p:blipFill rotWithShape="1">
          <a:blip r:embed="rId3">
            <a:alphaModFix/>
          </a:blip>
          <a:srcRect b="0" l="0" r="0" t="0"/>
          <a:stretch/>
        </p:blipFill>
        <p:spPr>
          <a:xfrm>
            <a:off x="161981" y="921875"/>
            <a:ext cx="2367000" cy="1837200"/>
          </a:xfrm>
          <a:prstGeom prst="rect">
            <a:avLst/>
          </a:prstGeom>
          <a:noFill/>
          <a:ln>
            <a:noFill/>
          </a:ln>
        </p:spPr>
      </p:pic>
      <p:pic>
        <p:nvPicPr>
          <p:cNvPr descr="1420947842_social_style_3_flikr-128.png" id="252" name="Shape 252">
            <a:hlinkClick r:id="rId4"/>
          </p:cNvPr>
          <p:cNvPicPr preferRelativeResize="0"/>
          <p:nvPr/>
        </p:nvPicPr>
        <p:blipFill rotWithShape="1">
          <a:blip r:embed="rId5">
            <a:alphaModFix/>
          </a:blip>
          <a:srcRect b="0" l="0" r="0" t="0"/>
          <a:stretch/>
        </p:blipFill>
        <p:spPr>
          <a:xfrm>
            <a:off x="4696382" y="4775807"/>
            <a:ext cx="537300" cy="537300"/>
          </a:xfrm>
          <a:prstGeom prst="rect">
            <a:avLst/>
          </a:prstGeom>
          <a:noFill/>
          <a:ln>
            <a:noFill/>
          </a:ln>
        </p:spPr>
      </p:pic>
      <p:pic>
        <p:nvPicPr>
          <p:cNvPr descr="1420948141_social_style_3_facebook-128.png" id="253" name="Shape 253">
            <a:hlinkClick r:id="rId6"/>
          </p:cNvPr>
          <p:cNvPicPr preferRelativeResize="0"/>
          <p:nvPr/>
        </p:nvPicPr>
        <p:blipFill rotWithShape="1">
          <a:blip r:embed="rId7">
            <a:alphaModFix/>
          </a:blip>
          <a:srcRect b="0" l="0" r="0" t="0"/>
          <a:stretch/>
        </p:blipFill>
        <p:spPr>
          <a:xfrm>
            <a:off x="421743" y="4008507"/>
            <a:ext cx="545400" cy="545400"/>
          </a:xfrm>
          <a:prstGeom prst="rect">
            <a:avLst/>
          </a:prstGeom>
          <a:noFill/>
          <a:ln>
            <a:noFill/>
          </a:ln>
        </p:spPr>
      </p:pic>
      <p:pic>
        <p:nvPicPr>
          <p:cNvPr descr="1420948149_social_style_3_youtube-128.png" id="254" name="Shape 254">
            <a:hlinkClick r:id="rId8"/>
          </p:cNvPr>
          <p:cNvPicPr preferRelativeResize="0"/>
          <p:nvPr/>
        </p:nvPicPr>
        <p:blipFill rotWithShape="1">
          <a:blip r:embed="rId9">
            <a:alphaModFix/>
          </a:blip>
          <a:srcRect b="0" l="0" r="0" t="0"/>
          <a:stretch/>
        </p:blipFill>
        <p:spPr>
          <a:xfrm>
            <a:off x="425095" y="5526794"/>
            <a:ext cx="528899" cy="528900"/>
          </a:xfrm>
          <a:prstGeom prst="rect">
            <a:avLst/>
          </a:prstGeom>
          <a:noFill/>
          <a:ln>
            <a:noFill/>
          </a:ln>
        </p:spPr>
      </p:pic>
      <p:pic>
        <p:nvPicPr>
          <p:cNvPr descr="1420948164_social_style_3_in-128.png" id="255" name="Shape 255">
            <a:hlinkClick r:id="rId10"/>
          </p:cNvPr>
          <p:cNvPicPr preferRelativeResize="0"/>
          <p:nvPr/>
        </p:nvPicPr>
        <p:blipFill rotWithShape="1">
          <a:blip r:embed="rId11">
            <a:alphaModFix/>
          </a:blip>
          <a:srcRect b="0" l="0" r="0" t="0"/>
          <a:stretch/>
        </p:blipFill>
        <p:spPr>
          <a:xfrm>
            <a:off x="426349" y="4783089"/>
            <a:ext cx="522900" cy="522900"/>
          </a:xfrm>
          <a:prstGeom prst="rect">
            <a:avLst/>
          </a:prstGeom>
          <a:noFill/>
          <a:ln>
            <a:noFill/>
          </a:ln>
        </p:spPr>
      </p:pic>
      <p:pic>
        <p:nvPicPr>
          <p:cNvPr descr="1420948433_social_style_3_twiter-128.png" id="256" name="Shape 256">
            <a:hlinkClick r:id="rId12"/>
          </p:cNvPr>
          <p:cNvPicPr preferRelativeResize="0"/>
          <p:nvPr/>
        </p:nvPicPr>
        <p:blipFill rotWithShape="1">
          <a:blip r:embed="rId13">
            <a:alphaModFix/>
          </a:blip>
          <a:srcRect b="0" l="0" r="0" t="0"/>
          <a:stretch/>
        </p:blipFill>
        <p:spPr>
          <a:xfrm>
            <a:off x="417114" y="3242141"/>
            <a:ext cx="568200" cy="568199"/>
          </a:xfrm>
          <a:prstGeom prst="rect">
            <a:avLst/>
          </a:prstGeom>
          <a:noFill/>
          <a:ln>
            <a:noFill/>
          </a:ln>
        </p:spPr>
      </p:pic>
      <p:pic>
        <p:nvPicPr>
          <p:cNvPr descr="1420948423_social_style_3_googleplus-128.png" id="257" name="Shape 257">
            <a:hlinkClick r:id="rId14"/>
          </p:cNvPr>
          <p:cNvPicPr preferRelativeResize="0"/>
          <p:nvPr/>
        </p:nvPicPr>
        <p:blipFill rotWithShape="1">
          <a:blip r:embed="rId15">
            <a:alphaModFix/>
          </a:blip>
          <a:srcRect b="0" l="0" r="0" t="0"/>
          <a:stretch/>
        </p:blipFill>
        <p:spPr>
          <a:xfrm>
            <a:off x="4696382" y="3257522"/>
            <a:ext cx="537300" cy="537300"/>
          </a:xfrm>
          <a:prstGeom prst="rect">
            <a:avLst/>
          </a:prstGeom>
          <a:noFill/>
          <a:ln>
            <a:noFill/>
          </a:ln>
        </p:spPr>
      </p:pic>
      <p:pic>
        <p:nvPicPr>
          <p:cNvPr descr="1420948525_cssi_sina_weibo-128.png" id="258" name="Shape 258">
            <a:hlinkClick r:id="rId16"/>
          </p:cNvPr>
          <p:cNvPicPr preferRelativeResize="0"/>
          <p:nvPr/>
        </p:nvPicPr>
        <p:blipFill rotWithShape="1">
          <a:blip r:embed="rId17">
            <a:alphaModFix/>
          </a:blip>
          <a:srcRect b="0" l="0" r="0" t="0"/>
          <a:stretch/>
        </p:blipFill>
        <p:spPr>
          <a:xfrm>
            <a:off x="4669432" y="3992951"/>
            <a:ext cx="576600" cy="576600"/>
          </a:xfrm>
          <a:prstGeom prst="rect">
            <a:avLst/>
          </a:prstGeom>
          <a:noFill/>
          <a:ln>
            <a:noFill/>
          </a:ln>
        </p:spPr>
      </p:pic>
      <p:pic>
        <p:nvPicPr>
          <p:cNvPr descr="1421037698_slideshare-128.png" id="259" name="Shape 259">
            <a:hlinkClick r:id="rId18"/>
          </p:cNvPr>
          <p:cNvPicPr preferRelativeResize="0"/>
          <p:nvPr/>
        </p:nvPicPr>
        <p:blipFill rotWithShape="1">
          <a:blip r:embed="rId19">
            <a:alphaModFix/>
          </a:blip>
          <a:srcRect b="0" l="0" r="0" t="0"/>
          <a:stretch/>
        </p:blipFill>
        <p:spPr>
          <a:xfrm>
            <a:off x="4693257" y="5514925"/>
            <a:ext cx="552600" cy="552600"/>
          </a:xfrm>
          <a:prstGeom prst="rect">
            <a:avLst/>
          </a:prstGeom>
          <a:noFill/>
          <a:ln>
            <a:noFill/>
          </a:ln>
        </p:spPr>
      </p:pic>
      <p:pic>
        <p:nvPicPr>
          <p:cNvPr descr="IC_AtLarge_Logo.png" id="260" name="Shape 260"/>
          <p:cNvPicPr preferRelativeResize="0"/>
          <p:nvPr/>
        </p:nvPicPr>
        <p:blipFill rotWithShape="1">
          <a:blip r:embed="rId20">
            <a:alphaModFix/>
          </a:blip>
          <a:srcRect b="0" l="0" r="0" t="0"/>
          <a:stretch/>
        </p:blipFill>
        <p:spPr>
          <a:xfrm>
            <a:off x="8475045" y="7688"/>
            <a:ext cx="624900" cy="67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CANN Template">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ICANN Template">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