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3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2"/>
    <p:restoredTop sz="96327"/>
  </p:normalViewPr>
  <p:slideViewPr>
    <p:cSldViewPr snapToGrid="0" snapToObjects="1">
      <p:cViewPr varScale="1">
        <p:scale>
          <a:sx n="116" d="100"/>
          <a:sy n="116" d="100"/>
        </p:scale>
        <p:origin x="22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C85D7-B2A0-6944-AA01-F9A892E13239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509FB-324D-2142-A173-45BC4EE306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74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80BE20-84DC-BC44-9302-75B101F9142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67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8E26E0-52C1-FA44-B318-9238F14F1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59D6A0-E3A4-8046-848E-7D03B215A0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2700FD-0390-F743-8BB1-EA578662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D8F523-9C73-4246-9D78-31DF1C9E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9FD618-8ABB-3143-9ECF-D2021562F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46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C375B-CDF6-644E-8143-47BA6A18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34FDEA-11E1-1B4A-ABAD-F01F91672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7702A6-0DB9-354D-87E7-2076E8FBC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1EE08-C099-9642-9602-74C46353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E1EF33-B2D1-304C-BA82-AD09B74B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64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BF182C2-EF81-6C4D-932E-C1EAA00DA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1BCC01-286F-ED4D-9B38-C658B8EEC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81285-92F4-344D-A5DE-A3485956D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FA87-B2DF-2A44-A816-BF80231A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0EC483-E0D9-F14B-B584-6BE752C2F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4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35FBAE-B9D9-CA4A-A0FA-FAEB2F330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22865C-A4CB-3F48-A35B-22E5143E9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C6BCB5-D461-B946-A768-1700DF616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F50A18-4373-0947-8232-E7912BF4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03025B-9D13-3044-A9D2-2E55ABF9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4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FD102-E3F9-F544-B582-A881C6EB3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78A1F-CA23-C64F-9083-B5FCF3539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3F7033-67B7-CD4F-8845-05BF6413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80E281-FDF2-BE4C-B154-BFAAD85B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E1BA93-C552-E341-AD0E-5154FFCA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68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F5EF22-5BE9-204D-AA4F-537B28CF2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A4024B-2C6B-E74B-9640-C3A03905A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35D0BB-CC85-7945-9E01-46726A121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194B27-B4FA-4B44-9C9B-6C9B21EF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C2E2E5-D254-CB4C-9F47-13729B0A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1E8A73-D78E-064E-B35F-CA01373A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93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043474-8833-8142-B64B-9B285D348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C424A-28E9-504A-A225-60C5F2405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292C42-3218-384E-8E3E-518DD40AE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7D18CD-F11D-ED44-8200-1435D6CEB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5A24B69-9901-DE4E-B169-049E123D1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F27C1A2-DD53-6444-8002-F1C13C3AD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7B6079-9C84-BC48-9831-CC2CC7481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AE35FF-67BD-D940-B79F-E721C151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17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CD3C55-287C-A049-801B-75129AF5D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732877-2B86-2F4E-A7C3-7F0BEB42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D539DC-5D86-9740-8B1D-096E1039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849997-0EB9-934D-91CC-55D84923E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68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3F2E45E-AE75-EF49-98E5-FC6ADB1F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88065B-6FD2-9D42-9C5C-05D030BB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95390B-7527-F742-B5B9-A3C92697B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49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CBD4D-024E-7149-B708-3B561233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CB5322-EA39-C54D-98F7-4904EBD5A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32E455-B5D0-184F-B701-52EEC388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2850B1-826A-CC40-8D8D-3AF4C90B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761D50-920F-344E-949A-166C5E401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FCD0C4-7803-DB45-AB63-ABC0616ED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93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D897D-9765-6842-A183-B982F5C6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717563E-8066-D848-A27A-BA660C474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47730F-AC10-2B4E-8A35-450CD2C47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0A748F-3508-5D40-8D87-4DBC6EB2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7A33E3-CA73-444F-9D4C-F237B18F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C4BB84-B671-F847-BC19-9922A9906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73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283F24-991E-1246-9712-E0A7777EE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AE20E4-D01B-AE46-A247-F35F975C2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C236BF-4E54-C64F-9AC6-BF6BE13B1F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1926-EAD5-DB41-A4EC-5AB4CFD1785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619073-3FD2-C948-A380-A65DDFDCB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7603CF-1831-A94C-80A5-1D3663A56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8512-3141-C44C-B3D9-F0FC99DE4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57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icann.zoom.us/meeting/register/tJItce2vrzsjGtbRjz60-sLmqkaky9jWVG_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FF86F36-086E-41A9-B12F-42B3F2A54B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9" y="0"/>
            <a:ext cx="1218072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4FAF05-9BA3-4103-8440-CD21F6722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5934" y="1930400"/>
            <a:ext cx="8416067" cy="3429000"/>
          </a:xfrm>
          <a:blipFill dpi="0"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12700">
            <a:solidFill>
              <a:schemeClr val="bg1"/>
            </a:solidFill>
          </a:ln>
        </p:spPr>
        <p:txBody>
          <a:bodyPr anchor="ctr">
            <a:normAutofit fontScale="90000"/>
          </a:bodyPr>
          <a:lstStyle/>
          <a:p>
            <a:pPr algn="l"/>
            <a:b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ICANN 69</a:t>
            </a:r>
            <a:b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take-aways </a:t>
            </a:r>
            <a:br>
              <a:rPr lang="en-US" sz="4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#ICANN</a:t>
            </a:r>
            <a:b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#EURALO</a:t>
            </a:r>
            <a:b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#ISOC_</a:t>
            </a:r>
            <a:r>
              <a:rPr lang="en-US" sz="45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</a:t>
            </a:r>
            <a:br>
              <a:rPr lang="en-US" sz="4500" b="1" noProof="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300" b="1" noProof="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699F74-BB46-419E-9B0B-7958E45CD104}"/>
              </a:ext>
            </a:extLst>
          </p:cNvPr>
          <p:cNvSpPr txBox="1"/>
          <p:nvPr/>
        </p:nvSpPr>
        <p:spPr>
          <a:xfrm>
            <a:off x="3778525" y="1396112"/>
            <a:ext cx="3892275" cy="461665"/>
          </a:xfrm>
          <a:prstGeom prst="rect">
            <a:avLst/>
          </a:prstGeom>
          <a:solidFill>
            <a:srgbClr val="0E393A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Friday 20 November 2020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ABDE3F-031F-0C43-9F5B-6FCB50E2F8A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189" y="2911717"/>
            <a:ext cx="2264178" cy="2279374"/>
          </a:xfrm>
          <a:prstGeom prst="rect">
            <a:avLst/>
          </a:prstGeom>
        </p:spPr>
      </p:pic>
      <p:sp>
        <p:nvSpPr>
          <p:cNvPr id="7" name="TextBox 2">
            <a:extLst>
              <a:ext uri="{FF2B5EF4-FFF2-40B4-BE49-F238E27FC236}">
                <a16:creationId xmlns:a16="http://schemas.microsoft.com/office/drawing/2014/main" id="{5A32E0AD-9B69-7540-A277-42ED3840F262}"/>
              </a:ext>
            </a:extLst>
          </p:cNvPr>
          <p:cNvSpPr txBox="1"/>
          <p:nvPr/>
        </p:nvSpPr>
        <p:spPr>
          <a:xfrm>
            <a:off x="3788425" y="5377777"/>
            <a:ext cx="5591595" cy="400110"/>
          </a:xfrm>
          <a:prstGeom prst="rect">
            <a:avLst/>
          </a:prstGeom>
          <a:solidFill>
            <a:srgbClr val="0E393A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17:00 – 18:30 CET. 	16:00 – 17:30 UTC/UK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Internet Society UK logo">
            <a:extLst>
              <a:ext uri="{FF2B5EF4-FFF2-40B4-BE49-F238E27FC236}">
                <a16:creationId xmlns:a16="http://schemas.microsoft.com/office/drawing/2014/main" id="{35F0BEB1-576F-0947-B878-F93A5E2BC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0867" y="5488457"/>
            <a:ext cx="2857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77FA175-2907-FF4F-9935-366F73011002}"/>
              </a:ext>
            </a:extLst>
          </p:cNvPr>
          <p:cNvSpPr txBox="1"/>
          <p:nvPr/>
        </p:nvSpPr>
        <p:spPr>
          <a:xfrm>
            <a:off x="7895775" y="1930393"/>
            <a:ext cx="398173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2E33A"/>
                </a:solidFill>
              </a:rPr>
              <a:t>Organisers</a:t>
            </a:r>
            <a:endParaRPr lang="en-US" b="1" dirty="0">
              <a:solidFill>
                <a:srgbClr val="F2E33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Olivier </a:t>
            </a:r>
            <a:r>
              <a:rPr lang="en-US" b="1" dirty="0" err="1">
                <a:solidFill>
                  <a:schemeClr val="bg1"/>
                </a:solidFill>
              </a:rPr>
              <a:t>Crépin-Leblond</a:t>
            </a:r>
            <a:r>
              <a:rPr lang="en-US" b="1" dirty="0">
                <a:solidFill>
                  <a:schemeClr val="bg1"/>
                </a:solidFill>
              </a:rPr>
              <a:t> – ISOC 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Christopher </a:t>
            </a:r>
            <a:r>
              <a:rPr lang="en-US" b="1" dirty="0" err="1">
                <a:solidFill>
                  <a:schemeClr val="bg1"/>
                </a:solidFill>
              </a:rPr>
              <a:t>Mondini</a:t>
            </a:r>
            <a:r>
              <a:rPr lang="en-US" b="1" dirty="0">
                <a:solidFill>
                  <a:schemeClr val="bg1"/>
                </a:solidFill>
              </a:rPr>
              <a:t> – ICANN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Sébastien Bachollet – EURALO</a:t>
            </a:r>
          </a:p>
          <a:p>
            <a:r>
              <a:rPr lang="en-US" b="1" dirty="0">
                <a:solidFill>
                  <a:srgbClr val="F2E33A"/>
                </a:solidFill>
              </a:rPr>
              <a:t>Guest Speakers</a:t>
            </a:r>
            <a:endParaRPr lang="fr-FR" b="1" dirty="0">
              <a:solidFill>
                <a:srgbClr val="F2E33A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Jorge </a:t>
            </a:r>
            <a:r>
              <a:rPr lang="fr-FR" b="1" dirty="0" err="1">
                <a:solidFill>
                  <a:schemeClr val="bg1"/>
                </a:solidFill>
              </a:rPr>
              <a:t>Cancio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–</a:t>
            </a:r>
            <a:r>
              <a:rPr lang="fr-FR" b="1" dirty="0">
                <a:solidFill>
                  <a:schemeClr val="bg1"/>
                </a:solidFill>
              </a:rPr>
              <a:t> GAC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Thomas Rickert – </a:t>
            </a:r>
            <a:r>
              <a:rPr lang="en-US" b="1" dirty="0" err="1">
                <a:solidFill>
                  <a:schemeClr val="bg1"/>
                </a:solidFill>
              </a:rPr>
              <a:t>gNSO</a:t>
            </a:r>
            <a:endParaRPr lang="en-US" b="1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Tatiana </a:t>
            </a:r>
            <a:r>
              <a:rPr lang="en-US" b="1" dirty="0" err="1">
                <a:solidFill>
                  <a:schemeClr val="bg1"/>
                </a:solidFill>
              </a:rPr>
              <a:t>Tropina</a:t>
            </a:r>
            <a:r>
              <a:rPr lang="en-US" b="1" dirty="0">
                <a:solidFill>
                  <a:schemeClr val="bg1"/>
                </a:solidFill>
              </a:rPr>
              <a:t> – </a:t>
            </a:r>
            <a:r>
              <a:rPr lang="en-US" b="1" dirty="0" err="1">
                <a:solidFill>
                  <a:schemeClr val="bg1"/>
                </a:solidFill>
              </a:rPr>
              <a:t>gNSO</a:t>
            </a:r>
            <a:endParaRPr lang="fr-FR" b="1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Philippe </a:t>
            </a:r>
            <a:r>
              <a:rPr lang="fr-FR" b="1" dirty="0" err="1">
                <a:solidFill>
                  <a:schemeClr val="bg1"/>
                </a:solidFill>
              </a:rPr>
              <a:t>Fouquart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– </a:t>
            </a:r>
            <a:r>
              <a:rPr lang="fr-FR" b="1" dirty="0" err="1">
                <a:solidFill>
                  <a:schemeClr val="bg1"/>
                </a:solidFill>
              </a:rPr>
              <a:t>gNSO</a:t>
            </a:r>
            <a:endParaRPr lang="fr-FR" b="1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Katrina </a:t>
            </a:r>
            <a:r>
              <a:rPr lang="en-US" b="1" dirty="0" err="1">
                <a:solidFill>
                  <a:schemeClr val="bg1"/>
                </a:solidFill>
              </a:rPr>
              <a:t>Sataki</a:t>
            </a:r>
            <a:r>
              <a:rPr lang="en-US" b="1" dirty="0">
                <a:solidFill>
                  <a:schemeClr val="bg1"/>
                </a:solidFill>
              </a:rPr>
              <a:t> – </a:t>
            </a:r>
            <a:r>
              <a:rPr lang="en-US" b="1" dirty="0" err="1">
                <a:solidFill>
                  <a:schemeClr val="bg1"/>
                </a:solidFill>
              </a:rPr>
              <a:t>ccNSO</a:t>
            </a:r>
            <a:endParaRPr lang="en-US" b="1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Ephraim Percy </a:t>
            </a:r>
            <a:r>
              <a:rPr lang="en-US" b="1" dirty="0" err="1">
                <a:solidFill>
                  <a:schemeClr val="bg1"/>
                </a:solidFill>
              </a:rPr>
              <a:t>Kenyanito</a:t>
            </a:r>
            <a:r>
              <a:rPr lang="en-US" b="1" dirty="0">
                <a:solidFill>
                  <a:schemeClr val="bg1"/>
                </a:solidFill>
              </a:rPr>
              <a:t> – Article 19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Joanna </a:t>
            </a:r>
            <a:r>
              <a:rPr lang="en-US" b="1" dirty="0" err="1">
                <a:solidFill>
                  <a:schemeClr val="bg1"/>
                </a:solidFill>
              </a:rPr>
              <a:t>Kulesza</a:t>
            </a:r>
            <a:r>
              <a:rPr lang="en-US" b="1" dirty="0">
                <a:solidFill>
                  <a:schemeClr val="bg1"/>
                </a:solidFill>
              </a:rPr>
              <a:t> – ALAC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13DC799F-85C7-ED44-AE0E-A64D52834381}"/>
              </a:ext>
            </a:extLst>
          </p:cNvPr>
          <p:cNvSpPr txBox="1"/>
          <p:nvPr/>
        </p:nvSpPr>
        <p:spPr>
          <a:xfrm>
            <a:off x="256407" y="6154118"/>
            <a:ext cx="11588429" cy="400110"/>
          </a:xfrm>
          <a:prstGeom prst="rect">
            <a:avLst/>
          </a:prstGeom>
          <a:solidFill>
            <a:srgbClr val="0E393A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Registration: </a:t>
            </a: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https://icann.zoom.us/meeting/register/tJItce2vrzsjGtbRjz60-sLmqkaky9jWVG_S</a:t>
            </a:r>
            <a:endParaRPr lang="en-US" sz="20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7180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98</Words>
  <Application>Microsoft Macintosh PowerPoint</Application>
  <PresentationFormat>Grand écran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ICANN 69 key take-aways  #ICANN #EURALO #ISOC_UK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ICANN 69 key take-aways  #ICANN #EURALO #ISOC_UK </dc:title>
  <dc:creator>Sébastien Bachollet</dc:creator>
  <cp:lastModifiedBy>Sébastien Bachollet</cp:lastModifiedBy>
  <cp:revision>2</cp:revision>
  <dcterms:created xsi:type="dcterms:W3CDTF">2020-11-15T13:59:11Z</dcterms:created>
  <dcterms:modified xsi:type="dcterms:W3CDTF">2020-11-16T10:47:01Z</dcterms:modified>
</cp:coreProperties>
</file>