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90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62"/>
    <p:restoredTop sz="94699"/>
  </p:normalViewPr>
  <p:slideViewPr>
    <p:cSldViewPr snapToGrid="0" snapToObjects="1">
      <p:cViewPr varScale="1">
        <p:scale>
          <a:sx n="98" d="100"/>
          <a:sy n="98" d="100"/>
        </p:scale>
        <p:origin x="83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7A6B1FD-FD8A-D240-BC32-381BC0E912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740CDC3-72EE-C244-8B96-E6A59FB9C9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59953EC-68E9-2844-8E71-FF97993F7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3938D-0D5C-3741-924A-3BA3F6F46BC8}" type="datetimeFigureOut">
              <a:rPr lang="fr-FR" smtClean="0"/>
              <a:t>28/06/2021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8E48B61-58BA-554B-AFC5-4CE72C715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D526543-CD5E-924F-BB57-1E05A36A9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3D14F-846C-BB44-B262-F620EC854B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415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78EF9FB-BC18-8342-8308-D860C7283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981AED9-C1F0-404F-BB74-1CC86DE759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09DA77F-239A-D44B-81AF-48F3C2579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3938D-0D5C-3741-924A-3BA3F6F46BC8}" type="datetimeFigureOut">
              <a:rPr lang="fr-FR" smtClean="0"/>
              <a:t>28/06/2021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C56C964-B843-5C4A-BEEB-01E5F68E0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D229E6F-2F37-DD47-8459-88D6ECD7D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3D14F-846C-BB44-B262-F620EC854B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1883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E036B89-8E1C-5D47-A643-47D409028A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856110A-0E48-5749-998E-6B73E612B1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E4185CC-776D-5A44-B20B-6EB337647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3938D-0D5C-3741-924A-3BA3F6F46BC8}" type="datetimeFigureOut">
              <a:rPr lang="fr-FR" smtClean="0"/>
              <a:t>28/06/2021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7B136E7-A35D-3A43-93F1-99BE36B7D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1D08363-CB47-DA49-892A-3375339F8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3D14F-846C-BB44-B262-F620EC854B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9724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9427A6E-6A3C-4E4D-AECA-D1AA4A8C73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ED899C4-6CE8-0D4B-A464-FC99968F4E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DBDC530-DC49-E647-BAE9-CD513774A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3938D-0D5C-3741-924A-3BA3F6F46BC8}" type="datetimeFigureOut">
              <a:rPr lang="fr-FR" smtClean="0"/>
              <a:t>28/06/2021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34D1E63-FF19-7B44-A1FC-D5D643951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0567EED-3151-314A-AAC0-9C38E6B58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3D14F-846C-BB44-B262-F620EC854B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9092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A752C58-AEBB-8047-999A-C4C82288D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7076ABD-6DED-9F45-BBB3-82A2364CF1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66757D4-BE50-BE4F-89D9-1E9795EFA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3938D-0D5C-3741-924A-3BA3F6F46BC8}" type="datetimeFigureOut">
              <a:rPr lang="fr-FR" smtClean="0"/>
              <a:t>28/06/2021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328B11F-31C2-9C42-B659-73F2870C0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D84FB9A-7767-8543-A3B7-65A723839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3D14F-846C-BB44-B262-F620EC854B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7584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01782D-6731-8B45-86B3-8FF5B637E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C59D3AA-63C5-4D4E-B615-BFA0FBED63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8AE897A-622E-9B44-A2CF-1A5160AE0E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15005A4-7B63-2948-9DD6-111D20666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3938D-0D5C-3741-924A-3BA3F6F46BC8}" type="datetimeFigureOut">
              <a:rPr lang="fr-FR" smtClean="0"/>
              <a:t>28/06/2021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51356BC-8129-1249-B1FC-1B5F2232E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9FE17E4-0A65-0B41-A26E-03DE6BD06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3D14F-846C-BB44-B262-F620EC854B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0551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E32B8F4-5FB6-0C43-BDC6-95FE7AD7AF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0C1E1FA-42EE-0B4F-B82C-9C7A83B75C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1F652FE-8A79-4348-8889-98C700A4E3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60FDFFD-9536-3645-A923-9724002554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8CA39AE-6F67-FD49-8CA8-918CD100CB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DD315BC-E88E-9647-B4AD-F0600880D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3938D-0D5C-3741-924A-3BA3F6F46BC8}" type="datetimeFigureOut">
              <a:rPr lang="fr-FR" smtClean="0"/>
              <a:t>28/06/2021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CEFA5C3-16F9-AD45-9ADB-316C87591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1F17CD1-C513-AA48-87BB-D37973840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3D14F-846C-BB44-B262-F620EC854B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0948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B61D6B8-C410-6F43-9FC9-FBA96155B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9ADFC1A-FE77-6F4D-842F-74CF09FB0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3938D-0D5C-3741-924A-3BA3F6F46BC8}" type="datetimeFigureOut">
              <a:rPr lang="fr-FR" smtClean="0"/>
              <a:t>28/06/2021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E7C8AD2-ED38-A84E-BF0D-2B0CA6253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E8829D3-6178-7246-8010-C6DCA9808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3D14F-846C-BB44-B262-F620EC854B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7721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1DD07BC-C8DF-044A-B281-6CA0ECCE8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3938D-0D5C-3741-924A-3BA3F6F46BC8}" type="datetimeFigureOut">
              <a:rPr lang="fr-FR" smtClean="0"/>
              <a:t>28/06/2021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58D9E4C-4E94-1144-A4A9-0247A185C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F73178F-D0B0-A743-967F-075AD6098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3D14F-846C-BB44-B262-F620EC854B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8669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400FCB0-B188-4E4B-B945-F2B19F6E0B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57D08ED-F9C7-2747-A534-2BDCCF6030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03D307A-D2D7-CA4D-AD30-14F6DD749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2224F99-3DB1-2841-A313-06651C7CF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3938D-0D5C-3741-924A-3BA3F6F46BC8}" type="datetimeFigureOut">
              <a:rPr lang="fr-FR" smtClean="0"/>
              <a:t>28/06/2021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2FFFE97-5129-9445-A0A3-373169B7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83EC344-26D8-1D4B-BE96-F89AD8F7A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3D14F-846C-BB44-B262-F620EC854B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1338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A1262C-7284-C24F-9056-84C571129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73255BC-10AC-9C48-B30A-E2CBA70683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F5FF680-56B7-AC43-A29E-236D900295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E1EA9F1-A52A-644E-BA27-66EB33862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3938D-0D5C-3741-924A-3BA3F6F46BC8}" type="datetimeFigureOut">
              <a:rPr lang="fr-FR" smtClean="0"/>
              <a:t>28/06/2021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A9DD78B-8244-D847-AD20-31404F31D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AE3D189-9837-6E44-A12D-3C507D970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3D14F-846C-BB44-B262-F620EC854B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5002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9">
            <a:extLst>
              <a:ext uri="{FF2B5EF4-FFF2-40B4-BE49-F238E27FC236}">
                <a16:creationId xmlns:a16="http://schemas.microsoft.com/office/drawing/2014/main" id="{A8676E94-63C6-A941-ADE6-8F2ECD809ACB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567"/>
            <a:ext cx="12192000" cy="6853820"/>
          </a:xfrm>
          <a:prstGeom prst="rect">
            <a:avLst/>
          </a:prstGeom>
        </p:spPr>
      </p:pic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8141EEB-D3C9-4A4F-AB41-DDAFA3AC55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7776" y="365125"/>
            <a:ext cx="960602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7FF8A9E-9707-0240-B091-4C05A03473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7AB75B3-0983-3A47-AAF5-5E12C42EFC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A133938D-0D5C-3741-924A-3BA3F6F46BC8}" type="datetimeFigureOut">
              <a:rPr lang="fr-FR" smtClean="0"/>
              <a:pPr/>
              <a:t>28/06/2021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2F623E2-3273-124F-BEE8-D68BF0D43C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CBB090E-171E-B646-B512-C8C891D087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A7D3D14F-846C-BB44-B262-F620EC854B0A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B38A28B7-A4D8-FD49-8C43-6EAC24AF472B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7611" y="857967"/>
            <a:ext cx="829007" cy="834571"/>
          </a:xfrm>
          <a:prstGeom prst="ellipse">
            <a:avLst/>
          </a:prstGeom>
        </p:spPr>
      </p:pic>
      <p:pic>
        <p:nvPicPr>
          <p:cNvPr id="10" name="Picture 2">
            <a:extLst>
              <a:ext uri="{FF2B5EF4-FFF2-40B4-BE49-F238E27FC236}">
                <a16:creationId xmlns:a16="http://schemas.microsoft.com/office/drawing/2014/main" id="{FC0785C1-F167-4343-BFB3-99CBE5D70B2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04230" cy="965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8453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1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1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1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1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1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icann.zoom.us/meeting/register/tJYlduiqqT8pGNZT_tz_mympgdB5w9hGOX5k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0DB7D9-324A-DC41-B862-54D0ABB18A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3462" y="158297"/>
            <a:ext cx="9606023" cy="669018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Multilingual</a:t>
            </a:r>
            <a:r>
              <a:rPr lang="en-US" sz="4000" dirty="0">
                <a:solidFill>
                  <a:schemeClr val="bg1"/>
                </a:solidFill>
              </a:rPr>
              <a:t> Readout </a:t>
            </a:r>
            <a:r>
              <a:rPr lang="en-US" sz="3200" dirty="0">
                <a:solidFill>
                  <a:schemeClr val="bg1"/>
                </a:solidFill>
              </a:rPr>
              <a:t>(by </a:t>
            </a:r>
            <a:r>
              <a:rPr lang="en-US" sz="3200" dirty="0">
                <a:solidFill>
                  <a:schemeClr val="bg1">
                    <a:lumMod val="95000"/>
                  </a:schemeClr>
                </a:solidFill>
                <a:cs typeface="Arial" panose="020B0604020202020204" pitchFamily="34" charset="0"/>
              </a:rPr>
              <a:t>EURALO)</a:t>
            </a:r>
            <a:endParaRPr lang="fr-FR" sz="3200" dirty="0"/>
          </a:p>
        </p:txBody>
      </p:sp>
      <p:sp>
        <p:nvSpPr>
          <p:cNvPr id="4" name="Прямоугольник 8">
            <a:extLst>
              <a:ext uri="{FF2B5EF4-FFF2-40B4-BE49-F238E27FC236}">
                <a16:creationId xmlns:a16="http://schemas.microsoft.com/office/drawing/2014/main" id="{8B676AF6-D93B-5949-85AF-F8D0E653D4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9057" y="1600202"/>
            <a:ext cx="10036629" cy="4364572"/>
          </a:xfrm>
          <a:prstGeom prst="rect">
            <a:avLst/>
          </a:pr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>
            <a:normAutofit/>
          </a:bodyPr>
          <a:lstStyle/>
          <a:p>
            <a:pPr marL="317500" indent="-317500"/>
            <a:r>
              <a:rPr lang="en-US" sz="2800" b="1" dirty="0">
                <a:solidFill>
                  <a:schemeClr val="bg1"/>
                </a:solidFill>
              </a:rPr>
              <a:t>ICANN71 – Virtual </a:t>
            </a:r>
            <a:r>
              <a:rPr lang="en-US" dirty="0"/>
              <a:t>Policy Forum (</a:t>
            </a:r>
            <a:r>
              <a:rPr lang="en-US" sz="2800" b="1" dirty="0">
                <a:solidFill>
                  <a:schemeClr val="bg1"/>
                </a:solidFill>
              </a:rPr>
              <a:t>The Hague) – </a:t>
            </a:r>
            <a:r>
              <a:rPr lang="en-US" dirty="0"/>
              <a:t>14-17 June 2021</a:t>
            </a:r>
          </a:p>
          <a:p>
            <a:pPr marL="714375" lvl="1" indent="-257175"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bg1"/>
              </a:solidFill>
            </a:endParaRPr>
          </a:p>
          <a:p>
            <a:r>
              <a:rPr lang="en-US" dirty="0"/>
              <a:t>EURALO ICANN71 Read-out Thursday 8 July</a:t>
            </a:r>
          </a:p>
          <a:p>
            <a:pPr lvl="1"/>
            <a:r>
              <a:rPr lang="en-US" dirty="0"/>
              <a:t>15:00-17:00 (UTC) –  17:00-19:00 (CEST)</a:t>
            </a:r>
          </a:p>
          <a:p>
            <a:r>
              <a:rPr lang="en-US" dirty="0"/>
              <a:t>Presentation by speaker from various ICANN constituencies (GAC, GNSO, ccNSO, ASO, </a:t>
            </a:r>
            <a:r>
              <a:rPr lang="en-US" dirty="0" err="1"/>
              <a:t>ICANNOrg</a:t>
            </a:r>
            <a:r>
              <a:rPr lang="en-US" dirty="0"/>
              <a:t>, At-Large, Board)</a:t>
            </a:r>
          </a:p>
          <a:p>
            <a:pPr lvl="1"/>
            <a:r>
              <a:rPr lang="en-US" dirty="0"/>
              <a:t>15:00-16:00 (UTC) –  17:00-18:00 (CEST)</a:t>
            </a:r>
          </a:p>
          <a:p>
            <a:pPr lvl="1"/>
            <a:r>
              <a:rPr lang="en-US" dirty="0"/>
              <a:t>Interpretation – EN, ES, FR and RU</a:t>
            </a:r>
          </a:p>
          <a:p>
            <a:r>
              <a:rPr lang="en-US" dirty="0"/>
              <a:t>Break-out rooms per language – EN, ES, FR and RU</a:t>
            </a:r>
          </a:p>
          <a:p>
            <a:pPr lvl="1"/>
            <a:r>
              <a:rPr lang="en-US" dirty="0"/>
              <a:t>16:00-17:00 (UTC) –  18:00-19:00 (CEST)</a:t>
            </a:r>
          </a:p>
        </p:txBody>
      </p:sp>
      <p:sp>
        <p:nvSpPr>
          <p:cNvPr id="10" name="TextBox 2">
            <a:extLst>
              <a:ext uri="{FF2B5EF4-FFF2-40B4-BE49-F238E27FC236}">
                <a16:creationId xmlns:a16="http://schemas.microsoft.com/office/drawing/2014/main" id="{954B00C5-8772-7248-B93B-BC2797EB2CBA}"/>
              </a:ext>
            </a:extLst>
          </p:cNvPr>
          <p:cNvSpPr txBox="1"/>
          <p:nvPr/>
        </p:nvSpPr>
        <p:spPr>
          <a:xfrm>
            <a:off x="2063462" y="827315"/>
            <a:ext cx="9606023" cy="461665"/>
          </a:xfrm>
          <a:prstGeom prst="rect">
            <a:avLst/>
          </a:prstGeom>
          <a:solidFill>
            <a:srgbClr val="0E393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Save the date Thursday 8 July 17:00-19:00 (CEST)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26CC75FF-AF98-1344-9F1F-25B3DD09AD05}"/>
              </a:ext>
            </a:extLst>
          </p:cNvPr>
          <p:cNvSpPr txBox="1"/>
          <p:nvPr/>
        </p:nvSpPr>
        <p:spPr>
          <a:xfrm>
            <a:off x="486943" y="5999501"/>
            <a:ext cx="45766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accent4">
                    <a:lumMod val="40000"/>
                    <a:lumOff val="60000"/>
                  </a:schemeClr>
                </a:solidFill>
                <a:highlight>
                  <a:srgbClr val="E89016"/>
                </a:highlight>
              </a:rPr>
              <a:t>Interpretation</a:t>
            </a:r>
            <a:br>
              <a:rPr lang="en-US" sz="2000" b="1" dirty="0">
                <a:solidFill>
                  <a:schemeClr val="accent4">
                    <a:lumMod val="40000"/>
                    <a:lumOff val="60000"/>
                  </a:schemeClr>
                </a:solidFill>
                <a:highlight>
                  <a:srgbClr val="E89016"/>
                </a:highlight>
              </a:rPr>
            </a:br>
            <a:r>
              <a:rPr lang="en-US" sz="2000" b="1" dirty="0">
                <a:solidFill>
                  <a:schemeClr val="accent4">
                    <a:lumMod val="40000"/>
                    <a:lumOff val="60000"/>
                  </a:schemeClr>
                </a:solidFill>
                <a:highlight>
                  <a:srgbClr val="E89016"/>
                </a:highlight>
              </a:rPr>
              <a:t>English, </a:t>
            </a:r>
            <a:r>
              <a:rPr lang="en-US" sz="2000" b="1" dirty="0" err="1">
                <a:solidFill>
                  <a:schemeClr val="accent4">
                    <a:lumMod val="40000"/>
                    <a:lumOff val="60000"/>
                  </a:schemeClr>
                </a:solidFill>
                <a:highlight>
                  <a:srgbClr val="E89016"/>
                </a:highlight>
              </a:rPr>
              <a:t>Français</a:t>
            </a:r>
            <a:r>
              <a:rPr lang="en-US" sz="2000" b="1" dirty="0">
                <a:solidFill>
                  <a:schemeClr val="accent4">
                    <a:lumMod val="40000"/>
                    <a:lumOff val="60000"/>
                  </a:schemeClr>
                </a:solidFill>
                <a:highlight>
                  <a:srgbClr val="E89016"/>
                </a:highlight>
              </a:rPr>
              <a:t>, </a:t>
            </a:r>
            <a:r>
              <a:rPr lang="en-US" sz="2000" b="1" dirty="0" err="1">
                <a:solidFill>
                  <a:schemeClr val="accent4">
                    <a:lumMod val="40000"/>
                    <a:lumOff val="60000"/>
                  </a:schemeClr>
                </a:solidFill>
                <a:highlight>
                  <a:srgbClr val="E89016"/>
                </a:highlight>
              </a:rPr>
              <a:t>Español</a:t>
            </a:r>
            <a:r>
              <a:rPr lang="en-US" sz="2000" b="1" dirty="0">
                <a:solidFill>
                  <a:schemeClr val="accent4">
                    <a:lumMod val="40000"/>
                    <a:lumOff val="60000"/>
                  </a:schemeClr>
                </a:solidFill>
                <a:highlight>
                  <a:srgbClr val="E89016"/>
                </a:highlight>
              </a:rPr>
              <a:t>, Русский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F656C6C7-0F0D-0242-B548-B410D3CA3F3F}"/>
              </a:ext>
            </a:extLst>
          </p:cNvPr>
          <p:cNvSpPr txBox="1"/>
          <p:nvPr/>
        </p:nvSpPr>
        <p:spPr>
          <a:xfrm>
            <a:off x="4676901" y="6087884"/>
            <a:ext cx="7406386" cy="58477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600" b="1" dirty="0"/>
              <a:t>REGISTER HERE, INSCRIVEZ-VOUS ICI, </a:t>
            </a:r>
            <a:r>
              <a:rPr lang="es-ES" sz="1600" b="1" dirty="0"/>
              <a:t>REGISTRAR AQUÍ, </a:t>
            </a:r>
            <a:r>
              <a:rPr lang="ru-RU" sz="1600" b="1" dirty="0"/>
              <a:t>ЗАРЕГИСТРИРУЙТЕСЬ ЗДЕСЬ</a:t>
            </a:r>
            <a:br>
              <a:rPr lang="en-US" sz="1600" b="1" dirty="0"/>
            </a:br>
            <a:r>
              <a:rPr lang="en-GB" sz="1600" u="sng" dirty="0">
                <a:hlinkClick r:id="rId3"/>
              </a:rPr>
              <a:t>https://icann.zoom.us/meeting/register/tJYlduiqqT8pGNZT_tz_mympgdB5w9hGOX5k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74543192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5818</TotalTime>
  <Words>143</Words>
  <Application>Microsoft Macintosh PowerPoint</Application>
  <PresentationFormat>Grand écran</PresentationFormat>
  <Paragraphs>13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Multilingual Readout (by EURALO)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Sébastien Bachollet</dc:creator>
  <cp:lastModifiedBy>Sébastien Bachollet</cp:lastModifiedBy>
  <cp:revision>106</cp:revision>
  <dcterms:created xsi:type="dcterms:W3CDTF">2021-05-24T13:53:39Z</dcterms:created>
  <dcterms:modified xsi:type="dcterms:W3CDTF">2021-06-28T14:55:11Z</dcterms:modified>
</cp:coreProperties>
</file>