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 id="2147483788" r:id="rId2"/>
  </p:sldMasterIdLst>
  <p:notesMasterIdLst>
    <p:notesMasterId r:id="rId61"/>
  </p:notesMasterIdLst>
  <p:sldIdLst>
    <p:sldId id="287" r:id="rId3"/>
    <p:sldId id="274" r:id="rId4"/>
    <p:sldId id="294" r:id="rId5"/>
    <p:sldId id="295" r:id="rId6"/>
    <p:sldId id="275" r:id="rId7"/>
    <p:sldId id="276" r:id="rId8"/>
    <p:sldId id="278" r:id="rId9"/>
    <p:sldId id="296" r:id="rId10"/>
    <p:sldId id="293" r:id="rId11"/>
    <p:sldId id="289" r:id="rId12"/>
    <p:sldId id="263" r:id="rId13"/>
    <p:sldId id="264" r:id="rId14"/>
    <p:sldId id="268" r:id="rId15"/>
    <p:sldId id="280" r:id="rId16"/>
    <p:sldId id="265" r:id="rId17"/>
    <p:sldId id="338" r:id="rId18"/>
    <p:sldId id="339" r:id="rId19"/>
    <p:sldId id="340" r:id="rId20"/>
    <p:sldId id="341" r:id="rId21"/>
    <p:sldId id="342" r:id="rId22"/>
    <p:sldId id="260" r:id="rId23"/>
    <p:sldId id="281" r:id="rId24"/>
    <p:sldId id="282" r:id="rId25"/>
    <p:sldId id="283" r:id="rId26"/>
    <p:sldId id="306" r:id="rId27"/>
    <p:sldId id="307" r:id="rId28"/>
    <p:sldId id="284" r:id="rId29"/>
    <p:sldId id="285" r:id="rId30"/>
    <p:sldId id="334" r:id="rId31"/>
    <p:sldId id="270" r:id="rId32"/>
    <p:sldId id="273" r:id="rId33"/>
    <p:sldId id="330" r:id="rId34"/>
    <p:sldId id="337" r:id="rId35"/>
    <p:sldId id="331" r:id="rId36"/>
    <p:sldId id="332" r:id="rId37"/>
    <p:sldId id="333" r:id="rId38"/>
    <p:sldId id="292" r:id="rId39"/>
    <p:sldId id="291" r:id="rId40"/>
    <p:sldId id="297" r:id="rId41"/>
    <p:sldId id="298" r:id="rId42"/>
    <p:sldId id="299" r:id="rId43"/>
    <p:sldId id="300" r:id="rId44"/>
    <p:sldId id="335" r:id="rId45"/>
    <p:sldId id="301" r:id="rId46"/>
    <p:sldId id="336" r:id="rId47"/>
    <p:sldId id="303" r:id="rId48"/>
    <p:sldId id="302" r:id="rId49"/>
    <p:sldId id="305" r:id="rId50"/>
    <p:sldId id="271" r:id="rId51"/>
    <p:sldId id="316" r:id="rId52"/>
    <p:sldId id="317" r:id="rId53"/>
    <p:sldId id="318" r:id="rId54"/>
    <p:sldId id="321" r:id="rId55"/>
    <p:sldId id="324" r:id="rId56"/>
    <p:sldId id="325" r:id="rId57"/>
    <p:sldId id="328" r:id="rId58"/>
    <p:sldId id="327" r:id="rId59"/>
    <p:sldId id="290"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94" autoAdjust="0"/>
  </p:normalViewPr>
  <p:slideViewPr>
    <p:cSldViewPr>
      <p:cViewPr varScale="1">
        <p:scale>
          <a:sx n="69" d="100"/>
          <a:sy n="69" d="100"/>
        </p:scale>
        <p:origin x="141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_rels/data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F05D36-E074-4254-A4C9-FBF66D5040B6}" type="doc">
      <dgm:prSet loTypeId="urn:microsoft.com/office/officeart/2008/layout/BubblePictureList" loCatId="picture" qsTypeId="urn:microsoft.com/office/officeart/2005/8/quickstyle/simple1" qsCatId="simple" csTypeId="urn:microsoft.com/office/officeart/2005/8/colors/colorful5" csCatId="colorful" phldr="1"/>
      <dgm:spPr/>
      <dgm:t>
        <a:bodyPr/>
        <a:lstStyle/>
        <a:p>
          <a:endParaRPr lang="en-US"/>
        </a:p>
      </dgm:t>
    </dgm:pt>
    <dgm:pt modelId="{5BBC307F-C493-4E0F-8DDC-0FAAFD1D9CA4}">
      <dgm:prSet/>
      <dgm:spPr/>
      <dgm:t>
        <a:bodyPr/>
        <a:lstStyle/>
        <a:p>
          <a:pPr rtl="0"/>
          <a:r>
            <a:rPr lang="en-US" smtClean="0">
              <a:latin typeface="Calibri" pitchFamily="34" charset="0"/>
            </a:rPr>
            <a:t>Non-profit organization</a:t>
          </a:r>
          <a:endParaRPr lang="en-US">
            <a:latin typeface="Calibri" pitchFamily="34" charset="0"/>
          </a:endParaRPr>
        </a:p>
      </dgm:t>
    </dgm:pt>
    <dgm:pt modelId="{AB5BEF68-84EE-47A3-A3F3-8361E5DE7E78}" type="parTrans" cxnId="{5389C02D-0364-4F12-8513-1DD2C922303C}">
      <dgm:prSet/>
      <dgm:spPr/>
      <dgm:t>
        <a:bodyPr/>
        <a:lstStyle/>
        <a:p>
          <a:endParaRPr lang="en-US">
            <a:latin typeface="Calibri" pitchFamily="34" charset="0"/>
          </a:endParaRPr>
        </a:p>
      </dgm:t>
    </dgm:pt>
    <dgm:pt modelId="{E880F9A4-1874-4376-9A52-60AA7E7A4977}" type="sibTrans" cxnId="{5389C02D-0364-4F12-8513-1DD2C922303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latin typeface="Calibri" pitchFamily="34" charset="0"/>
          </a:endParaRPr>
        </a:p>
      </dgm:t>
    </dgm:pt>
    <dgm:pt modelId="{1E18F345-39B6-4EEF-B8DD-387FEC2D6AA3}">
      <dgm:prSet/>
      <dgm:spPr/>
      <dgm:t>
        <a:bodyPr/>
        <a:lstStyle/>
        <a:p>
          <a:pPr rtl="0"/>
          <a:r>
            <a:rPr lang="en-US" smtClean="0">
              <a:latin typeface="Calibri" pitchFamily="34" charset="0"/>
            </a:rPr>
            <a:t>Started in 1999</a:t>
          </a:r>
          <a:endParaRPr lang="en-US">
            <a:latin typeface="Calibri" pitchFamily="34" charset="0"/>
          </a:endParaRPr>
        </a:p>
      </dgm:t>
    </dgm:pt>
    <dgm:pt modelId="{105D7C7D-403F-4568-A3A7-1120272A9168}" type="parTrans" cxnId="{DE3FDE16-14DB-4345-89D4-9F595DB69611}">
      <dgm:prSet/>
      <dgm:spPr/>
      <dgm:t>
        <a:bodyPr/>
        <a:lstStyle/>
        <a:p>
          <a:endParaRPr lang="en-US">
            <a:latin typeface="Calibri" pitchFamily="34" charset="0"/>
          </a:endParaRPr>
        </a:p>
      </dgm:t>
    </dgm:pt>
    <dgm:pt modelId="{BEC51A51-045E-4B89-BF90-AA1612756712}" type="sibTrans" cxnId="{DE3FDE16-14DB-4345-89D4-9F595DB69611}">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t>
        <a:bodyPr/>
        <a:lstStyle/>
        <a:p>
          <a:endParaRPr lang="en-US">
            <a:latin typeface="Calibri" pitchFamily="34" charset="0"/>
          </a:endParaRPr>
        </a:p>
      </dgm:t>
    </dgm:pt>
    <dgm:pt modelId="{D84AC971-F49D-4002-973C-223A7CD72B8B}">
      <dgm:prSet/>
      <dgm:spPr/>
      <dgm:t>
        <a:bodyPr/>
        <a:lstStyle/>
        <a:p>
          <a:pPr rtl="0"/>
          <a:r>
            <a:rPr lang="en-US" smtClean="0">
              <a:latin typeface="Calibri" pitchFamily="34" charset="0"/>
            </a:rPr>
            <a:t>Officially established in 2003</a:t>
          </a:r>
          <a:endParaRPr lang="en-US">
            <a:latin typeface="Calibri" pitchFamily="34" charset="0"/>
          </a:endParaRPr>
        </a:p>
      </dgm:t>
    </dgm:pt>
    <dgm:pt modelId="{79FDC3BE-74D4-4014-9A7F-062ACF9F4281}" type="parTrans" cxnId="{FA981D27-8E58-433F-A180-414E1CFC5B55}">
      <dgm:prSet/>
      <dgm:spPr/>
      <dgm:t>
        <a:bodyPr/>
        <a:lstStyle/>
        <a:p>
          <a:endParaRPr lang="en-US">
            <a:latin typeface="Calibri" pitchFamily="34" charset="0"/>
          </a:endParaRPr>
        </a:p>
      </dgm:t>
    </dgm:pt>
    <dgm:pt modelId="{EA95E371-BE45-4ACB-9A7A-3F203B92F3C3}" type="sibTrans" cxnId="{FA981D27-8E58-433F-A180-414E1CFC5B55}">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dgm:spPr>
      <dgm:t>
        <a:bodyPr/>
        <a:lstStyle/>
        <a:p>
          <a:endParaRPr lang="en-US">
            <a:latin typeface="Calibri" pitchFamily="34" charset="0"/>
          </a:endParaRPr>
        </a:p>
      </dgm:t>
    </dgm:pt>
    <dgm:pt modelId="{66C6C3D0-A179-4AC9-A194-B7C536F248E9}" type="pres">
      <dgm:prSet presAssocID="{45F05D36-E074-4254-A4C9-FBF66D5040B6}" presName="Name0" presStyleCnt="0">
        <dgm:presLayoutVars>
          <dgm:chMax val="8"/>
          <dgm:chPref val="8"/>
          <dgm:dir/>
        </dgm:presLayoutVars>
      </dgm:prSet>
      <dgm:spPr/>
      <dgm:t>
        <a:bodyPr/>
        <a:lstStyle/>
        <a:p>
          <a:endParaRPr lang="en-US"/>
        </a:p>
      </dgm:t>
    </dgm:pt>
    <dgm:pt modelId="{0EEAC08E-7F24-4CE2-B923-3A9DC489B9EF}" type="pres">
      <dgm:prSet presAssocID="{5BBC307F-C493-4E0F-8DDC-0FAAFD1D9CA4}" presName="parent_text_1" presStyleLbl="revTx" presStyleIdx="0" presStyleCnt="3">
        <dgm:presLayoutVars>
          <dgm:chMax val="0"/>
          <dgm:chPref val="0"/>
          <dgm:bulletEnabled val="1"/>
        </dgm:presLayoutVars>
      </dgm:prSet>
      <dgm:spPr/>
      <dgm:t>
        <a:bodyPr/>
        <a:lstStyle/>
        <a:p>
          <a:endParaRPr lang="en-US"/>
        </a:p>
      </dgm:t>
    </dgm:pt>
    <dgm:pt modelId="{09456B13-D000-4655-89C1-4C2BB3E16014}" type="pres">
      <dgm:prSet presAssocID="{5BBC307F-C493-4E0F-8DDC-0FAAFD1D9CA4}" presName="image_accent_1" presStyleCnt="0"/>
      <dgm:spPr/>
      <dgm:t>
        <a:bodyPr/>
        <a:lstStyle/>
        <a:p>
          <a:endParaRPr lang="en-US"/>
        </a:p>
      </dgm:t>
    </dgm:pt>
    <dgm:pt modelId="{05147890-018C-49A7-9517-94115CB84AD6}" type="pres">
      <dgm:prSet presAssocID="{5BBC307F-C493-4E0F-8DDC-0FAAFD1D9CA4}" presName="imageAccentRepeatNode" presStyleLbl="alignNode1" presStyleIdx="0" presStyleCnt="6"/>
      <dgm:spPr/>
      <dgm:t>
        <a:bodyPr/>
        <a:lstStyle/>
        <a:p>
          <a:endParaRPr lang="en-US"/>
        </a:p>
      </dgm:t>
    </dgm:pt>
    <dgm:pt modelId="{7B78DE97-C6E7-46AB-A5BA-DE94878409BF}" type="pres">
      <dgm:prSet presAssocID="{5BBC307F-C493-4E0F-8DDC-0FAAFD1D9CA4}" presName="accent_1" presStyleLbl="alignNode1" presStyleIdx="1" presStyleCnt="6"/>
      <dgm:spPr/>
      <dgm:t>
        <a:bodyPr/>
        <a:lstStyle/>
        <a:p>
          <a:endParaRPr lang="en-US"/>
        </a:p>
      </dgm:t>
    </dgm:pt>
    <dgm:pt modelId="{82300C57-5D62-474C-9EB2-CFF462217CD1}" type="pres">
      <dgm:prSet presAssocID="{E880F9A4-1874-4376-9A52-60AA7E7A4977}" presName="image_1" presStyleCnt="0"/>
      <dgm:spPr/>
      <dgm:t>
        <a:bodyPr/>
        <a:lstStyle/>
        <a:p>
          <a:endParaRPr lang="en-US"/>
        </a:p>
      </dgm:t>
    </dgm:pt>
    <dgm:pt modelId="{969251C4-5D79-4805-A4A8-CFDC8F1C6B7C}" type="pres">
      <dgm:prSet presAssocID="{E880F9A4-1874-4376-9A52-60AA7E7A4977}" presName="imageRepeatNode" presStyleLbl="fgImgPlace1" presStyleIdx="0" presStyleCnt="3"/>
      <dgm:spPr/>
      <dgm:t>
        <a:bodyPr/>
        <a:lstStyle/>
        <a:p>
          <a:endParaRPr lang="en-US"/>
        </a:p>
      </dgm:t>
    </dgm:pt>
    <dgm:pt modelId="{8734F13D-D36E-4254-B372-3E79492F60E2}" type="pres">
      <dgm:prSet presAssocID="{1E18F345-39B6-4EEF-B8DD-387FEC2D6AA3}" presName="parent_text_2" presStyleLbl="revTx" presStyleIdx="1" presStyleCnt="3">
        <dgm:presLayoutVars>
          <dgm:chMax val="0"/>
          <dgm:chPref val="0"/>
          <dgm:bulletEnabled val="1"/>
        </dgm:presLayoutVars>
      </dgm:prSet>
      <dgm:spPr/>
      <dgm:t>
        <a:bodyPr/>
        <a:lstStyle/>
        <a:p>
          <a:endParaRPr lang="en-US"/>
        </a:p>
      </dgm:t>
    </dgm:pt>
    <dgm:pt modelId="{F5BF0930-D711-488C-9566-B1777FF1E8FC}" type="pres">
      <dgm:prSet presAssocID="{1E18F345-39B6-4EEF-B8DD-387FEC2D6AA3}" presName="image_accent_2" presStyleCnt="0"/>
      <dgm:spPr/>
      <dgm:t>
        <a:bodyPr/>
        <a:lstStyle/>
        <a:p>
          <a:endParaRPr lang="en-US"/>
        </a:p>
      </dgm:t>
    </dgm:pt>
    <dgm:pt modelId="{8D9D863E-65B2-4D96-B474-CFF3FA68A89B}" type="pres">
      <dgm:prSet presAssocID="{1E18F345-39B6-4EEF-B8DD-387FEC2D6AA3}" presName="imageAccentRepeatNode" presStyleLbl="alignNode1" presStyleIdx="2" presStyleCnt="6"/>
      <dgm:spPr/>
      <dgm:t>
        <a:bodyPr/>
        <a:lstStyle/>
        <a:p>
          <a:endParaRPr lang="en-US"/>
        </a:p>
      </dgm:t>
    </dgm:pt>
    <dgm:pt modelId="{43415560-5E07-41C9-9766-16DC04008109}" type="pres">
      <dgm:prSet presAssocID="{BEC51A51-045E-4B89-BF90-AA1612756712}" presName="image_2" presStyleCnt="0"/>
      <dgm:spPr/>
      <dgm:t>
        <a:bodyPr/>
        <a:lstStyle/>
        <a:p>
          <a:endParaRPr lang="en-US"/>
        </a:p>
      </dgm:t>
    </dgm:pt>
    <dgm:pt modelId="{059DE140-17FB-4D8D-BE10-F98BE60EFE75}" type="pres">
      <dgm:prSet presAssocID="{BEC51A51-045E-4B89-BF90-AA1612756712}" presName="imageRepeatNode" presStyleLbl="fgImgPlace1" presStyleIdx="1" presStyleCnt="3"/>
      <dgm:spPr/>
      <dgm:t>
        <a:bodyPr/>
        <a:lstStyle/>
        <a:p>
          <a:endParaRPr lang="en-US"/>
        </a:p>
      </dgm:t>
    </dgm:pt>
    <dgm:pt modelId="{31C71244-ABF6-4AEB-8956-9E765762E05D}" type="pres">
      <dgm:prSet presAssocID="{D84AC971-F49D-4002-973C-223A7CD72B8B}" presName="image_accent_3" presStyleCnt="0"/>
      <dgm:spPr/>
      <dgm:t>
        <a:bodyPr/>
        <a:lstStyle/>
        <a:p>
          <a:endParaRPr lang="en-US"/>
        </a:p>
      </dgm:t>
    </dgm:pt>
    <dgm:pt modelId="{F375046D-CC3A-4FDC-B3D5-1F20D4E99270}" type="pres">
      <dgm:prSet presAssocID="{D84AC971-F49D-4002-973C-223A7CD72B8B}" presName="imageAccentRepeatNode" presStyleLbl="alignNode1" presStyleIdx="3" presStyleCnt="6"/>
      <dgm:spPr/>
      <dgm:t>
        <a:bodyPr/>
        <a:lstStyle/>
        <a:p>
          <a:endParaRPr lang="en-US"/>
        </a:p>
      </dgm:t>
    </dgm:pt>
    <dgm:pt modelId="{C8D2A2E6-C7AA-43B0-B88A-BCA4888F0B4E}" type="pres">
      <dgm:prSet presAssocID="{D84AC971-F49D-4002-973C-223A7CD72B8B}" presName="parent_text_3" presStyleLbl="revTx" presStyleIdx="2" presStyleCnt="3">
        <dgm:presLayoutVars>
          <dgm:chMax val="0"/>
          <dgm:chPref val="0"/>
          <dgm:bulletEnabled val="1"/>
        </dgm:presLayoutVars>
      </dgm:prSet>
      <dgm:spPr/>
      <dgm:t>
        <a:bodyPr/>
        <a:lstStyle/>
        <a:p>
          <a:endParaRPr lang="en-US"/>
        </a:p>
      </dgm:t>
    </dgm:pt>
    <dgm:pt modelId="{CAFF8C63-6F98-4DFD-88FA-0A5B13B39DEF}" type="pres">
      <dgm:prSet presAssocID="{D84AC971-F49D-4002-973C-223A7CD72B8B}" presName="accent_2" presStyleLbl="alignNode1" presStyleIdx="4" presStyleCnt="6"/>
      <dgm:spPr/>
      <dgm:t>
        <a:bodyPr/>
        <a:lstStyle/>
        <a:p>
          <a:endParaRPr lang="en-US"/>
        </a:p>
      </dgm:t>
    </dgm:pt>
    <dgm:pt modelId="{C79DE36C-5920-4989-B046-72186658C169}" type="pres">
      <dgm:prSet presAssocID="{D84AC971-F49D-4002-973C-223A7CD72B8B}" presName="accent_3" presStyleLbl="alignNode1" presStyleIdx="5" presStyleCnt="6"/>
      <dgm:spPr/>
      <dgm:t>
        <a:bodyPr/>
        <a:lstStyle/>
        <a:p>
          <a:endParaRPr lang="en-US"/>
        </a:p>
      </dgm:t>
    </dgm:pt>
    <dgm:pt modelId="{5654C497-D365-4A0F-B785-ED7814945593}" type="pres">
      <dgm:prSet presAssocID="{EA95E371-BE45-4ACB-9A7A-3F203B92F3C3}" presName="image_3" presStyleCnt="0"/>
      <dgm:spPr/>
      <dgm:t>
        <a:bodyPr/>
        <a:lstStyle/>
        <a:p>
          <a:endParaRPr lang="en-US"/>
        </a:p>
      </dgm:t>
    </dgm:pt>
    <dgm:pt modelId="{3EA72E4F-341B-44C2-BCFB-61A44B203DCE}" type="pres">
      <dgm:prSet presAssocID="{EA95E371-BE45-4ACB-9A7A-3F203B92F3C3}" presName="imageRepeatNode" presStyleLbl="fgImgPlace1" presStyleIdx="2" presStyleCnt="3"/>
      <dgm:spPr/>
      <dgm:t>
        <a:bodyPr/>
        <a:lstStyle/>
        <a:p>
          <a:endParaRPr lang="en-US"/>
        </a:p>
      </dgm:t>
    </dgm:pt>
  </dgm:ptLst>
  <dgm:cxnLst>
    <dgm:cxn modelId="{37204ED3-1CE5-4ECA-A84F-BA3A08179BB7}" type="presOf" srcId="{D84AC971-F49D-4002-973C-223A7CD72B8B}" destId="{C8D2A2E6-C7AA-43B0-B88A-BCA4888F0B4E}" srcOrd="0" destOrd="0" presId="urn:microsoft.com/office/officeart/2008/layout/BubblePictureList"/>
    <dgm:cxn modelId="{FA981D27-8E58-433F-A180-414E1CFC5B55}" srcId="{45F05D36-E074-4254-A4C9-FBF66D5040B6}" destId="{D84AC971-F49D-4002-973C-223A7CD72B8B}" srcOrd="2" destOrd="0" parTransId="{79FDC3BE-74D4-4014-9A7F-062ACF9F4281}" sibTransId="{EA95E371-BE45-4ACB-9A7A-3F203B92F3C3}"/>
    <dgm:cxn modelId="{D33EB739-D755-43B7-8681-05ED3F288693}" type="presOf" srcId="{1E18F345-39B6-4EEF-B8DD-387FEC2D6AA3}" destId="{8734F13D-D36E-4254-B372-3E79492F60E2}" srcOrd="0" destOrd="0" presId="urn:microsoft.com/office/officeart/2008/layout/BubblePictureList"/>
    <dgm:cxn modelId="{7C1F4246-13BF-4E3D-848D-76A6866E0CFA}" type="presOf" srcId="{BEC51A51-045E-4B89-BF90-AA1612756712}" destId="{059DE140-17FB-4D8D-BE10-F98BE60EFE75}" srcOrd="0" destOrd="0" presId="urn:microsoft.com/office/officeart/2008/layout/BubblePictureList"/>
    <dgm:cxn modelId="{5389C02D-0364-4F12-8513-1DD2C922303C}" srcId="{45F05D36-E074-4254-A4C9-FBF66D5040B6}" destId="{5BBC307F-C493-4E0F-8DDC-0FAAFD1D9CA4}" srcOrd="0" destOrd="0" parTransId="{AB5BEF68-84EE-47A3-A3F3-8361E5DE7E78}" sibTransId="{E880F9A4-1874-4376-9A52-60AA7E7A4977}"/>
    <dgm:cxn modelId="{628AD09D-7AC5-47C3-90DB-5B7C2256B651}" type="presOf" srcId="{5BBC307F-C493-4E0F-8DDC-0FAAFD1D9CA4}" destId="{0EEAC08E-7F24-4CE2-B923-3A9DC489B9EF}" srcOrd="0" destOrd="0" presId="urn:microsoft.com/office/officeart/2008/layout/BubblePictureList"/>
    <dgm:cxn modelId="{69B0F7E8-329B-450C-9CAC-77E6E100FBBC}" type="presOf" srcId="{EA95E371-BE45-4ACB-9A7A-3F203B92F3C3}" destId="{3EA72E4F-341B-44C2-BCFB-61A44B203DCE}" srcOrd="0" destOrd="0" presId="urn:microsoft.com/office/officeart/2008/layout/BubblePictureList"/>
    <dgm:cxn modelId="{7C7B8EAB-35A7-4E35-B065-3001C7D3178B}" type="presOf" srcId="{45F05D36-E074-4254-A4C9-FBF66D5040B6}" destId="{66C6C3D0-A179-4AC9-A194-B7C536F248E9}" srcOrd="0" destOrd="0" presId="urn:microsoft.com/office/officeart/2008/layout/BubblePictureList"/>
    <dgm:cxn modelId="{DE3FDE16-14DB-4345-89D4-9F595DB69611}" srcId="{45F05D36-E074-4254-A4C9-FBF66D5040B6}" destId="{1E18F345-39B6-4EEF-B8DD-387FEC2D6AA3}" srcOrd="1" destOrd="0" parTransId="{105D7C7D-403F-4568-A3A7-1120272A9168}" sibTransId="{BEC51A51-045E-4B89-BF90-AA1612756712}"/>
    <dgm:cxn modelId="{9736B5BF-5B22-487F-96CA-7C07DA784B70}" type="presOf" srcId="{E880F9A4-1874-4376-9A52-60AA7E7A4977}" destId="{969251C4-5D79-4805-A4A8-CFDC8F1C6B7C}" srcOrd="0" destOrd="0" presId="urn:microsoft.com/office/officeart/2008/layout/BubblePictureList"/>
    <dgm:cxn modelId="{3676C874-8E5B-4BF7-88B2-58C59D4E65DC}" type="presParOf" srcId="{66C6C3D0-A179-4AC9-A194-B7C536F248E9}" destId="{0EEAC08E-7F24-4CE2-B923-3A9DC489B9EF}" srcOrd="0" destOrd="0" presId="urn:microsoft.com/office/officeart/2008/layout/BubblePictureList"/>
    <dgm:cxn modelId="{50BBE827-9760-4362-99EA-3D6AB7848509}" type="presParOf" srcId="{66C6C3D0-A179-4AC9-A194-B7C536F248E9}" destId="{09456B13-D000-4655-89C1-4C2BB3E16014}" srcOrd="1" destOrd="0" presId="urn:microsoft.com/office/officeart/2008/layout/BubblePictureList"/>
    <dgm:cxn modelId="{C5BF531E-706B-4C79-A9FA-349D6E1903C2}" type="presParOf" srcId="{09456B13-D000-4655-89C1-4C2BB3E16014}" destId="{05147890-018C-49A7-9517-94115CB84AD6}" srcOrd="0" destOrd="0" presId="urn:microsoft.com/office/officeart/2008/layout/BubblePictureList"/>
    <dgm:cxn modelId="{67C2AC36-F876-4F55-AAB8-04490A201E02}" type="presParOf" srcId="{66C6C3D0-A179-4AC9-A194-B7C536F248E9}" destId="{7B78DE97-C6E7-46AB-A5BA-DE94878409BF}" srcOrd="2" destOrd="0" presId="urn:microsoft.com/office/officeart/2008/layout/BubblePictureList"/>
    <dgm:cxn modelId="{7EFC6056-16A3-4140-94A9-74B13E6147B7}" type="presParOf" srcId="{66C6C3D0-A179-4AC9-A194-B7C536F248E9}" destId="{82300C57-5D62-474C-9EB2-CFF462217CD1}" srcOrd="3" destOrd="0" presId="urn:microsoft.com/office/officeart/2008/layout/BubblePictureList"/>
    <dgm:cxn modelId="{F4E3485C-3746-4A01-B66E-06B8CB579A2B}" type="presParOf" srcId="{82300C57-5D62-474C-9EB2-CFF462217CD1}" destId="{969251C4-5D79-4805-A4A8-CFDC8F1C6B7C}" srcOrd="0" destOrd="0" presId="urn:microsoft.com/office/officeart/2008/layout/BubblePictureList"/>
    <dgm:cxn modelId="{2A3E477A-E2C6-4409-805E-417F1AA5C504}" type="presParOf" srcId="{66C6C3D0-A179-4AC9-A194-B7C536F248E9}" destId="{8734F13D-D36E-4254-B372-3E79492F60E2}" srcOrd="4" destOrd="0" presId="urn:microsoft.com/office/officeart/2008/layout/BubblePictureList"/>
    <dgm:cxn modelId="{91438FCB-E017-415A-97BA-0841559B1BB5}" type="presParOf" srcId="{66C6C3D0-A179-4AC9-A194-B7C536F248E9}" destId="{F5BF0930-D711-488C-9566-B1777FF1E8FC}" srcOrd="5" destOrd="0" presId="urn:microsoft.com/office/officeart/2008/layout/BubblePictureList"/>
    <dgm:cxn modelId="{ECD52B8D-4A62-46EC-8CF6-DFFC8759DE45}" type="presParOf" srcId="{F5BF0930-D711-488C-9566-B1777FF1E8FC}" destId="{8D9D863E-65B2-4D96-B474-CFF3FA68A89B}" srcOrd="0" destOrd="0" presId="urn:microsoft.com/office/officeart/2008/layout/BubblePictureList"/>
    <dgm:cxn modelId="{77D5B512-137D-4A50-AC69-F117E4EA98E0}" type="presParOf" srcId="{66C6C3D0-A179-4AC9-A194-B7C536F248E9}" destId="{43415560-5E07-41C9-9766-16DC04008109}" srcOrd="6" destOrd="0" presId="urn:microsoft.com/office/officeart/2008/layout/BubblePictureList"/>
    <dgm:cxn modelId="{6FD9C6DB-F6FD-4FDA-A4BA-072C49F3BC97}" type="presParOf" srcId="{43415560-5E07-41C9-9766-16DC04008109}" destId="{059DE140-17FB-4D8D-BE10-F98BE60EFE75}" srcOrd="0" destOrd="0" presId="urn:microsoft.com/office/officeart/2008/layout/BubblePictureList"/>
    <dgm:cxn modelId="{73D074E6-E9C4-4F04-904B-947403E5FA66}" type="presParOf" srcId="{66C6C3D0-A179-4AC9-A194-B7C536F248E9}" destId="{31C71244-ABF6-4AEB-8956-9E765762E05D}" srcOrd="7" destOrd="0" presId="urn:microsoft.com/office/officeart/2008/layout/BubblePictureList"/>
    <dgm:cxn modelId="{335C3D39-03CD-47B4-B239-2A9BA0DAB660}" type="presParOf" srcId="{31C71244-ABF6-4AEB-8956-9E765762E05D}" destId="{F375046D-CC3A-4FDC-B3D5-1F20D4E99270}" srcOrd="0" destOrd="0" presId="urn:microsoft.com/office/officeart/2008/layout/BubblePictureList"/>
    <dgm:cxn modelId="{B2568F6B-9A85-435F-85E0-8FBFB1FAD4EF}" type="presParOf" srcId="{66C6C3D0-A179-4AC9-A194-B7C536F248E9}" destId="{C8D2A2E6-C7AA-43B0-B88A-BCA4888F0B4E}" srcOrd="8" destOrd="0" presId="urn:microsoft.com/office/officeart/2008/layout/BubblePictureList"/>
    <dgm:cxn modelId="{9BA1E76E-AD3D-452C-ABE8-F3AF20E9C043}" type="presParOf" srcId="{66C6C3D0-A179-4AC9-A194-B7C536F248E9}" destId="{CAFF8C63-6F98-4DFD-88FA-0A5B13B39DEF}" srcOrd="9" destOrd="0" presId="urn:microsoft.com/office/officeart/2008/layout/BubblePictureList"/>
    <dgm:cxn modelId="{9EF9F81B-E9AA-41D1-AF35-2BB408660635}" type="presParOf" srcId="{66C6C3D0-A179-4AC9-A194-B7C536F248E9}" destId="{C79DE36C-5920-4989-B046-72186658C169}" srcOrd="10" destOrd="0" presId="urn:microsoft.com/office/officeart/2008/layout/BubblePictureList"/>
    <dgm:cxn modelId="{9B06CD7B-5B92-4876-98E1-414282EAA31F}" type="presParOf" srcId="{66C6C3D0-A179-4AC9-A194-B7C536F248E9}" destId="{5654C497-D365-4A0F-B785-ED7814945593}" srcOrd="11" destOrd="0" presId="urn:microsoft.com/office/officeart/2008/layout/BubblePictureList"/>
    <dgm:cxn modelId="{39B51658-0C57-4B5A-A6CB-02315CA2FC44}" type="presParOf" srcId="{5654C497-D365-4A0F-B785-ED7814945593}" destId="{3EA72E4F-341B-44C2-BCFB-61A44B203DCE}"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E63E8A-8BFB-4053-B8AF-226F5AC6C2FA}" type="doc">
      <dgm:prSet loTypeId="urn:microsoft.com/office/officeart/2005/8/layout/funnel1" loCatId="relationship" qsTypeId="urn:microsoft.com/office/officeart/2005/8/quickstyle/simple5" qsCatId="simple" csTypeId="urn:microsoft.com/office/officeart/2005/8/colors/colorful2" csCatId="colorful" phldr="1"/>
      <dgm:spPr/>
      <dgm:t>
        <a:bodyPr/>
        <a:lstStyle/>
        <a:p>
          <a:endParaRPr lang="en-US"/>
        </a:p>
      </dgm:t>
    </dgm:pt>
    <dgm:pt modelId="{65BCC0F3-8CCE-4FFF-B7A5-E1E037632CBA}">
      <dgm:prSet phldrT="[Text]"/>
      <dgm:spPr/>
      <dgm:t>
        <a:bodyPr/>
        <a:lstStyle/>
        <a:p>
          <a:r>
            <a:rPr lang="en-US" b="1" dirty="0" smtClean="0">
              <a:solidFill>
                <a:schemeClr val="tx1"/>
              </a:solidFill>
              <a:latin typeface="Calibri" pitchFamily="34" charset="0"/>
            </a:rPr>
            <a:t>ICT</a:t>
          </a:r>
          <a:endParaRPr lang="en-US" b="1" dirty="0">
            <a:solidFill>
              <a:schemeClr val="tx1"/>
            </a:solidFill>
            <a:latin typeface="Calibri" pitchFamily="34" charset="0"/>
          </a:endParaRPr>
        </a:p>
      </dgm:t>
    </dgm:pt>
    <dgm:pt modelId="{F7C12723-A5CD-4EF4-883E-513281FB813C}" type="parTrans" cxnId="{79541ED5-AF7F-4637-AB29-11A10E31700E}">
      <dgm:prSet/>
      <dgm:spPr/>
      <dgm:t>
        <a:bodyPr/>
        <a:lstStyle/>
        <a:p>
          <a:endParaRPr lang="en-US" b="1">
            <a:solidFill>
              <a:schemeClr val="tx1"/>
            </a:solidFill>
            <a:latin typeface="Calibri" pitchFamily="34" charset="0"/>
          </a:endParaRPr>
        </a:p>
      </dgm:t>
    </dgm:pt>
    <dgm:pt modelId="{F4B0A753-E69A-48B8-8092-772823DF7B96}" type="sibTrans" cxnId="{79541ED5-AF7F-4637-AB29-11A10E31700E}">
      <dgm:prSet/>
      <dgm:spPr/>
      <dgm:t>
        <a:bodyPr/>
        <a:lstStyle/>
        <a:p>
          <a:endParaRPr lang="en-US" b="1">
            <a:solidFill>
              <a:schemeClr val="tx1"/>
            </a:solidFill>
            <a:latin typeface="Calibri" pitchFamily="34" charset="0"/>
          </a:endParaRPr>
        </a:p>
      </dgm:t>
    </dgm:pt>
    <dgm:pt modelId="{710F9C0E-AA39-4CA9-A916-B17A2630923A}">
      <dgm:prSet phldrT="[Text]"/>
      <dgm:spPr/>
      <dgm:t>
        <a:bodyPr/>
        <a:lstStyle/>
        <a:p>
          <a:r>
            <a:rPr lang="en-US" b="1" dirty="0" smtClean="0">
              <a:solidFill>
                <a:schemeClr val="tx1"/>
              </a:solidFill>
              <a:latin typeface="Calibri" pitchFamily="34" charset="0"/>
            </a:rPr>
            <a:t>Internet</a:t>
          </a:r>
          <a:endParaRPr lang="en-US" b="1" dirty="0">
            <a:solidFill>
              <a:schemeClr val="tx1"/>
            </a:solidFill>
            <a:latin typeface="Calibri" pitchFamily="34" charset="0"/>
          </a:endParaRPr>
        </a:p>
      </dgm:t>
    </dgm:pt>
    <dgm:pt modelId="{61083BB0-5FCA-4DCF-A11A-B5E19CEC501E}" type="parTrans" cxnId="{3995D211-F93E-44B3-BCC2-9365735D195E}">
      <dgm:prSet/>
      <dgm:spPr/>
      <dgm:t>
        <a:bodyPr/>
        <a:lstStyle/>
        <a:p>
          <a:endParaRPr lang="en-US" b="1">
            <a:solidFill>
              <a:schemeClr val="tx1"/>
            </a:solidFill>
            <a:latin typeface="Calibri" pitchFamily="34" charset="0"/>
          </a:endParaRPr>
        </a:p>
      </dgm:t>
    </dgm:pt>
    <dgm:pt modelId="{4AF21003-D176-4D8D-9A60-F1CF2C1CAD95}" type="sibTrans" cxnId="{3995D211-F93E-44B3-BCC2-9365735D195E}">
      <dgm:prSet/>
      <dgm:spPr/>
      <dgm:t>
        <a:bodyPr/>
        <a:lstStyle/>
        <a:p>
          <a:endParaRPr lang="en-US" b="1">
            <a:solidFill>
              <a:schemeClr val="tx1"/>
            </a:solidFill>
            <a:latin typeface="Calibri" pitchFamily="34" charset="0"/>
          </a:endParaRPr>
        </a:p>
      </dgm:t>
    </dgm:pt>
    <dgm:pt modelId="{017A5761-EBF0-45F8-AE29-F97D9F8163DE}">
      <dgm:prSet phldrT="[Text]"/>
      <dgm:spPr/>
      <dgm:t>
        <a:bodyPr/>
        <a:lstStyle/>
        <a:p>
          <a:r>
            <a:rPr lang="en-US" b="1" dirty="0" err="1" smtClean="0">
              <a:solidFill>
                <a:schemeClr val="tx1"/>
              </a:solidFill>
              <a:latin typeface="Calibri" pitchFamily="34" charset="0"/>
            </a:rPr>
            <a:t>eContent</a:t>
          </a:r>
          <a:endParaRPr lang="en-US" b="1" dirty="0">
            <a:solidFill>
              <a:schemeClr val="tx1"/>
            </a:solidFill>
            <a:latin typeface="Calibri" pitchFamily="34" charset="0"/>
          </a:endParaRPr>
        </a:p>
      </dgm:t>
    </dgm:pt>
    <dgm:pt modelId="{5F611137-35A6-4F48-B0E2-2AD602A49766}" type="sibTrans" cxnId="{D1DC07E4-E2D9-43CA-82E7-DA8797AC30C7}">
      <dgm:prSet/>
      <dgm:spPr/>
      <dgm:t>
        <a:bodyPr/>
        <a:lstStyle/>
        <a:p>
          <a:endParaRPr lang="en-US" b="1">
            <a:solidFill>
              <a:schemeClr val="tx1"/>
            </a:solidFill>
            <a:latin typeface="Calibri" pitchFamily="34" charset="0"/>
          </a:endParaRPr>
        </a:p>
      </dgm:t>
    </dgm:pt>
    <dgm:pt modelId="{FA22B412-5632-493C-ABB4-3BDE98A2A58E}" type="parTrans" cxnId="{D1DC07E4-E2D9-43CA-82E7-DA8797AC30C7}">
      <dgm:prSet/>
      <dgm:spPr/>
      <dgm:t>
        <a:bodyPr/>
        <a:lstStyle/>
        <a:p>
          <a:endParaRPr lang="en-US" b="1">
            <a:solidFill>
              <a:schemeClr val="tx1"/>
            </a:solidFill>
            <a:latin typeface="Calibri" pitchFamily="34" charset="0"/>
          </a:endParaRPr>
        </a:p>
      </dgm:t>
    </dgm:pt>
    <dgm:pt modelId="{1D874D8B-24AF-4670-94DD-1BA5ACA1D2FA}">
      <dgm:prSet phldrT="[Text]" phldr="1"/>
      <dgm:spPr/>
      <dgm:t>
        <a:bodyPr/>
        <a:lstStyle/>
        <a:p>
          <a:endParaRPr lang="en-US" b="1" dirty="0">
            <a:solidFill>
              <a:schemeClr val="tx1"/>
            </a:solidFill>
            <a:latin typeface="Calibri" pitchFamily="34" charset="0"/>
          </a:endParaRPr>
        </a:p>
      </dgm:t>
    </dgm:pt>
    <dgm:pt modelId="{2908A71F-B7C6-4DAB-8842-C3B09E962A38}" type="sibTrans" cxnId="{335CD268-343A-47C9-A4B8-7F47CCB8285D}">
      <dgm:prSet/>
      <dgm:spPr/>
      <dgm:t>
        <a:bodyPr/>
        <a:lstStyle/>
        <a:p>
          <a:endParaRPr lang="en-US" b="1">
            <a:solidFill>
              <a:schemeClr val="tx1"/>
            </a:solidFill>
            <a:latin typeface="Calibri" pitchFamily="34" charset="0"/>
          </a:endParaRPr>
        </a:p>
      </dgm:t>
    </dgm:pt>
    <dgm:pt modelId="{CDB0C433-450B-4769-9360-403D6F76D17B}" type="parTrans" cxnId="{335CD268-343A-47C9-A4B8-7F47CCB8285D}">
      <dgm:prSet/>
      <dgm:spPr/>
      <dgm:t>
        <a:bodyPr/>
        <a:lstStyle/>
        <a:p>
          <a:endParaRPr lang="en-US" b="1">
            <a:solidFill>
              <a:schemeClr val="tx1"/>
            </a:solidFill>
            <a:latin typeface="Calibri" pitchFamily="34" charset="0"/>
          </a:endParaRPr>
        </a:p>
      </dgm:t>
    </dgm:pt>
    <dgm:pt modelId="{A33AA1C0-D828-43A3-BD80-42A73140CE80}" type="pres">
      <dgm:prSet presAssocID="{04E63E8A-8BFB-4053-B8AF-226F5AC6C2FA}" presName="Name0" presStyleCnt="0">
        <dgm:presLayoutVars>
          <dgm:chMax val="4"/>
          <dgm:resizeHandles val="exact"/>
        </dgm:presLayoutVars>
      </dgm:prSet>
      <dgm:spPr/>
      <dgm:t>
        <a:bodyPr/>
        <a:lstStyle/>
        <a:p>
          <a:endParaRPr lang="en-US"/>
        </a:p>
      </dgm:t>
    </dgm:pt>
    <dgm:pt modelId="{EA0065B7-37FA-4944-87F6-E001426B54FC}" type="pres">
      <dgm:prSet presAssocID="{04E63E8A-8BFB-4053-B8AF-226F5AC6C2FA}" presName="ellipse" presStyleLbl="trBgShp" presStyleIdx="0" presStyleCnt="1"/>
      <dgm:spPr/>
    </dgm:pt>
    <dgm:pt modelId="{B075E15C-5002-436A-85B2-97EBDC3B9A89}" type="pres">
      <dgm:prSet presAssocID="{04E63E8A-8BFB-4053-B8AF-226F5AC6C2FA}" presName="arrow1" presStyleLbl="fgShp" presStyleIdx="0" presStyleCnt="1"/>
      <dgm:spPr/>
    </dgm:pt>
    <dgm:pt modelId="{D2A8D658-0069-402B-8981-4420B9D4A863}" type="pres">
      <dgm:prSet presAssocID="{04E63E8A-8BFB-4053-B8AF-226F5AC6C2FA}" presName="rectangle" presStyleLbl="revTx" presStyleIdx="0" presStyleCnt="1">
        <dgm:presLayoutVars>
          <dgm:bulletEnabled val="1"/>
        </dgm:presLayoutVars>
      </dgm:prSet>
      <dgm:spPr/>
      <dgm:t>
        <a:bodyPr/>
        <a:lstStyle/>
        <a:p>
          <a:endParaRPr lang="en-US"/>
        </a:p>
      </dgm:t>
    </dgm:pt>
    <dgm:pt modelId="{10EA6E26-F83D-4283-9123-12EEBFA404BA}" type="pres">
      <dgm:prSet presAssocID="{710F9C0E-AA39-4CA9-A916-B17A2630923A}" presName="item1" presStyleLbl="node1" presStyleIdx="0" presStyleCnt="3">
        <dgm:presLayoutVars>
          <dgm:bulletEnabled val="1"/>
        </dgm:presLayoutVars>
      </dgm:prSet>
      <dgm:spPr/>
      <dgm:t>
        <a:bodyPr/>
        <a:lstStyle/>
        <a:p>
          <a:endParaRPr lang="en-US"/>
        </a:p>
      </dgm:t>
    </dgm:pt>
    <dgm:pt modelId="{E2AB3585-9326-4C86-B10F-F4AF3CBE0D0A}" type="pres">
      <dgm:prSet presAssocID="{017A5761-EBF0-45F8-AE29-F97D9F8163DE}" presName="item2" presStyleLbl="node1" presStyleIdx="1" presStyleCnt="3">
        <dgm:presLayoutVars>
          <dgm:bulletEnabled val="1"/>
        </dgm:presLayoutVars>
      </dgm:prSet>
      <dgm:spPr/>
      <dgm:t>
        <a:bodyPr/>
        <a:lstStyle/>
        <a:p>
          <a:endParaRPr lang="en-US"/>
        </a:p>
      </dgm:t>
    </dgm:pt>
    <dgm:pt modelId="{E7119888-1229-4D28-99CF-6D72A6D71497}" type="pres">
      <dgm:prSet presAssocID="{1D874D8B-24AF-4670-94DD-1BA5ACA1D2FA}" presName="item3" presStyleLbl="node1" presStyleIdx="2" presStyleCnt="3">
        <dgm:presLayoutVars>
          <dgm:bulletEnabled val="1"/>
        </dgm:presLayoutVars>
      </dgm:prSet>
      <dgm:spPr/>
      <dgm:t>
        <a:bodyPr/>
        <a:lstStyle/>
        <a:p>
          <a:endParaRPr lang="en-US"/>
        </a:p>
      </dgm:t>
    </dgm:pt>
    <dgm:pt modelId="{156D9510-3024-4D75-A47C-F63D259D2BF0}" type="pres">
      <dgm:prSet presAssocID="{04E63E8A-8BFB-4053-B8AF-226F5AC6C2FA}" presName="funnel" presStyleLbl="trAlignAcc1" presStyleIdx="0" presStyleCnt="1"/>
      <dgm:spPr/>
      <dgm:t>
        <a:bodyPr/>
        <a:lstStyle/>
        <a:p>
          <a:endParaRPr lang="en-US"/>
        </a:p>
      </dgm:t>
    </dgm:pt>
  </dgm:ptLst>
  <dgm:cxnLst>
    <dgm:cxn modelId="{79541ED5-AF7F-4637-AB29-11A10E31700E}" srcId="{04E63E8A-8BFB-4053-B8AF-226F5AC6C2FA}" destId="{65BCC0F3-8CCE-4FFF-B7A5-E1E037632CBA}" srcOrd="0" destOrd="0" parTransId="{F7C12723-A5CD-4EF4-883E-513281FB813C}" sibTransId="{F4B0A753-E69A-48B8-8092-772823DF7B96}"/>
    <dgm:cxn modelId="{3995D211-F93E-44B3-BCC2-9365735D195E}" srcId="{04E63E8A-8BFB-4053-B8AF-226F5AC6C2FA}" destId="{710F9C0E-AA39-4CA9-A916-B17A2630923A}" srcOrd="1" destOrd="0" parTransId="{61083BB0-5FCA-4DCF-A11A-B5E19CEC501E}" sibTransId="{4AF21003-D176-4D8D-9A60-F1CF2C1CAD95}"/>
    <dgm:cxn modelId="{B3694ACA-E71C-405B-863C-F6A9F53EF569}" type="presOf" srcId="{017A5761-EBF0-45F8-AE29-F97D9F8163DE}" destId="{10EA6E26-F83D-4283-9123-12EEBFA404BA}" srcOrd="0" destOrd="0" presId="urn:microsoft.com/office/officeart/2005/8/layout/funnel1"/>
    <dgm:cxn modelId="{03BFA264-6075-4A60-A679-0E1EFC57D4A6}" type="presOf" srcId="{65BCC0F3-8CCE-4FFF-B7A5-E1E037632CBA}" destId="{E7119888-1229-4D28-99CF-6D72A6D71497}" srcOrd="0" destOrd="0" presId="urn:microsoft.com/office/officeart/2005/8/layout/funnel1"/>
    <dgm:cxn modelId="{D1DC07E4-E2D9-43CA-82E7-DA8797AC30C7}" srcId="{04E63E8A-8BFB-4053-B8AF-226F5AC6C2FA}" destId="{017A5761-EBF0-45F8-AE29-F97D9F8163DE}" srcOrd="2" destOrd="0" parTransId="{FA22B412-5632-493C-ABB4-3BDE98A2A58E}" sibTransId="{5F611137-35A6-4F48-B0E2-2AD602A49766}"/>
    <dgm:cxn modelId="{D1439064-7753-45D1-BBC1-71E2EC7ADC7C}" type="presOf" srcId="{710F9C0E-AA39-4CA9-A916-B17A2630923A}" destId="{E2AB3585-9326-4C86-B10F-F4AF3CBE0D0A}" srcOrd="0" destOrd="0" presId="urn:microsoft.com/office/officeart/2005/8/layout/funnel1"/>
    <dgm:cxn modelId="{533DF2D8-24DA-423D-8CFC-35A6E527E8EC}" type="presOf" srcId="{1D874D8B-24AF-4670-94DD-1BA5ACA1D2FA}" destId="{D2A8D658-0069-402B-8981-4420B9D4A863}" srcOrd="0" destOrd="0" presId="urn:microsoft.com/office/officeart/2005/8/layout/funnel1"/>
    <dgm:cxn modelId="{E28A00E3-690B-446B-96F4-BD2FDA85C0AF}" type="presOf" srcId="{04E63E8A-8BFB-4053-B8AF-226F5AC6C2FA}" destId="{A33AA1C0-D828-43A3-BD80-42A73140CE80}" srcOrd="0" destOrd="0" presId="urn:microsoft.com/office/officeart/2005/8/layout/funnel1"/>
    <dgm:cxn modelId="{335CD268-343A-47C9-A4B8-7F47CCB8285D}" srcId="{04E63E8A-8BFB-4053-B8AF-226F5AC6C2FA}" destId="{1D874D8B-24AF-4670-94DD-1BA5ACA1D2FA}" srcOrd="3" destOrd="0" parTransId="{CDB0C433-450B-4769-9360-403D6F76D17B}" sibTransId="{2908A71F-B7C6-4DAB-8842-C3B09E962A38}"/>
    <dgm:cxn modelId="{6A1DC3D3-552D-426A-8F9C-EED77C9303C5}" type="presParOf" srcId="{A33AA1C0-D828-43A3-BD80-42A73140CE80}" destId="{EA0065B7-37FA-4944-87F6-E001426B54FC}" srcOrd="0" destOrd="0" presId="urn:microsoft.com/office/officeart/2005/8/layout/funnel1"/>
    <dgm:cxn modelId="{E54C6E97-CF7C-4E24-B61D-244EA7EF260A}" type="presParOf" srcId="{A33AA1C0-D828-43A3-BD80-42A73140CE80}" destId="{B075E15C-5002-436A-85B2-97EBDC3B9A89}" srcOrd="1" destOrd="0" presId="urn:microsoft.com/office/officeart/2005/8/layout/funnel1"/>
    <dgm:cxn modelId="{1672390E-CF9C-460C-9F02-7014B59787B9}" type="presParOf" srcId="{A33AA1C0-D828-43A3-BD80-42A73140CE80}" destId="{D2A8D658-0069-402B-8981-4420B9D4A863}" srcOrd="2" destOrd="0" presId="urn:microsoft.com/office/officeart/2005/8/layout/funnel1"/>
    <dgm:cxn modelId="{42311D65-47B4-403F-9F64-6B1758808625}" type="presParOf" srcId="{A33AA1C0-D828-43A3-BD80-42A73140CE80}" destId="{10EA6E26-F83D-4283-9123-12EEBFA404BA}" srcOrd="3" destOrd="0" presId="urn:microsoft.com/office/officeart/2005/8/layout/funnel1"/>
    <dgm:cxn modelId="{907E0DF2-1235-4501-A43B-AE715958A9B9}" type="presParOf" srcId="{A33AA1C0-D828-43A3-BD80-42A73140CE80}" destId="{E2AB3585-9326-4C86-B10F-F4AF3CBE0D0A}" srcOrd="4" destOrd="0" presId="urn:microsoft.com/office/officeart/2005/8/layout/funnel1"/>
    <dgm:cxn modelId="{5B2DEE97-39BA-4F5D-9A62-4E761815A43C}" type="presParOf" srcId="{A33AA1C0-D828-43A3-BD80-42A73140CE80}" destId="{E7119888-1229-4D28-99CF-6D72A6D71497}" srcOrd="5" destOrd="0" presId="urn:microsoft.com/office/officeart/2005/8/layout/funnel1"/>
    <dgm:cxn modelId="{2B377AFA-103E-40E1-BDED-C760C7057200}" type="presParOf" srcId="{A33AA1C0-D828-43A3-BD80-42A73140CE80}" destId="{156D9510-3024-4D75-A47C-F63D259D2BF0}"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B4C278-113D-44B2-83BD-969A1BB20784}" type="doc">
      <dgm:prSet loTypeId="urn:microsoft.com/office/officeart/2005/8/layout/default#1" loCatId="list" qsTypeId="urn:microsoft.com/office/officeart/2005/8/quickstyle/simple5" qsCatId="simple" csTypeId="urn:microsoft.com/office/officeart/2005/8/colors/colorful5" csCatId="colorful" phldr="1"/>
      <dgm:spPr/>
      <dgm:t>
        <a:bodyPr/>
        <a:lstStyle/>
        <a:p>
          <a:endParaRPr lang="en-US"/>
        </a:p>
      </dgm:t>
    </dgm:pt>
    <dgm:pt modelId="{76660DA7-6B59-4847-9CD3-2C63F2D326E3}">
      <dgm:prSet custT="1"/>
      <dgm:spPr/>
      <dgm:t>
        <a:bodyPr/>
        <a:lstStyle/>
        <a:p>
          <a:pPr rtl="0"/>
          <a:r>
            <a:rPr lang="en-US" sz="2400" dirty="0" smtClean="0">
              <a:latin typeface="Arial" pitchFamily="34" charset="0"/>
              <a:cs typeface="Arial" pitchFamily="34" charset="0"/>
            </a:rPr>
            <a:t>Administration</a:t>
          </a:r>
          <a:endParaRPr lang="en-US" sz="2400" dirty="0">
            <a:latin typeface="Arial" pitchFamily="34" charset="0"/>
            <a:cs typeface="Arial" pitchFamily="34" charset="0"/>
          </a:endParaRPr>
        </a:p>
      </dgm:t>
    </dgm:pt>
    <dgm:pt modelId="{52B97427-E065-4EE1-AF07-3D82CCBBF8D7}" type="parTrans" cxnId="{9652EA7A-A931-4480-9FDF-752DA7A0D481}">
      <dgm:prSet/>
      <dgm:spPr/>
      <dgm:t>
        <a:bodyPr/>
        <a:lstStyle/>
        <a:p>
          <a:endParaRPr lang="en-US" sz="2400">
            <a:latin typeface="Arial" pitchFamily="34" charset="0"/>
            <a:cs typeface="Arial" pitchFamily="34" charset="0"/>
          </a:endParaRPr>
        </a:p>
      </dgm:t>
    </dgm:pt>
    <dgm:pt modelId="{A8135728-09E3-4116-8FA6-15A7A62D5064}" type="sibTrans" cxnId="{9652EA7A-A931-4480-9FDF-752DA7A0D481}">
      <dgm:prSet/>
      <dgm:spPr/>
      <dgm:t>
        <a:bodyPr/>
        <a:lstStyle/>
        <a:p>
          <a:endParaRPr lang="en-US" sz="2400">
            <a:latin typeface="Arial" pitchFamily="34" charset="0"/>
            <a:cs typeface="Arial" pitchFamily="34" charset="0"/>
          </a:endParaRPr>
        </a:p>
      </dgm:t>
    </dgm:pt>
    <dgm:pt modelId="{F308C553-02A0-4FB8-93E4-E10A501B25DA}">
      <dgm:prSet custT="1"/>
      <dgm:spPr/>
      <dgm:t>
        <a:bodyPr/>
        <a:lstStyle/>
        <a:p>
          <a:pPr rtl="0"/>
          <a:r>
            <a:rPr lang="en-US" sz="2400" dirty="0" smtClean="0">
              <a:latin typeface="Arial" pitchFamily="34" charset="0"/>
              <a:cs typeface="Arial" pitchFamily="34" charset="0"/>
            </a:rPr>
            <a:t>Information </a:t>
          </a:r>
        </a:p>
        <a:p>
          <a:pPr rtl="0"/>
          <a:r>
            <a:rPr lang="en-US" sz="2400" dirty="0" smtClean="0">
              <a:latin typeface="Arial" pitchFamily="34" charset="0"/>
              <a:cs typeface="Arial" pitchFamily="34" charset="0"/>
            </a:rPr>
            <a:t>Technology</a:t>
          </a:r>
          <a:endParaRPr lang="en-US" sz="2400" dirty="0">
            <a:latin typeface="Arial" pitchFamily="34" charset="0"/>
            <a:cs typeface="Arial" pitchFamily="34" charset="0"/>
          </a:endParaRPr>
        </a:p>
      </dgm:t>
    </dgm:pt>
    <dgm:pt modelId="{8566F505-0522-4DED-B867-9F4680FE72D6}" type="parTrans" cxnId="{E5CEB774-0679-4356-A91E-DDBA448303AA}">
      <dgm:prSet/>
      <dgm:spPr/>
      <dgm:t>
        <a:bodyPr/>
        <a:lstStyle/>
        <a:p>
          <a:endParaRPr lang="en-US" sz="2400">
            <a:latin typeface="Arial" pitchFamily="34" charset="0"/>
            <a:cs typeface="Arial" pitchFamily="34" charset="0"/>
          </a:endParaRPr>
        </a:p>
      </dgm:t>
    </dgm:pt>
    <dgm:pt modelId="{814A1BF0-1BE2-4FB8-8286-06891D4380B5}" type="sibTrans" cxnId="{E5CEB774-0679-4356-A91E-DDBA448303AA}">
      <dgm:prSet/>
      <dgm:spPr/>
      <dgm:t>
        <a:bodyPr/>
        <a:lstStyle/>
        <a:p>
          <a:endParaRPr lang="en-US" sz="2400">
            <a:latin typeface="Arial" pitchFamily="34" charset="0"/>
            <a:cs typeface="Arial" pitchFamily="34" charset="0"/>
          </a:endParaRPr>
        </a:p>
      </dgm:t>
    </dgm:pt>
    <dgm:pt modelId="{96B49F3D-453F-417C-B65E-9829F12C9D03}">
      <dgm:prSet custT="1"/>
      <dgm:spPr/>
      <dgm:t>
        <a:bodyPr/>
        <a:lstStyle/>
        <a:p>
          <a:pPr rtl="0"/>
          <a:r>
            <a:rPr lang="en-US" sz="2400" dirty="0" smtClean="0">
              <a:latin typeface="Arial" pitchFamily="34" charset="0"/>
              <a:cs typeface="Arial" pitchFamily="34" charset="0"/>
            </a:rPr>
            <a:t>Marketing</a:t>
          </a:r>
          <a:endParaRPr lang="en-US" sz="2400" dirty="0">
            <a:latin typeface="Arial" pitchFamily="34" charset="0"/>
            <a:cs typeface="Arial" pitchFamily="34" charset="0"/>
          </a:endParaRPr>
        </a:p>
      </dgm:t>
    </dgm:pt>
    <dgm:pt modelId="{1EA28FA7-7789-4203-816C-CC585C82D5C8}" type="parTrans" cxnId="{5454A0CC-6C64-4BF8-BCE2-DE2CBCC30A20}">
      <dgm:prSet/>
      <dgm:spPr/>
      <dgm:t>
        <a:bodyPr/>
        <a:lstStyle/>
        <a:p>
          <a:endParaRPr lang="en-US" sz="2400">
            <a:latin typeface="Arial" pitchFamily="34" charset="0"/>
            <a:cs typeface="Arial" pitchFamily="34" charset="0"/>
          </a:endParaRPr>
        </a:p>
      </dgm:t>
    </dgm:pt>
    <dgm:pt modelId="{AC87A8F2-2247-4F46-95A4-D3413BA4582C}" type="sibTrans" cxnId="{5454A0CC-6C64-4BF8-BCE2-DE2CBCC30A20}">
      <dgm:prSet/>
      <dgm:spPr/>
      <dgm:t>
        <a:bodyPr/>
        <a:lstStyle/>
        <a:p>
          <a:endParaRPr lang="en-US" sz="2400">
            <a:latin typeface="Arial" pitchFamily="34" charset="0"/>
            <a:cs typeface="Arial" pitchFamily="34" charset="0"/>
          </a:endParaRPr>
        </a:p>
      </dgm:t>
    </dgm:pt>
    <dgm:pt modelId="{79E305E6-AE72-4031-B7AE-9187081D10B2}">
      <dgm:prSet custT="1"/>
      <dgm:spPr/>
      <dgm:t>
        <a:bodyPr/>
        <a:lstStyle/>
        <a:p>
          <a:pPr rtl="0"/>
          <a:r>
            <a:rPr lang="en-US" sz="2400" dirty="0" smtClean="0">
              <a:latin typeface="Arial" pitchFamily="34" charset="0"/>
              <a:cs typeface="Arial" pitchFamily="34" charset="0"/>
            </a:rPr>
            <a:t>Finance</a:t>
          </a:r>
          <a:endParaRPr lang="en-US" sz="2400" dirty="0">
            <a:latin typeface="Arial" pitchFamily="34" charset="0"/>
            <a:cs typeface="Arial" pitchFamily="34" charset="0"/>
          </a:endParaRPr>
        </a:p>
      </dgm:t>
    </dgm:pt>
    <dgm:pt modelId="{004C6307-5712-41B7-BD65-E45C219B2BD3}" type="parTrans" cxnId="{DB1BAB33-A1CC-4E15-A3F7-46A3349D5907}">
      <dgm:prSet/>
      <dgm:spPr/>
      <dgm:t>
        <a:bodyPr/>
        <a:lstStyle/>
        <a:p>
          <a:endParaRPr lang="en-US" sz="2400">
            <a:latin typeface="Arial" pitchFamily="34" charset="0"/>
            <a:cs typeface="Arial" pitchFamily="34" charset="0"/>
          </a:endParaRPr>
        </a:p>
      </dgm:t>
    </dgm:pt>
    <dgm:pt modelId="{2735EB63-5B20-4BC0-A55E-35C67EAD7F98}" type="sibTrans" cxnId="{DB1BAB33-A1CC-4E15-A3F7-46A3349D5907}">
      <dgm:prSet/>
      <dgm:spPr/>
      <dgm:t>
        <a:bodyPr/>
        <a:lstStyle/>
        <a:p>
          <a:endParaRPr lang="en-US" sz="2400">
            <a:latin typeface="Arial" pitchFamily="34" charset="0"/>
            <a:cs typeface="Arial" pitchFamily="34" charset="0"/>
          </a:endParaRPr>
        </a:p>
      </dgm:t>
    </dgm:pt>
    <dgm:pt modelId="{3C715B8C-F62B-4EC7-8362-B6C357770F86}">
      <dgm:prSet custT="1"/>
      <dgm:spPr/>
      <dgm:t>
        <a:bodyPr/>
        <a:lstStyle/>
        <a:p>
          <a:pPr rtl="0"/>
          <a:r>
            <a:rPr lang="en-US" sz="2400" dirty="0" smtClean="0">
              <a:latin typeface="Arial" pitchFamily="34" charset="0"/>
              <a:cs typeface="Arial" pitchFamily="34" charset="0"/>
            </a:rPr>
            <a:t>Soft</a:t>
          </a:r>
        </a:p>
        <a:p>
          <a:pPr rtl="0"/>
          <a:r>
            <a:rPr lang="en-US" sz="2400" dirty="0" smtClean="0">
              <a:latin typeface="Arial" pitchFamily="34" charset="0"/>
              <a:cs typeface="Arial" pitchFamily="34" charset="0"/>
            </a:rPr>
            <a:t>Skills</a:t>
          </a:r>
          <a:endParaRPr lang="en-US" sz="2400" dirty="0">
            <a:latin typeface="Arial" pitchFamily="34" charset="0"/>
            <a:cs typeface="Arial" pitchFamily="34" charset="0"/>
          </a:endParaRPr>
        </a:p>
      </dgm:t>
    </dgm:pt>
    <dgm:pt modelId="{B4160C81-CD04-40F1-B566-311A22053684}" type="parTrans" cxnId="{55D885EB-2803-47AA-8EA0-898C4EAF6756}">
      <dgm:prSet/>
      <dgm:spPr/>
      <dgm:t>
        <a:bodyPr/>
        <a:lstStyle/>
        <a:p>
          <a:endParaRPr lang="en-US" sz="2400">
            <a:latin typeface="Arial" pitchFamily="34" charset="0"/>
            <a:cs typeface="Arial" pitchFamily="34" charset="0"/>
          </a:endParaRPr>
        </a:p>
      </dgm:t>
    </dgm:pt>
    <dgm:pt modelId="{4329293C-19E9-4E41-910E-BC5BEBE61864}" type="sibTrans" cxnId="{55D885EB-2803-47AA-8EA0-898C4EAF6756}">
      <dgm:prSet/>
      <dgm:spPr/>
      <dgm:t>
        <a:bodyPr/>
        <a:lstStyle/>
        <a:p>
          <a:endParaRPr lang="en-US" sz="2400">
            <a:latin typeface="Arial" pitchFamily="34" charset="0"/>
            <a:cs typeface="Arial" pitchFamily="34" charset="0"/>
          </a:endParaRPr>
        </a:p>
      </dgm:t>
    </dgm:pt>
    <dgm:pt modelId="{895AEEE2-B309-4112-8D77-6D60E8567818}">
      <dgm:prSet custT="1"/>
      <dgm:spPr/>
      <dgm:t>
        <a:bodyPr/>
        <a:lstStyle/>
        <a:p>
          <a:pPr rtl="0"/>
          <a:r>
            <a:rPr lang="en-US" sz="2400" dirty="0" smtClean="0">
              <a:latin typeface="Arial" pitchFamily="34" charset="0"/>
              <a:cs typeface="Arial" pitchFamily="34" charset="0"/>
            </a:rPr>
            <a:t>Business</a:t>
          </a:r>
          <a:endParaRPr lang="en-US" sz="2400" dirty="0">
            <a:latin typeface="Arial" pitchFamily="34" charset="0"/>
            <a:cs typeface="Arial" pitchFamily="34" charset="0"/>
          </a:endParaRPr>
        </a:p>
      </dgm:t>
    </dgm:pt>
    <dgm:pt modelId="{4AEE3D92-264A-4AED-A5F9-6C5A7509BF5B}" type="parTrans" cxnId="{81C19A90-8F73-4C65-8846-8CDAA4A60089}">
      <dgm:prSet/>
      <dgm:spPr/>
      <dgm:t>
        <a:bodyPr/>
        <a:lstStyle/>
        <a:p>
          <a:endParaRPr lang="en-US" sz="2400">
            <a:latin typeface="Arial" pitchFamily="34" charset="0"/>
            <a:cs typeface="Arial" pitchFamily="34" charset="0"/>
          </a:endParaRPr>
        </a:p>
      </dgm:t>
    </dgm:pt>
    <dgm:pt modelId="{E1DCB492-490A-4362-A9EA-14B626B9E28A}" type="sibTrans" cxnId="{81C19A90-8F73-4C65-8846-8CDAA4A60089}">
      <dgm:prSet/>
      <dgm:spPr/>
      <dgm:t>
        <a:bodyPr/>
        <a:lstStyle/>
        <a:p>
          <a:endParaRPr lang="en-US" sz="2400">
            <a:latin typeface="Arial" pitchFamily="34" charset="0"/>
            <a:cs typeface="Arial" pitchFamily="34" charset="0"/>
          </a:endParaRPr>
        </a:p>
      </dgm:t>
    </dgm:pt>
    <dgm:pt modelId="{32265E4F-9C80-4F86-B279-CB719722A4F7}">
      <dgm:prSet custT="1"/>
      <dgm:spPr/>
      <dgm:t>
        <a:bodyPr/>
        <a:lstStyle/>
        <a:p>
          <a:pPr rtl="0"/>
          <a:r>
            <a:rPr lang="en-US" sz="2400" dirty="0" smtClean="0">
              <a:latin typeface="Arial" pitchFamily="34" charset="0"/>
              <a:cs typeface="Arial" pitchFamily="34" charset="0"/>
            </a:rPr>
            <a:t>Computer</a:t>
          </a:r>
          <a:r>
            <a:rPr lang="en-US" sz="2400" baseline="0" dirty="0" smtClean="0">
              <a:latin typeface="Arial" pitchFamily="34" charset="0"/>
              <a:cs typeface="Arial" pitchFamily="34" charset="0"/>
            </a:rPr>
            <a:t> </a:t>
          </a:r>
        </a:p>
        <a:p>
          <a:pPr rtl="0"/>
          <a:r>
            <a:rPr lang="en-US" sz="2400" baseline="0" dirty="0" smtClean="0">
              <a:latin typeface="Arial" pitchFamily="34" charset="0"/>
              <a:cs typeface="Arial" pitchFamily="34" charset="0"/>
            </a:rPr>
            <a:t>Skills</a:t>
          </a:r>
          <a:endParaRPr lang="en-US" sz="2400" dirty="0">
            <a:latin typeface="Arial" pitchFamily="34" charset="0"/>
            <a:cs typeface="Arial" pitchFamily="34" charset="0"/>
          </a:endParaRPr>
        </a:p>
      </dgm:t>
    </dgm:pt>
    <dgm:pt modelId="{29F5C987-10B6-4EE5-BAB5-8F6762AAAB39}" type="parTrans" cxnId="{91FCE61F-912F-4141-8B61-C72CA3ECCB8B}">
      <dgm:prSet/>
      <dgm:spPr/>
      <dgm:t>
        <a:bodyPr/>
        <a:lstStyle/>
        <a:p>
          <a:endParaRPr lang="en-US" sz="2400">
            <a:latin typeface="Arial" pitchFamily="34" charset="0"/>
            <a:cs typeface="Arial" pitchFamily="34" charset="0"/>
          </a:endParaRPr>
        </a:p>
      </dgm:t>
    </dgm:pt>
    <dgm:pt modelId="{78511749-0AAF-4087-A982-EA3A0CA0AEEC}" type="sibTrans" cxnId="{91FCE61F-912F-4141-8B61-C72CA3ECCB8B}">
      <dgm:prSet/>
      <dgm:spPr/>
      <dgm:t>
        <a:bodyPr/>
        <a:lstStyle/>
        <a:p>
          <a:endParaRPr lang="en-US" sz="2400">
            <a:latin typeface="Arial" pitchFamily="34" charset="0"/>
            <a:cs typeface="Arial" pitchFamily="34" charset="0"/>
          </a:endParaRPr>
        </a:p>
      </dgm:t>
    </dgm:pt>
    <dgm:pt modelId="{BC93E19C-8E51-408E-BB10-6FC2B1A44050}" type="pres">
      <dgm:prSet presAssocID="{5FB4C278-113D-44B2-83BD-969A1BB20784}" presName="diagram" presStyleCnt="0">
        <dgm:presLayoutVars>
          <dgm:dir/>
          <dgm:resizeHandles val="exact"/>
        </dgm:presLayoutVars>
      </dgm:prSet>
      <dgm:spPr/>
      <dgm:t>
        <a:bodyPr/>
        <a:lstStyle/>
        <a:p>
          <a:endParaRPr lang="en-US"/>
        </a:p>
      </dgm:t>
    </dgm:pt>
    <dgm:pt modelId="{EE4F5715-81BA-4B03-9718-982A56CC4CAD}" type="pres">
      <dgm:prSet presAssocID="{76660DA7-6B59-4847-9CD3-2C63F2D326E3}" presName="node" presStyleLbl="node1" presStyleIdx="0" presStyleCnt="7">
        <dgm:presLayoutVars>
          <dgm:bulletEnabled val="1"/>
        </dgm:presLayoutVars>
      </dgm:prSet>
      <dgm:spPr/>
      <dgm:t>
        <a:bodyPr/>
        <a:lstStyle/>
        <a:p>
          <a:endParaRPr lang="en-US"/>
        </a:p>
      </dgm:t>
    </dgm:pt>
    <dgm:pt modelId="{D5D8563A-32E6-4629-8926-F2624A5421BB}" type="pres">
      <dgm:prSet presAssocID="{A8135728-09E3-4116-8FA6-15A7A62D5064}" presName="sibTrans" presStyleCnt="0"/>
      <dgm:spPr/>
      <dgm:t>
        <a:bodyPr/>
        <a:lstStyle/>
        <a:p>
          <a:endParaRPr lang="en-US"/>
        </a:p>
      </dgm:t>
    </dgm:pt>
    <dgm:pt modelId="{17AB1D87-9399-4BE3-83CF-456358129DD9}" type="pres">
      <dgm:prSet presAssocID="{F308C553-02A0-4FB8-93E4-E10A501B25DA}" presName="node" presStyleLbl="node1" presStyleIdx="1" presStyleCnt="7">
        <dgm:presLayoutVars>
          <dgm:bulletEnabled val="1"/>
        </dgm:presLayoutVars>
      </dgm:prSet>
      <dgm:spPr/>
      <dgm:t>
        <a:bodyPr/>
        <a:lstStyle/>
        <a:p>
          <a:endParaRPr lang="en-US"/>
        </a:p>
      </dgm:t>
    </dgm:pt>
    <dgm:pt modelId="{41047201-1C02-4D1A-8A1D-233F2E328728}" type="pres">
      <dgm:prSet presAssocID="{814A1BF0-1BE2-4FB8-8286-06891D4380B5}" presName="sibTrans" presStyleCnt="0"/>
      <dgm:spPr/>
      <dgm:t>
        <a:bodyPr/>
        <a:lstStyle/>
        <a:p>
          <a:endParaRPr lang="en-US"/>
        </a:p>
      </dgm:t>
    </dgm:pt>
    <dgm:pt modelId="{B561BAC6-5304-42E5-92EE-517EF4E5D88F}" type="pres">
      <dgm:prSet presAssocID="{96B49F3D-453F-417C-B65E-9829F12C9D03}" presName="node" presStyleLbl="node1" presStyleIdx="2" presStyleCnt="7">
        <dgm:presLayoutVars>
          <dgm:bulletEnabled val="1"/>
        </dgm:presLayoutVars>
      </dgm:prSet>
      <dgm:spPr/>
      <dgm:t>
        <a:bodyPr/>
        <a:lstStyle/>
        <a:p>
          <a:endParaRPr lang="en-US"/>
        </a:p>
      </dgm:t>
    </dgm:pt>
    <dgm:pt modelId="{7E2C0823-652A-465E-B589-B5151737360E}" type="pres">
      <dgm:prSet presAssocID="{AC87A8F2-2247-4F46-95A4-D3413BA4582C}" presName="sibTrans" presStyleCnt="0"/>
      <dgm:spPr/>
      <dgm:t>
        <a:bodyPr/>
        <a:lstStyle/>
        <a:p>
          <a:endParaRPr lang="en-US"/>
        </a:p>
      </dgm:t>
    </dgm:pt>
    <dgm:pt modelId="{A5BFB454-FD08-49E3-AD30-5B609FFE166C}" type="pres">
      <dgm:prSet presAssocID="{79E305E6-AE72-4031-B7AE-9187081D10B2}" presName="node" presStyleLbl="node1" presStyleIdx="3" presStyleCnt="7" custLinFactX="9440" custLinFactNeighborX="100000" custLinFactNeighborY="2257">
        <dgm:presLayoutVars>
          <dgm:bulletEnabled val="1"/>
        </dgm:presLayoutVars>
      </dgm:prSet>
      <dgm:spPr/>
      <dgm:t>
        <a:bodyPr/>
        <a:lstStyle/>
        <a:p>
          <a:endParaRPr lang="en-US"/>
        </a:p>
      </dgm:t>
    </dgm:pt>
    <dgm:pt modelId="{C525D1FF-2D30-448C-A56C-D0D5229478E4}" type="pres">
      <dgm:prSet presAssocID="{2735EB63-5B20-4BC0-A55E-35C67EAD7F98}" presName="sibTrans" presStyleCnt="0"/>
      <dgm:spPr/>
      <dgm:t>
        <a:bodyPr/>
        <a:lstStyle/>
        <a:p>
          <a:endParaRPr lang="en-US"/>
        </a:p>
      </dgm:t>
    </dgm:pt>
    <dgm:pt modelId="{2F0618A6-1BA0-4804-8779-1BE4110D71CB}" type="pres">
      <dgm:prSet presAssocID="{3C715B8C-F62B-4EC7-8362-B6C357770F86}" presName="node" presStyleLbl="node1" presStyleIdx="4" presStyleCnt="7" custLinFactY="13492" custLinFactNeighborX="-560" custLinFactNeighborY="100000">
        <dgm:presLayoutVars>
          <dgm:bulletEnabled val="1"/>
        </dgm:presLayoutVars>
      </dgm:prSet>
      <dgm:spPr/>
      <dgm:t>
        <a:bodyPr/>
        <a:lstStyle/>
        <a:p>
          <a:endParaRPr lang="en-US"/>
        </a:p>
      </dgm:t>
    </dgm:pt>
    <dgm:pt modelId="{AFBF674D-EE26-4CED-8B78-B16C1FA4A2A6}" type="pres">
      <dgm:prSet presAssocID="{4329293C-19E9-4E41-910E-BC5BEBE61864}" presName="sibTrans" presStyleCnt="0"/>
      <dgm:spPr/>
      <dgm:t>
        <a:bodyPr/>
        <a:lstStyle/>
        <a:p>
          <a:endParaRPr lang="en-US"/>
        </a:p>
      </dgm:t>
    </dgm:pt>
    <dgm:pt modelId="{307DBE1D-D6D3-4296-9F75-CB1393CBFD72}" type="pres">
      <dgm:prSet presAssocID="{895AEEE2-B309-4112-8D77-6D60E8567818}" presName="node" presStyleLbl="node1" presStyleIdx="5" presStyleCnt="7">
        <dgm:presLayoutVars>
          <dgm:bulletEnabled val="1"/>
        </dgm:presLayoutVars>
      </dgm:prSet>
      <dgm:spPr/>
      <dgm:t>
        <a:bodyPr/>
        <a:lstStyle/>
        <a:p>
          <a:endParaRPr lang="en-US"/>
        </a:p>
      </dgm:t>
    </dgm:pt>
    <dgm:pt modelId="{EE32310D-CE37-45EC-82F8-2487F88B7A46}" type="pres">
      <dgm:prSet presAssocID="{E1DCB492-490A-4362-A9EA-14B626B9E28A}" presName="sibTrans" presStyleCnt="0"/>
      <dgm:spPr/>
      <dgm:t>
        <a:bodyPr/>
        <a:lstStyle/>
        <a:p>
          <a:endParaRPr lang="en-US"/>
        </a:p>
      </dgm:t>
    </dgm:pt>
    <dgm:pt modelId="{954BD633-2858-4B49-BB5A-12F8074518C6}" type="pres">
      <dgm:prSet presAssocID="{32265E4F-9C80-4F86-B279-CB719722A4F7}" presName="node" presStyleLbl="node1" presStyleIdx="6" presStyleCnt="7" custLinFactX="-10671" custLinFactY="-15529" custLinFactNeighborX="-100000" custLinFactNeighborY="-100000">
        <dgm:presLayoutVars>
          <dgm:bulletEnabled val="1"/>
        </dgm:presLayoutVars>
      </dgm:prSet>
      <dgm:spPr/>
      <dgm:t>
        <a:bodyPr/>
        <a:lstStyle/>
        <a:p>
          <a:endParaRPr lang="en-US"/>
        </a:p>
      </dgm:t>
    </dgm:pt>
  </dgm:ptLst>
  <dgm:cxnLst>
    <dgm:cxn modelId="{E5CEB774-0679-4356-A91E-DDBA448303AA}" srcId="{5FB4C278-113D-44B2-83BD-969A1BB20784}" destId="{F308C553-02A0-4FB8-93E4-E10A501B25DA}" srcOrd="1" destOrd="0" parTransId="{8566F505-0522-4DED-B867-9F4680FE72D6}" sibTransId="{814A1BF0-1BE2-4FB8-8286-06891D4380B5}"/>
    <dgm:cxn modelId="{44A65785-0189-4311-A782-6CE569DA6DB6}" type="presOf" srcId="{32265E4F-9C80-4F86-B279-CB719722A4F7}" destId="{954BD633-2858-4B49-BB5A-12F8074518C6}" srcOrd="0" destOrd="0" presId="urn:microsoft.com/office/officeart/2005/8/layout/default#1"/>
    <dgm:cxn modelId="{DF4328CB-91BB-4529-BFBE-5E21DFF66B73}" type="presOf" srcId="{F308C553-02A0-4FB8-93E4-E10A501B25DA}" destId="{17AB1D87-9399-4BE3-83CF-456358129DD9}" srcOrd="0" destOrd="0" presId="urn:microsoft.com/office/officeart/2005/8/layout/default#1"/>
    <dgm:cxn modelId="{81C19A90-8F73-4C65-8846-8CDAA4A60089}" srcId="{5FB4C278-113D-44B2-83BD-969A1BB20784}" destId="{895AEEE2-B309-4112-8D77-6D60E8567818}" srcOrd="5" destOrd="0" parTransId="{4AEE3D92-264A-4AED-A5F9-6C5A7509BF5B}" sibTransId="{E1DCB492-490A-4362-A9EA-14B626B9E28A}"/>
    <dgm:cxn modelId="{91FCE61F-912F-4141-8B61-C72CA3ECCB8B}" srcId="{5FB4C278-113D-44B2-83BD-969A1BB20784}" destId="{32265E4F-9C80-4F86-B279-CB719722A4F7}" srcOrd="6" destOrd="0" parTransId="{29F5C987-10B6-4EE5-BAB5-8F6762AAAB39}" sibTransId="{78511749-0AAF-4087-A982-EA3A0CA0AEEC}"/>
    <dgm:cxn modelId="{325CACF6-E150-4E1F-BC4D-2AE436C16420}" type="presOf" srcId="{895AEEE2-B309-4112-8D77-6D60E8567818}" destId="{307DBE1D-D6D3-4296-9F75-CB1393CBFD72}" srcOrd="0" destOrd="0" presId="urn:microsoft.com/office/officeart/2005/8/layout/default#1"/>
    <dgm:cxn modelId="{079545F5-9292-4E9E-B803-2F284F8ED4EF}" type="presOf" srcId="{96B49F3D-453F-417C-B65E-9829F12C9D03}" destId="{B561BAC6-5304-42E5-92EE-517EF4E5D88F}" srcOrd="0" destOrd="0" presId="urn:microsoft.com/office/officeart/2005/8/layout/default#1"/>
    <dgm:cxn modelId="{1D8171E8-A695-4D00-9FCE-7865F54D75AD}" type="presOf" srcId="{79E305E6-AE72-4031-B7AE-9187081D10B2}" destId="{A5BFB454-FD08-49E3-AD30-5B609FFE166C}" srcOrd="0" destOrd="0" presId="urn:microsoft.com/office/officeart/2005/8/layout/default#1"/>
    <dgm:cxn modelId="{5454A0CC-6C64-4BF8-BCE2-DE2CBCC30A20}" srcId="{5FB4C278-113D-44B2-83BD-969A1BB20784}" destId="{96B49F3D-453F-417C-B65E-9829F12C9D03}" srcOrd="2" destOrd="0" parTransId="{1EA28FA7-7789-4203-816C-CC585C82D5C8}" sibTransId="{AC87A8F2-2247-4F46-95A4-D3413BA4582C}"/>
    <dgm:cxn modelId="{9652EA7A-A931-4480-9FDF-752DA7A0D481}" srcId="{5FB4C278-113D-44B2-83BD-969A1BB20784}" destId="{76660DA7-6B59-4847-9CD3-2C63F2D326E3}" srcOrd="0" destOrd="0" parTransId="{52B97427-E065-4EE1-AF07-3D82CCBBF8D7}" sibTransId="{A8135728-09E3-4116-8FA6-15A7A62D5064}"/>
    <dgm:cxn modelId="{7B399770-C0D8-44DC-9A29-7484C0CB5270}" type="presOf" srcId="{5FB4C278-113D-44B2-83BD-969A1BB20784}" destId="{BC93E19C-8E51-408E-BB10-6FC2B1A44050}" srcOrd="0" destOrd="0" presId="urn:microsoft.com/office/officeart/2005/8/layout/default#1"/>
    <dgm:cxn modelId="{55D885EB-2803-47AA-8EA0-898C4EAF6756}" srcId="{5FB4C278-113D-44B2-83BD-969A1BB20784}" destId="{3C715B8C-F62B-4EC7-8362-B6C357770F86}" srcOrd="4" destOrd="0" parTransId="{B4160C81-CD04-40F1-B566-311A22053684}" sibTransId="{4329293C-19E9-4E41-910E-BC5BEBE61864}"/>
    <dgm:cxn modelId="{9755A003-CDCF-42C6-B1C7-7B96DAA79E73}" type="presOf" srcId="{76660DA7-6B59-4847-9CD3-2C63F2D326E3}" destId="{EE4F5715-81BA-4B03-9718-982A56CC4CAD}" srcOrd="0" destOrd="0" presId="urn:microsoft.com/office/officeart/2005/8/layout/default#1"/>
    <dgm:cxn modelId="{DB1BAB33-A1CC-4E15-A3F7-46A3349D5907}" srcId="{5FB4C278-113D-44B2-83BD-969A1BB20784}" destId="{79E305E6-AE72-4031-B7AE-9187081D10B2}" srcOrd="3" destOrd="0" parTransId="{004C6307-5712-41B7-BD65-E45C219B2BD3}" sibTransId="{2735EB63-5B20-4BC0-A55E-35C67EAD7F98}"/>
    <dgm:cxn modelId="{C988256E-8528-48BD-9C7A-AB4E8A14237E}" type="presOf" srcId="{3C715B8C-F62B-4EC7-8362-B6C357770F86}" destId="{2F0618A6-1BA0-4804-8779-1BE4110D71CB}" srcOrd="0" destOrd="0" presId="urn:microsoft.com/office/officeart/2005/8/layout/default#1"/>
    <dgm:cxn modelId="{6A3C9911-2B8D-4CC6-A76B-C9E6AF13679B}" type="presParOf" srcId="{BC93E19C-8E51-408E-BB10-6FC2B1A44050}" destId="{EE4F5715-81BA-4B03-9718-982A56CC4CAD}" srcOrd="0" destOrd="0" presId="urn:microsoft.com/office/officeart/2005/8/layout/default#1"/>
    <dgm:cxn modelId="{0ACD606C-1274-4A94-AEDA-F38F972353FE}" type="presParOf" srcId="{BC93E19C-8E51-408E-BB10-6FC2B1A44050}" destId="{D5D8563A-32E6-4629-8926-F2624A5421BB}" srcOrd="1" destOrd="0" presId="urn:microsoft.com/office/officeart/2005/8/layout/default#1"/>
    <dgm:cxn modelId="{01B39B92-1E60-4E0C-9024-F03310013C7C}" type="presParOf" srcId="{BC93E19C-8E51-408E-BB10-6FC2B1A44050}" destId="{17AB1D87-9399-4BE3-83CF-456358129DD9}" srcOrd="2" destOrd="0" presId="urn:microsoft.com/office/officeart/2005/8/layout/default#1"/>
    <dgm:cxn modelId="{37C3ECB1-C8A1-48A4-8D43-B614FEDFE813}" type="presParOf" srcId="{BC93E19C-8E51-408E-BB10-6FC2B1A44050}" destId="{41047201-1C02-4D1A-8A1D-233F2E328728}" srcOrd="3" destOrd="0" presId="urn:microsoft.com/office/officeart/2005/8/layout/default#1"/>
    <dgm:cxn modelId="{34FC519E-B8AA-4346-B9E3-AAB483DEF155}" type="presParOf" srcId="{BC93E19C-8E51-408E-BB10-6FC2B1A44050}" destId="{B561BAC6-5304-42E5-92EE-517EF4E5D88F}" srcOrd="4" destOrd="0" presId="urn:microsoft.com/office/officeart/2005/8/layout/default#1"/>
    <dgm:cxn modelId="{88330F8D-F18D-40FA-A4A0-8C38DFC3F0B1}" type="presParOf" srcId="{BC93E19C-8E51-408E-BB10-6FC2B1A44050}" destId="{7E2C0823-652A-465E-B589-B5151737360E}" srcOrd="5" destOrd="0" presId="urn:microsoft.com/office/officeart/2005/8/layout/default#1"/>
    <dgm:cxn modelId="{B9EA5EA5-6AAD-440A-B24A-49983D8D2CCE}" type="presParOf" srcId="{BC93E19C-8E51-408E-BB10-6FC2B1A44050}" destId="{A5BFB454-FD08-49E3-AD30-5B609FFE166C}" srcOrd="6" destOrd="0" presId="urn:microsoft.com/office/officeart/2005/8/layout/default#1"/>
    <dgm:cxn modelId="{E8E9C9BB-8AB5-4A93-A3FE-9C192D960B86}" type="presParOf" srcId="{BC93E19C-8E51-408E-BB10-6FC2B1A44050}" destId="{C525D1FF-2D30-448C-A56C-D0D5229478E4}" srcOrd="7" destOrd="0" presId="urn:microsoft.com/office/officeart/2005/8/layout/default#1"/>
    <dgm:cxn modelId="{EB7F2150-2E0A-4CED-BD89-D6D022850D63}" type="presParOf" srcId="{BC93E19C-8E51-408E-BB10-6FC2B1A44050}" destId="{2F0618A6-1BA0-4804-8779-1BE4110D71CB}" srcOrd="8" destOrd="0" presId="urn:microsoft.com/office/officeart/2005/8/layout/default#1"/>
    <dgm:cxn modelId="{61E4A33B-3A22-4DFC-AB5C-179C38CF7098}" type="presParOf" srcId="{BC93E19C-8E51-408E-BB10-6FC2B1A44050}" destId="{AFBF674D-EE26-4CED-8B78-B16C1FA4A2A6}" srcOrd="9" destOrd="0" presId="urn:microsoft.com/office/officeart/2005/8/layout/default#1"/>
    <dgm:cxn modelId="{7BFE7ED1-13BF-4942-8FFF-53331200A492}" type="presParOf" srcId="{BC93E19C-8E51-408E-BB10-6FC2B1A44050}" destId="{307DBE1D-D6D3-4296-9F75-CB1393CBFD72}" srcOrd="10" destOrd="0" presId="urn:microsoft.com/office/officeart/2005/8/layout/default#1"/>
    <dgm:cxn modelId="{8DF5CD96-1C5D-4949-B2D3-0AD15B069DD4}" type="presParOf" srcId="{BC93E19C-8E51-408E-BB10-6FC2B1A44050}" destId="{EE32310D-CE37-45EC-82F8-2487F88B7A46}" srcOrd="11" destOrd="0" presId="urn:microsoft.com/office/officeart/2005/8/layout/default#1"/>
    <dgm:cxn modelId="{B565BE7A-4D69-43FB-AB75-8908B9438592}" type="presParOf" srcId="{BC93E19C-8E51-408E-BB10-6FC2B1A44050}" destId="{954BD633-2858-4B49-BB5A-12F8074518C6}" srcOrd="12"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34021C-58E7-495E-8A0A-5A5821A7773B}" type="doc">
      <dgm:prSet loTypeId="urn:microsoft.com/office/officeart/2005/8/layout/radial4" loCatId="relationship" qsTypeId="urn:microsoft.com/office/officeart/2005/8/quickstyle/simple1" qsCatId="simple" csTypeId="urn:microsoft.com/office/officeart/2005/8/colors/colorful1#1" csCatId="colorful" phldr="1"/>
      <dgm:spPr/>
      <dgm:t>
        <a:bodyPr/>
        <a:lstStyle/>
        <a:p>
          <a:endParaRPr lang="en-US"/>
        </a:p>
      </dgm:t>
    </dgm:pt>
    <dgm:pt modelId="{C9AE0F95-40ED-413B-A318-37202D7B9D43}">
      <dgm:prSet phldrT="[Text]"/>
      <dgm:spPr>
        <a:xfrm>
          <a:off x="3161248" y="3114130"/>
          <a:ext cx="2313503" cy="2313503"/>
        </a:xfrm>
        <a:solidFill>
          <a:srgbClr val="7A7A7A">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Calibri"/>
              <a:ea typeface="+mn-ea"/>
              <a:cs typeface="+mn-cs"/>
            </a:rPr>
            <a:t>BIS Board</a:t>
          </a:r>
          <a:endParaRPr lang="en-US" dirty="0">
            <a:solidFill>
              <a:srgbClr val="FFFFFF"/>
            </a:solidFill>
            <a:latin typeface="Calibri"/>
            <a:ea typeface="+mn-ea"/>
            <a:cs typeface="+mn-cs"/>
          </a:endParaRPr>
        </a:p>
      </dgm:t>
    </dgm:pt>
    <dgm:pt modelId="{0E51B0C5-BDBB-4725-B2B3-7F54890F9E91}" type="parTrans" cxnId="{AFB08B60-9848-4377-B9BA-2CB7A0FD32A7}">
      <dgm:prSet/>
      <dgm:spPr/>
      <dgm:t>
        <a:bodyPr/>
        <a:lstStyle/>
        <a:p>
          <a:endParaRPr lang="en-US"/>
        </a:p>
      </dgm:t>
    </dgm:pt>
    <dgm:pt modelId="{DEDF92D3-2087-49F4-9E3C-D71ED4EA0FF9}" type="sibTrans" cxnId="{AFB08B60-9848-4377-B9BA-2CB7A0FD32A7}">
      <dgm:prSet/>
      <dgm:spPr/>
      <dgm:t>
        <a:bodyPr/>
        <a:lstStyle/>
        <a:p>
          <a:endParaRPr lang="en-US"/>
        </a:p>
      </dgm:t>
    </dgm:pt>
    <dgm:pt modelId="{AA88793D-CA1E-415E-A387-618F2ADB149A}">
      <dgm:prSet phldrT="[Text]"/>
      <dgm:spPr>
        <a:xfrm>
          <a:off x="872" y="3623101"/>
          <a:ext cx="1619452" cy="1295561"/>
        </a:xfrm>
        <a:solidFill>
          <a:srgbClr val="F5C20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Membership Affairs</a:t>
          </a:r>
        </a:p>
      </dgm:t>
    </dgm:pt>
    <dgm:pt modelId="{63201D29-5F8A-4367-8B07-DEEFF831BE16}" type="parTrans" cxnId="{164BC557-9834-4B7F-A1D2-2D4F13CF786E}">
      <dgm:prSet/>
      <dgm:spPr>
        <a:xfrm rot="10800000">
          <a:off x="810598" y="3941208"/>
          <a:ext cx="2221363" cy="659348"/>
        </a:xfrm>
        <a:solidFill>
          <a:srgbClr val="F5C201">
            <a:hueOff val="0"/>
            <a:satOff val="0"/>
            <a:lumOff val="0"/>
            <a:alphaOff val="0"/>
          </a:srgbClr>
        </a:solidFill>
        <a:ln>
          <a:noFill/>
        </a:ln>
        <a:effectLst/>
      </dgm:spPr>
      <dgm:t>
        <a:bodyPr/>
        <a:lstStyle/>
        <a:p>
          <a:endParaRPr lang="en-US"/>
        </a:p>
      </dgm:t>
    </dgm:pt>
    <dgm:pt modelId="{62EFA184-320F-4804-94D7-BCF9A08FC33F}" type="sibTrans" cxnId="{164BC557-9834-4B7F-A1D2-2D4F13CF786E}">
      <dgm:prSet/>
      <dgm:spPr/>
      <dgm:t>
        <a:bodyPr/>
        <a:lstStyle/>
        <a:p>
          <a:endParaRPr lang="en-US"/>
        </a:p>
      </dgm:t>
    </dgm:pt>
    <dgm:pt modelId="{2BDC5F1F-9D4F-4738-A9E7-914A713C3370}">
      <dgm:prSet phldrT="[Text]"/>
      <dgm:spPr>
        <a:xfrm>
          <a:off x="670726" y="1561502"/>
          <a:ext cx="1619452" cy="1295561"/>
        </a:xfrm>
        <a:solidFill>
          <a:srgbClr val="526DB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Web and Social Media</a:t>
          </a:r>
        </a:p>
      </dgm:t>
    </dgm:pt>
    <dgm:pt modelId="{6BF359DA-6381-4B40-BA91-FC68B98184E0}" type="parTrans" cxnId="{E69C94AF-10F2-4966-822A-C67FF07195FD}">
      <dgm:prSet/>
      <dgm:spPr>
        <a:xfrm rot="12960000">
          <a:off x="1268331" y="2532452"/>
          <a:ext cx="2221363" cy="659348"/>
        </a:xfrm>
        <a:solidFill>
          <a:srgbClr val="526DB0">
            <a:hueOff val="0"/>
            <a:satOff val="0"/>
            <a:lumOff val="0"/>
            <a:alphaOff val="0"/>
          </a:srgbClr>
        </a:solidFill>
        <a:ln>
          <a:noFill/>
        </a:ln>
        <a:effectLst/>
      </dgm:spPr>
      <dgm:t>
        <a:bodyPr/>
        <a:lstStyle/>
        <a:p>
          <a:endParaRPr lang="en-US"/>
        </a:p>
      </dgm:t>
    </dgm:pt>
    <dgm:pt modelId="{94D0D0CF-A9AC-43DE-92F9-3534EDC706D2}" type="sibTrans" cxnId="{E69C94AF-10F2-4966-822A-C67FF07195FD}">
      <dgm:prSet/>
      <dgm:spPr/>
      <dgm:t>
        <a:bodyPr/>
        <a:lstStyle/>
        <a:p>
          <a:endParaRPr lang="en-US"/>
        </a:p>
      </dgm:t>
    </dgm:pt>
    <dgm:pt modelId="{9291C5E8-90A3-448E-8ACC-B2E6A5F2B409}">
      <dgm:prSet phldrT="[Text]"/>
      <dgm:spPr>
        <a:xfrm>
          <a:off x="7015675" y="3623101"/>
          <a:ext cx="1619452" cy="1295561"/>
        </a:xfrm>
        <a:solidFill>
          <a:srgbClr val="F5C20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PR and Communication</a:t>
          </a:r>
        </a:p>
      </dgm:t>
    </dgm:pt>
    <dgm:pt modelId="{0B8E7A94-2F26-4566-A859-A96E571ADD37}" type="parTrans" cxnId="{16B67338-16D4-4F51-90AD-12B11DB689AC}">
      <dgm:prSet/>
      <dgm:spPr>
        <a:xfrm>
          <a:off x="5604037" y="3941208"/>
          <a:ext cx="2221363" cy="659348"/>
        </a:xfrm>
        <a:solidFill>
          <a:srgbClr val="F5C201">
            <a:hueOff val="0"/>
            <a:satOff val="0"/>
            <a:lumOff val="0"/>
            <a:alphaOff val="0"/>
          </a:srgbClr>
        </a:solidFill>
        <a:ln>
          <a:noFill/>
        </a:ln>
        <a:effectLst/>
      </dgm:spPr>
      <dgm:t>
        <a:bodyPr/>
        <a:lstStyle/>
        <a:p>
          <a:endParaRPr lang="en-US"/>
        </a:p>
      </dgm:t>
    </dgm:pt>
    <dgm:pt modelId="{472BA685-908E-436C-827A-B17742F61669}" type="sibTrans" cxnId="{16B67338-16D4-4F51-90AD-12B11DB689AC}">
      <dgm:prSet/>
      <dgm:spPr/>
      <dgm:t>
        <a:bodyPr/>
        <a:lstStyle/>
        <a:p>
          <a:endParaRPr lang="en-US"/>
        </a:p>
      </dgm:t>
    </dgm:pt>
    <dgm:pt modelId="{D8A4CA83-BC1F-4234-9E0D-00919B2A55DC}">
      <dgm:prSet phldrT="[Text]"/>
      <dgm:spPr>
        <a:xfrm>
          <a:off x="6345821" y="1561502"/>
          <a:ext cx="1619452" cy="1295561"/>
        </a:xfrm>
        <a:solidFill>
          <a:srgbClr val="B4B392">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Internet Service Advancement</a:t>
          </a:r>
        </a:p>
      </dgm:t>
    </dgm:pt>
    <dgm:pt modelId="{5EF10283-1A44-42C6-AD39-15C48EE65D96}" type="parTrans" cxnId="{80519A97-788F-4B96-ACD5-5CB2C12C5346}">
      <dgm:prSet/>
      <dgm:spPr>
        <a:xfrm rot="19440000">
          <a:off x="5146304" y="2532452"/>
          <a:ext cx="2221363" cy="659348"/>
        </a:xfrm>
        <a:solidFill>
          <a:srgbClr val="B4B392">
            <a:hueOff val="0"/>
            <a:satOff val="0"/>
            <a:lumOff val="0"/>
            <a:alphaOff val="0"/>
          </a:srgbClr>
        </a:solidFill>
        <a:ln>
          <a:noFill/>
        </a:ln>
        <a:effectLst/>
      </dgm:spPr>
      <dgm:t>
        <a:bodyPr/>
        <a:lstStyle/>
        <a:p>
          <a:endParaRPr lang="en-US"/>
        </a:p>
      </dgm:t>
    </dgm:pt>
    <dgm:pt modelId="{4B0A99AE-485F-48A0-ABAA-80EED67728A6}" type="sibTrans" cxnId="{80519A97-788F-4B96-ACD5-5CB2C12C5346}">
      <dgm:prSet/>
      <dgm:spPr/>
      <dgm:t>
        <a:bodyPr/>
        <a:lstStyle/>
        <a:p>
          <a:endParaRPr lang="en-US"/>
        </a:p>
      </dgm:t>
    </dgm:pt>
    <dgm:pt modelId="{D61A55B0-1C26-4018-83C5-4B15BE7794A3}">
      <dgm:prSet phldrT="[Text]"/>
      <dgm:spPr>
        <a:xfrm>
          <a:off x="2424427" y="287364"/>
          <a:ext cx="1619452" cy="1295561"/>
        </a:xfrm>
        <a:solidFill>
          <a:srgbClr val="989AAC">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Fund Raising Committee</a:t>
          </a:r>
        </a:p>
      </dgm:t>
    </dgm:pt>
    <dgm:pt modelId="{BAE76B3F-7283-49A5-9601-5C8CEF3911C8}" type="parTrans" cxnId="{F9007AC8-3C00-4670-BF85-528EBDDFBF05}">
      <dgm:prSet/>
      <dgm:spPr>
        <a:xfrm rot="15120000">
          <a:off x="2466691" y="1661792"/>
          <a:ext cx="2221363" cy="659348"/>
        </a:xfrm>
        <a:solidFill>
          <a:srgbClr val="989AAC">
            <a:hueOff val="0"/>
            <a:satOff val="0"/>
            <a:lumOff val="0"/>
            <a:alphaOff val="0"/>
          </a:srgbClr>
        </a:solidFill>
        <a:ln>
          <a:noFill/>
        </a:ln>
        <a:effectLst/>
      </dgm:spPr>
      <dgm:t>
        <a:bodyPr/>
        <a:lstStyle/>
        <a:p>
          <a:endParaRPr lang="en-US"/>
        </a:p>
      </dgm:t>
    </dgm:pt>
    <dgm:pt modelId="{1ADDE138-E984-48B1-A857-854C868F992E}" type="sibTrans" cxnId="{F9007AC8-3C00-4670-BF85-528EBDDFBF05}">
      <dgm:prSet/>
      <dgm:spPr/>
      <dgm:t>
        <a:bodyPr/>
        <a:lstStyle/>
        <a:p>
          <a:endParaRPr lang="en-US"/>
        </a:p>
      </dgm:t>
    </dgm:pt>
    <dgm:pt modelId="{BAD066F1-997A-41E1-B174-A81EA5586B40}">
      <dgm:prSet phldrT="[Text]"/>
      <dgm:spPr>
        <a:xfrm>
          <a:off x="4592120" y="287364"/>
          <a:ext cx="1619452" cy="1295561"/>
        </a:xfrm>
        <a:solidFill>
          <a:srgbClr val="DC5924">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Projects and Events</a:t>
          </a:r>
        </a:p>
      </dgm:t>
    </dgm:pt>
    <dgm:pt modelId="{5EC05327-F791-407D-A103-A0C828DF27F7}" type="parTrans" cxnId="{2F098471-9309-41B2-BF49-02C1260306FD}">
      <dgm:prSet/>
      <dgm:spPr>
        <a:xfrm rot="17280000">
          <a:off x="3947945" y="1661792"/>
          <a:ext cx="2221363" cy="659348"/>
        </a:xfrm>
        <a:solidFill>
          <a:srgbClr val="DC5924">
            <a:hueOff val="0"/>
            <a:satOff val="0"/>
            <a:lumOff val="0"/>
            <a:alphaOff val="0"/>
          </a:srgbClr>
        </a:solidFill>
        <a:ln>
          <a:noFill/>
        </a:ln>
        <a:effectLst/>
      </dgm:spPr>
      <dgm:t>
        <a:bodyPr/>
        <a:lstStyle/>
        <a:p>
          <a:endParaRPr lang="en-US"/>
        </a:p>
      </dgm:t>
    </dgm:pt>
    <dgm:pt modelId="{F7220A9B-C409-4912-ADDE-7246914A156B}" type="sibTrans" cxnId="{2F098471-9309-41B2-BF49-02C1260306FD}">
      <dgm:prSet/>
      <dgm:spPr/>
      <dgm:t>
        <a:bodyPr/>
        <a:lstStyle/>
        <a:p>
          <a:endParaRPr lang="en-US"/>
        </a:p>
      </dgm:t>
    </dgm:pt>
    <dgm:pt modelId="{2D92769C-1844-48D0-A0DB-35A7976344C2}">
      <dgm:prSet phldrT="[Text]"/>
      <dgm:spPr>
        <a:xfrm>
          <a:off x="7015675" y="3623101"/>
          <a:ext cx="1619452" cy="1295561"/>
        </a:xfrm>
        <a:solidFill>
          <a:srgbClr val="92D050"/>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Strategic Alliances</a:t>
          </a:r>
        </a:p>
      </dgm:t>
    </dgm:pt>
    <dgm:pt modelId="{369569AD-DCDA-49C1-A597-DF30623FBAD3}" type="parTrans" cxnId="{250E4722-746E-4C38-95DE-58468735C61B}">
      <dgm:prSet/>
      <dgm:spPr>
        <a:solidFill>
          <a:srgbClr val="92D050"/>
        </a:solidFill>
      </dgm:spPr>
      <dgm:t>
        <a:bodyPr/>
        <a:lstStyle/>
        <a:p>
          <a:endParaRPr lang="en-US"/>
        </a:p>
      </dgm:t>
    </dgm:pt>
    <dgm:pt modelId="{DE6C3EDB-7CEF-4118-A641-79DCA808994A}" type="sibTrans" cxnId="{250E4722-746E-4C38-95DE-58468735C61B}">
      <dgm:prSet/>
      <dgm:spPr/>
      <dgm:t>
        <a:bodyPr/>
        <a:lstStyle/>
        <a:p>
          <a:endParaRPr lang="en-US"/>
        </a:p>
      </dgm:t>
    </dgm:pt>
    <dgm:pt modelId="{83179A13-5E1D-436A-9D22-BB9837E76229}" type="pres">
      <dgm:prSet presAssocID="{1034021C-58E7-495E-8A0A-5A5821A7773B}" presName="cycle" presStyleCnt="0">
        <dgm:presLayoutVars>
          <dgm:chMax val="1"/>
          <dgm:dir/>
          <dgm:animLvl val="ctr"/>
          <dgm:resizeHandles val="exact"/>
        </dgm:presLayoutVars>
      </dgm:prSet>
      <dgm:spPr/>
      <dgm:t>
        <a:bodyPr/>
        <a:lstStyle/>
        <a:p>
          <a:endParaRPr lang="en-US"/>
        </a:p>
      </dgm:t>
    </dgm:pt>
    <dgm:pt modelId="{E4079137-5461-482F-AF73-785FCBFE2EA4}" type="pres">
      <dgm:prSet presAssocID="{C9AE0F95-40ED-413B-A318-37202D7B9D43}" presName="centerShape" presStyleLbl="node0" presStyleIdx="0" presStyleCnt="1"/>
      <dgm:spPr>
        <a:prstGeom prst="ellipse">
          <a:avLst/>
        </a:prstGeom>
      </dgm:spPr>
      <dgm:t>
        <a:bodyPr/>
        <a:lstStyle/>
        <a:p>
          <a:endParaRPr lang="en-US"/>
        </a:p>
      </dgm:t>
    </dgm:pt>
    <dgm:pt modelId="{CE59DFAB-C116-4CD2-AA4E-025554A55126}" type="pres">
      <dgm:prSet presAssocID="{63201D29-5F8A-4367-8B07-DEEFF831BE16}" presName="parTrans" presStyleLbl="bgSibTrans2D1" presStyleIdx="0" presStyleCnt="7"/>
      <dgm:spPr>
        <a:prstGeom prst="leftArrow">
          <a:avLst>
            <a:gd name="adj1" fmla="val 60000"/>
            <a:gd name="adj2" fmla="val 50000"/>
          </a:avLst>
        </a:prstGeom>
      </dgm:spPr>
      <dgm:t>
        <a:bodyPr/>
        <a:lstStyle/>
        <a:p>
          <a:endParaRPr lang="en-US"/>
        </a:p>
      </dgm:t>
    </dgm:pt>
    <dgm:pt modelId="{1A24B4D8-8D83-425B-8F8C-BB4B4CED7D75}" type="pres">
      <dgm:prSet presAssocID="{AA88793D-CA1E-415E-A387-618F2ADB149A}" presName="node" presStyleLbl="node1" presStyleIdx="0" presStyleCnt="7">
        <dgm:presLayoutVars>
          <dgm:bulletEnabled val="1"/>
        </dgm:presLayoutVars>
      </dgm:prSet>
      <dgm:spPr>
        <a:prstGeom prst="roundRect">
          <a:avLst>
            <a:gd name="adj" fmla="val 10000"/>
          </a:avLst>
        </a:prstGeom>
      </dgm:spPr>
      <dgm:t>
        <a:bodyPr/>
        <a:lstStyle/>
        <a:p>
          <a:endParaRPr lang="en-US"/>
        </a:p>
      </dgm:t>
    </dgm:pt>
    <dgm:pt modelId="{141FF8AC-9EB3-4FEC-B8C9-79503A3BB63A}" type="pres">
      <dgm:prSet presAssocID="{6BF359DA-6381-4B40-BA91-FC68B98184E0}" presName="parTrans" presStyleLbl="bgSibTrans2D1" presStyleIdx="1" presStyleCnt="7"/>
      <dgm:spPr>
        <a:prstGeom prst="leftArrow">
          <a:avLst>
            <a:gd name="adj1" fmla="val 60000"/>
            <a:gd name="adj2" fmla="val 50000"/>
          </a:avLst>
        </a:prstGeom>
      </dgm:spPr>
      <dgm:t>
        <a:bodyPr/>
        <a:lstStyle/>
        <a:p>
          <a:endParaRPr lang="en-US"/>
        </a:p>
      </dgm:t>
    </dgm:pt>
    <dgm:pt modelId="{121F9574-CB64-450D-8A88-B4B1740CCCCB}" type="pres">
      <dgm:prSet presAssocID="{2BDC5F1F-9D4F-4738-A9E7-914A713C3370}" presName="node" presStyleLbl="node1" presStyleIdx="1" presStyleCnt="7">
        <dgm:presLayoutVars>
          <dgm:bulletEnabled val="1"/>
        </dgm:presLayoutVars>
      </dgm:prSet>
      <dgm:spPr>
        <a:prstGeom prst="roundRect">
          <a:avLst>
            <a:gd name="adj" fmla="val 10000"/>
          </a:avLst>
        </a:prstGeom>
      </dgm:spPr>
      <dgm:t>
        <a:bodyPr/>
        <a:lstStyle/>
        <a:p>
          <a:endParaRPr lang="en-US"/>
        </a:p>
      </dgm:t>
    </dgm:pt>
    <dgm:pt modelId="{1C527F9F-0AE0-4B93-AD84-816382FA23E1}" type="pres">
      <dgm:prSet presAssocID="{BAE76B3F-7283-49A5-9601-5C8CEF3911C8}" presName="parTrans" presStyleLbl="bgSibTrans2D1" presStyleIdx="2" presStyleCnt="7"/>
      <dgm:spPr>
        <a:prstGeom prst="leftArrow">
          <a:avLst>
            <a:gd name="adj1" fmla="val 60000"/>
            <a:gd name="adj2" fmla="val 50000"/>
          </a:avLst>
        </a:prstGeom>
      </dgm:spPr>
      <dgm:t>
        <a:bodyPr/>
        <a:lstStyle/>
        <a:p>
          <a:endParaRPr lang="en-US"/>
        </a:p>
      </dgm:t>
    </dgm:pt>
    <dgm:pt modelId="{4BF1E071-E982-4944-B581-A528B6D07B8A}" type="pres">
      <dgm:prSet presAssocID="{D61A55B0-1C26-4018-83C5-4B15BE7794A3}" presName="node" presStyleLbl="node1" presStyleIdx="2" presStyleCnt="7">
        <dgm:presLayoutVars>
          <dgm:bulletEnabled val="1"/>
        </dgm:presLayoutVars>
      </dgm:prSet>
      <dgm:spPr>
        <a:prstGeom prst="roundRect">
          <a:avLst>
            <a:gd name="adj" fmla="val 10000"/>
          </a:avLst>
        </a:prstGeom>
      </dgm:spPr>
      <dgm:t>
        <a:bodyPr/>
        <a:lstStyle/>
        <a:p>
          <a:endParaRPr lang="en-US"/>
        </a:p>
      </dgm:t>
    </dgm:pt>
    <dgm:pt modelId="{EF07D25B-3F51-413C-9907-9DAEB5FC9FDB}" type="pres">
      <dgm:prSet presAssocID="{5EC05327-F791-407D-A103-A0C828DF27F7}" presName="parTrans" presStyleLbl="bgSibTrans2D1" presStyleIdx="3" presStyleCnt="7"/>
      <dgm:spPr>
        <a:prstGeom prst="leftArrow">
          <a:avLst>
            <a:gd name="adj1" fmla="val 60000"/>
            <a:gd name="adj2" fmla="val 50000"/>
          </a:avLst>
        </a:prstGeom>
      </dgm:spPr>
      <dgm:t>
        <a:bodyPr/>
        <a:lstStyle/>
        <a:p>
          <a:endParaRPr lang="en-US"/>
        </a:p>
      </dgm:t>
    </dgm:pt>
    <dgm:pt modelId="{3049A791-44F6-41EE-9FC0-2BD308710F4C}" type="pres">
      <dgm:prSet presAssocID="{BAD066F1-997A-41E1-B174-A81EA5586B40}" presName="node" presStyleLbl="node1" presStyleIdx="3" presStyleCnt="7">
        <dgm:presLayoutVars>
          <dgm:bulletEnabled val="1"/>
        </dgm:presLayoutVars>
      </dgm:prSet>
      <dgm:spPr>
        <a:prstGeom prst="roundRect">
          <a:avLst>
            <a:gd name="adj" fmla="val 10000"/>
          </a:avLst>
        </a:prstGeom>
      </dgm:spPr>
      <dgm:t>
        <a:bodyPr/>
        <a:lstStyle/>
        <a:p>
          <a:endParaRPr lang="en-US"/>
        </a:p>
      </dgm:t>
    </dgm:pt>
    <dgm:pt modelId="{2DD865D6-A6FB-4F75-B9EB-B15E8CE2D8A9}" type="pres">
      <dgm:prSet presAssocID="{5EF10283-1A44-42C6-AD39-15C48EE65D96}" presName="parTrans" presStyleLbl="bgSibTrans2D1" presStyleIdx="4" presStyleCnt="7"/>
      <dgm:spPr>
        <a:prstGeom prst="leftArrow">
          <a:avLst>
            <a:gd name="adj1" fmla="val 60000"/>
            <a:gd name="adj2" fmla="val 50000"/>
          </a:avLst>
        </a:prstGeom>
      </dgm:spPr>
      <dgm:t>
        <a:bodyPr/>
        <a:lstStyle/>
        <a:p>
          <a:endParaRPr lang="en-US"/>
        </a:p>
      </dgm:t>
    </dgm:pt>
    <dgm:pt modelId="{910DF503-9F42-443F-92AB-04CACCD699C8}" type="pres">
      <dgm:prSet presAssocID="{D8A4CA83-BC1F-4234-9E0D-00919B2A55DC}" presName="node" presStyleLbl="node1" presStyleIdx="4" presStyleCnt="7">
        <dgm:presLayoutVars>
          <dgm:bulletEnabled val="1"/>
        </dgm:presLayoutVars>
      </dgm:prSet>
      <dgm:spPr>
        <a:prstGeom prst="roundRect">
          <a:avLst>
            <a:gd name="adj" fmla="val 10000"/>
          </a:avLst>
        </a:prstGeom>
      </dgm:spPr>
      <dgm:t>
        <a:bodyPr/>
        <a:lstStyle/>
        <a:p>
          <a:endParaRPr lang="en-US"/>
        </a:p>
      </dgm:t>
    </dgm:pt>
    <dgm:pt modelId="{B0F86405-325E-478E-8EFF-7514BA65BC7D}" type="pres">
      <dgm:prSet presAssocID="{0B8E7A94-2F26-4566-A859-A96E571ADD37}" presName="parTrans" presStyleLbl="bgSibTrans2D1" presStyleIdx="5" presStyleCnt="7"/>
      <dgm:spPr>
        <a:prstGeom prst="leftArrow">
          <a:avLst>
            <a:gd name="adj1" fmla="val 60000"/>
            <a:gd name="adj2" fmla="val 50000"/>
          </a:avLst>
        </a:prstGeom>
      </dgm:spPr>
      <dgm:t>
        <a:bodyPr/>
        <a:lstStyle/>
        <a:p>
          <a:endParaRPr lang="en-US"/>
        </a:p>
      </dgm:t>
    </dgm:pt>
    <dgm:pt modelId="{BF6529AE-0D63-40EE-9EFB-86167DA4D9BD}" type="pres">
      <dgm:prSet presAssocID="{9291C5E8-90A3-448E-8ACC-B2E6A5F2B409}" presName="node" presStyleLbl="node1" presStyleIdx="5" presStyleCnt="7">
        <dgm:presLayoutVars>
          <dgm:bulletEnabled val="1"/>
        </dgm:presLayoutVars>
      </dgm:prSet>
      <dgm:spPr>
        <a:prstGeom prst="roundRect">
          <a:avLst>
            <a:gd name="adj" fmla="val 10000"/>
          </a:avLst>
        </a:prstGeom>
      </dgm:spPr>
      <dgm:t>
        <a:bodyPr/>
        <a:lstStyle/>
        <a:p>
          <a:endParaRPr lang="en-US"/>
        </a:p>
      </dgm:t>
    </dgm:pt>
    <dgm:pt modelId="{F8D53CF8-1651-4C8E-ACED-DA46E2C69B43}" type="pres">
      <dgm:prSet presAssocID="{369569AD-DCDA-49C1-A597-DF30623FBAD3}" presName="parTrans" presStyleLbl="bgSibTrans2D1" presStyleIdx="6" presStyleCnt="7"/>
      <dgm:spPr/>
      <dgm:t>
        <a:bodyPr/>
        <a:lstStyle/>
        <a:p>
          <a:endParaRPr lang="en-US"/>
        </a:p>
      </dgm:t>
    </dgm:pt>
    <dgm:pt modelId="{FAEDF08C-B6F4-42D9-97FD-2A852BABC559}" type="pres">
      <dgm:prSet presAssocID="{2D92769C-1844-48D0-A0DB-35A7976344C2}" presName="node" presStyleLbl="node1" presStyleIdx="6" presStyleCnt="7">
        <dgm:presLayoutVars>
          <dgm:bulletEnabled val="1"/>
        </dgm:presLayoutVars>
      </dgm:prSet>
      <dgm:spPr>
        <a:prstGeom prst="roundRect">
          <a:avLst>
            <a:gd name="adj" fmla="val 10000"/>
          </a:avLst>
        </a:prstGeom>
      </dgm:spPr>
      <dgm:t>
        <a:bodyPr/>
        <a:lstStyle/>
        <a:p>
          <a:endParaRPr lang="en-US"/>
        </a:p>
      </dgm:t>
    </dgm:pt>
  </dgm:ptLst>
  <dgm:cxnLst>
    <dgm:cxn modelId="{80519A97-788F-4B96-ACD5-5CB2C12C5346}" srcId="{C9AE0F95-40ED-413B-A318-37202D7B9D43}" destId="{D8A4CA83-BC1F-4234-9E0D-00919B2A55DC}" srcOrd="4" destOrd="0" parTransId="{5EF10283-1A44-42C6-AD39-15C48EE65D96}" sibTransId="{4B0A99AE-485F-48A0-ABAA-80EED67728A6}"/>
    <dgm:cxn modelId="{0F171C83-7DCA-445E-9107-98DD0ED71463}" type="presOf" srcId="{2BDC5F1F-9D4F-4738-A9E7-914A713C3370}" destId="{121F9574-CB64-450D-8A88-B4B1740CCCCB}" srcOrd="0" destOrd="0" presId="urn:microsoft.com/office/officeart/2005/8/layout/radial4"/>
    <dgm:cxn modelId="{D0DDE8B0-135C-49B6-9956-A567CA987997}" type="presOf" srcId="{BAD066F1-997A-41E1-B174-A81EA5586B40}" destId="{3049A791-44F6-41EE-9FC0-2BD308710F4C}" srcOrd="0" destOrd="0" presId="urn:microsoft.com/office/officeart/2005/8/layout/radial4"/>
    <dgm:cxn modelId="{F4C64006-04B4-4016-8E19-9599F6F0D1EA}" type="presOf" srcId="{BAE76B3F-7283-49A5-9601-5C8CEF3911C8}" destId="{1C527F9F-0AE0-4B93-AD84-816382FA23E1}" srcOrd="0" destOrd="0" presId="urn:microsoft.com/office/officeart/2005/8/layout/radial4"/>
    <dgm:cxn modelId="{577D2ED3-CE10-4638-ADD5-5DC9EB0EEA8D}" type="presOf" srcId="{2D92769C-1844-48D0-A0DB-35A7976344C2}" destId="{FAEDF08C-B6F4-42D9-97FD-2A852BABC559}" srcOrd="0" destOrd="0" presId="urn:microsoft.com/office/officeart/2005/8/layout/radial4"/>
    <dgm:cxn modelId="{084D2D9E-79AD-4A2D-B1AC-ED030F4E49BC}" type="presOf" srcId="{5EF10283-1A44-42C6-AD39-15C48EE65D96}" destId="{2DD865D6-A6FB-4F75-B9EB-B15E8CE2D8A9}" srcOrd="0" destOrd="0" presId="urn:microsoft.com/office/officeart/2005/8/layout/radial4"/>
    <dgm:cxn modelId="{FA0E53E6-D3EF-4442-BD7B-3E9FD71B49B2}" type="presOf" srcId="{1034021C-58E7-495E-8A0A-5A5821A7773B}" destId="{83179A13-5E1D-436A-9D22-BB9837E76229}" srcOrd="0" destOrd="0" presId="urn:microsoft.com/office/officeart/2005/8/layout/radial4"/>
    <dgm:cxn modelId="{08F13421-E8EF-4290-ABF0-0DC76180C8EA}" type="presOf" srcId="{6BF359DA-6381-4B40-BA91-FC68B98184E0}" destId="{141FF8AC-9EB3-4FEC-B8C9-79503A3BB63A}" srcOrd="0" destOrd="0" presId="urn:microsoft.com/office/officeart/2005/8/layout/radial4"/>
    <dgm:cxn modelId="{E4DDF94A-4DB0-45BB-BE18-6FB7377BCF9D}" type="presOf" srcId="{5EC05327-F791-407D-A103-A0C828DF27F7}" destId="{EF07D25B-3F51-413C-9907-9DAEB5FC9FDB}" srcOrd="0" destOrd="0" presId="urn:microsoft.com/office/officeart/2005/8/layout/radial4"/>
    <dgm:cxn modelId="{EDF44E94-DC78-4607-B07B-67945429B821}" type="presOf" srcId="{63201D29-5F8A-4367-8B07-DEEFF831BE16}" destId="{CE59DFAB-C116-4CD2-AA4E-025554A55126}" srcOrd="0" destOrd="0" presId="urn:microsoft.com/office/officeart/2005/8/layout/radial4"/>
    <dgm:cxn modelId="{E5CF4D3B-8DE2-4A80-9E45-0574C8904F2E}" type="presOf" srcId="{D61A55B0-1C26-4018-83C5-4B15BE7794A3}" destId="{4BF1E071-E982-4944-B581-A528B6D07B8A}" srcOrd="0" destOrd="0" presId="urn:microsoft.com/office/officeart/2005/8/layout/radial4"/>
    <dgm:cxn modelId="{C45B270B-E287-4619-8EF0-5D6189524392}" type="presOf" srcId="{AA88793D-CA1E-415E-A387-618F2ADB149A}" destId="{1A24B4D8-8D83-425B-8F8C-BB4B4CED7D75}" srcOrd="0" destOrd="0" presId="urn:microsoft.com/office/officeart/2005/8/layout/radial4"/>
    <dgm:cxn modelId="{AA877909-D8A9-470C-AEF1-E1A5C426611D}" type="presOf" srcId="{C9AE0F95-40ED-413B-A318-37202D7B9D43}" destId="{E4079137-5461-482F-AF73-785FCBFE2EA4}" srcOrd="0" destOrd="0" presId="urn:microsoft.com/office/officeart/2005/8/layout/radial4"/>
    <dgm:cxn modelId="{C4CB57DD-8A73-4A85-B0FE-98D994D61251}" type="presOf" srcId="{D8A4CA83-BC1F-4234-9E0D-00919B2A55DC}" destId="{910DF503-9F42-443F-92AB-04CACCD699C8}" srcOrd="0" destOrd="0" presId="urn:microsoft.com/office/officeart/2005/8/layout/radial4"/>
    <dgm:cxn modelId="{2F098471-9309-41B2-BF49-02C1260306FD}" srcId="{C9AE0F95-40ED-413B-A318-37202D7B9D43}" destId="{BAD066F1-997A-41E1-B174-A81EA5586B40}" srcOrd="3" destOrd="0" parTransId="{5EC05327-F791-407D-A103-A0C828DF27F7}" sibTransId="{F7220A9B-C409-4912-ADDE-7246914A156B}"/>
    <dgm:cxn modelId="{AFB08B60-9848-4377-B9BA-2CB7A0FD32A7}" srcId="{1034021C-58E7-495E-8A0A-5A5821A7773B}" destId="{C9AE0F95-40ED-413B-A318-37202D7B9D43}" srcOrd="0" destOrd="0" parTransId="{0E51B0C5-BDBB-4725-B2B3-7F54890F9E91}" sibTransId="{DEDF92D3-2087-49F4-9E3C-D71ED4EA0FF9}"/>
    <dgm:cxn modelId="{F9007AC8-3C00-4670-BF85-528EBDDFBF05}" srcId="{C9AE0F95-40ED-413B-A318-37202D7B9D43}" destId="{D61A55B0-1C26-4018-83C5-4B15BE7794A3}" srcOrd="2" destOrd="0" parTransId="{BAE76B3F-7283-49A5-9601-5C8CEF3911C8}" sibTransId="{1ADDE138-E984-48B1-A857-854C868F992E}"/>
    <dgm:cxn modelId="{164BC557-9834-4B7F-A1D2-2D4F13CF786E}" srcId="{C9AE0F95-40ED-413B-A318-37202D7B9D43}" destId="{AA88793D-CA1E-415E-A387-618F2ADB149A}" srcOrd="0" destOrd="0" parTransId="{63201D29-5F8A-4367-8B07-DEEFF831BE16}" sibTransId="{62EFA184-320F-4804-94D7-BCF9A08FC33F}"/>
    <dgm:cxn modelId="{16B67338-16D4-4F51-90AD-12B11DB689AC}" srcId="{C9AE0F95-40ED-413B-A318-37202D7B9D43}" destId="{9291C5E8-90A3-448E-8ACC-B2E6A5F2B409}" srcOrd="5" destOrd="0" parTransId="{0B8E7A94-2F26-4566-A859-A96E571ADD37}" sibTransId="{472BA685-908E-436C-827A-B17742F61669}"/>
    <dgm:cxn modelId="{36B34033-BFEB-44AB-BFC4-D818DDE5206A}" type="presOf" srcId="{369569AD-DCDA-49C1-A597-DF30623FBAD3}" destId="{F8D53CF8-1651-4C8E-ACED-DA46E2C69B43}" srcOrd="0" destOrd="0" presId="urn:microsoft.com/office/officeart/2005/8/layout/radial4"/>
    <dgm:cxn modelId="{250E4722-746E-4C38-95DE-58468735C61B}" srcId="{C9AE0F95-40ED-413B-A318-37202D7B9D43}" destId="{2D92769C-1844-48D0-A0DB-35A7976344C2}" srcOrd="6" destOrd="0" parTransId="{369569AD-DCDA-49C1-A597-DF30623FBAD3}" sibTransId="{DE6C3EDB-7CEF-4118-A641-79DCA808994A}"/>
    <dgm:cxn modelId="{E69C94AF-10F2-4966-822A-C67FF07195FD}" srcId="{C9AE0F95-40ED-413B-A318-37202D7B9D43}" destId="{2BDC5F1F-9D4F-4738-A9E7-914A713C3370}" srcOrd="1" destOrd="0" parTransId="{6BF359DA-6381-4B40-BA91-FC68B98184E0}" sibTransId="{94D0D0CF-A9AC-43DE-92F9-3534EDC706D2}"/>
    <dgm:cxn modelId="{C5D2CFF3-865E-4E0B-B875-71DBB364D41E}" type="presOf" srcId="{0B8E7A94-2F26-4566-A859-A96E571ADD37}" destId="{B0F86405-325E-478E-8EFF-7514BA65BC7D}" srcOrd="0" destOrd="0" presId="urn:microsoft.com/office/officeart/2005/8/layout/radial4"/>
    <dgm:cxn modelId="{5BCF352F-D3F5-4B0F-82AE-0B725CAFF95D}" type="presOf" srcId="{9291C5E8-90A3-448E-8ACC-B2E6A5F2B409}" destId="{BF6529AE-0D63-40EE-9EFB-86167DA4D9BD}" srcOrd="0" destOrd="0" presId="urn:microsoft.com/office/officeart/2005/8/layout/radial4"/>
    <dgm:cxn modelId="{51D70917-763B-42EF-9111-54277577C2F3}" type="presParOf" srcId="{83179A13-5E1D-436A-9D22-BB9837E76229}" destId="{E4079137-5461-482F-AF73-785FCBFE2EA4}" srcOrd="0" destOrd="0" presId="urn:microsoft.com/office/officeart/2005/8/layout/radial4"/>
    <dgm:cxn modelId="{9C97B993-A541-4DB9-9A7E-3553239D5615}" type="presParOf" srcId="{83179A13-5E1D-436A-9D22-BB9837E76229}" destId="{CE59DFAB-C116-4CD2-AA4E-025554A55126}" srcOrd="1" destOrd="0" presId="urn:microsoft.com/office/officeart/2005/8/layout/radial4"/>
    <dgm:cxn modelId="{62D8F14E-C079-41F9-B1E5-3AB9C5B33DBC}" type="presParOf" srcId="{83179A13-5E1D-436A-9D22-BB9837E76229}" destId="{1A24B4D8-8D83-425B-8F8C-BB4B4CED7D75}" srcOrd="2" destOrd="0" presId="urn:microsoft.com/office/officeart/2005/8/layout/radial4"/>
    <dgm:cxn modelId="{20F3A1ED-F716-4773-8E51-0FDE8FDB31BA}" type="presParOf" srcId="{83179A13-5E1D-436A-9D22-BB9837E76229}" destId="{141FF8AC-9EB3-4FEC-B8C9-79503A3BB63A}" srcOrd="3" destOrd="0" presId="urn:microsoft.com/office/officeart/2005/8/layout/radial4"/>
    <dgm:cxn modelId="{526162DC-DB11-48AB-A544-436512C7F0A0}" type="presParOf" srcId="{83179A13-5E1D-436A-9D22-BB9837E76229}" destId="{121F9574-CB64-450D-8A88-B4B1740CCCCB}" srcOrd="4" destOrd="0" presId="urn:microsoft.com/office/officeart/2005/8/layout/radial4"/>
    <dgm:cxn modelId="{66CEE089-D8F0-4A8F-A16D-BF6EB17928FA}" type="presParOf" srcId="{83179A13-5E1D-436A-9D22-BB9837E76229}" destId="{1C527F9F-0AE0-4B93-AD84-816382FA23E1}" srcOrd="5" destOrd="0" presId="urn:microsoft.com/office/officeart/2005/8/layout/radial4"/>
    <dgm:cxn modelId="{FC6329CC-0269-4B2A-A11F-D90AD07A0936}" type="presParOf" srcId="{83179A13-5E1D-436A-9D22-BB9837E76229}" destId="{4BF1E071-E982-4944-B581-A528B6D07B8A}" srcOrd="6" destOrd="0" presId="urn:microsoft.com/office/officeart/2005/8/layout/radial4"/>
    <dgm:cxn modelId="{03079EE2-8AC3-43BC-915B-EB466F604682}" type="presParOf" srcId="{83179A13-5E1D-436A-9D22-BB9837E76229}" destId="{EF07D25B-3F51-413C-9907-9DAEB5FC9FDB}" srcOrd="7" destOrd="0" presId="urn:microsoft.com/office/officeart/2005/8/layout/radial4"/>
    <dgm:cxn modelId="{A44A752C-B23E-4F12-83B7-CEAE1E943571}" type="presParOf" srcId="{83179A13-5E1D-436A-9D22-BB9837E76229}" destId="{3049A791-44F6-41EE-9FC0-2BD308710F4C}" srcOrd="8" destOrd="0" presId="urn:microsoft.com/office/officeart/2005/8/layout/radial4"/>
    <dgm:cxn modelId="{F4F9DBFC-F879-49D2-8A09-03E37B68AE62}" type="presParOf" srcId="{83179A13-5E1D-436A-9D22-BB9837E76229}" destId="{2DD865D6-A6FB-4F75-B9EB-B15E8CE2D8A9}" srcOrd="9" destOrd="0" presId="urn:microsoft.com/office/officeart/2005/8/layout/radial4"/>
    <dgm:cxn modelId="{F07B899B-C616-4342-891F-0EA2A76FF584}" type="presParOf" srcId="{83179A13-5E1D-436A-9D22-BB9837E76229}" destId="{910DF503-9F42-443F-92AB-04CACCD699C8}" srcOrd="10" destOrd="0" presId="urn:microsoft.com/office/officeart/2005/8/layout/radial4"/>
    <dgm:cxn modelId="{BE61596C-2E01-4F66-90AE-BF3A4F9F364E}" type="presParOf" srcId="{83179A13-5E1D-436A-9D22-BB9837E76229}" destId="{B0F86405-325E-478E-8EFF-7514BA65BC7D}" srcOrd="11" destOrd="0" presId="urn:microsoft.com/office/officeart/2005/8/layout/radial4"/>
    <dgm:cxn modelId="{8777663F-CC9F-4CEF-B37E-A765CED2526D}" type="presParOf" srcId="{83179A13-5E1D-436A-9D22-BB9837E76229}" destId="{BF6529AE-0D63-40EE-9EFB-86167DA4D9BD}" srcOrd="12" destOrd="0" presId="urn:microsoft.com/office/officeart/2005/8/layout/radial4"/>
    <dgm:cxn modelId="{2CA790A4-33DF-4C92-8CF3-61BD2F0E1778}" type="presParOf" srcId="{83179A13-5E1D-436A-9D22-BB9837E76229}" destId="{F8D53CF8-1651-4C8E-ACED-DA46E2C69B43}" srcOrd="13" destOrd="0" presId="urn:microsoft.com/office/officeart/2005/8/layout/radial4"/>
    <dgm:cxn modelId="{9A57CBA1-3D9F-4C73-845C-9B6950DED708}" type="presParOf" srcId="{83179A13-5E1D-436A-9D22-BB9837E76229}" destId="{FAEDF08C-B6F4-42D9-97FD-2A852BABC559}"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1B0AE0-11D4-4E9F-A197-03D763EA39F3}" type="doc">
      <dgm:prSet loTypeId="urn:microsoft.com/office/officeart/2008/layout/HexagonCluster" loCatId="relationship" qsTypeId="urn:microsoft.com/office/officeart/2005/8/quickstyle/simple1" qsCatId="simple" csTypeId="urn:microsoft.com/office/officeart/2005/8/colors/colorful2" csCatId="colorful"/>
      <dgm:spPr/>
      <dgm:t>
        <a:bodyPr/>
        <a:lstStyle/>
        <a:p>
          <a:endParaRPr lang="en-US"/>
        </a:p>
      </dgm:t>
    </dgm:pt>
    <dgm:pt modelId="{DD39AA62-512A-405D-A828-11836206403B}">
      <dgm:prSet/>
      <dgm:spPr/>
      <dgm:t>
        <a:bodyPr/>
        <a:lstStyle/>
        <a:p>
          <a:pPr rtl="0"/>
          <a:r>
            <a:rPr lang="en-US" b="1" dirty="0" smtClean="0"/>
            <a:t>e-Government</a:t>
          </a:r>
          <a:endParaRPr lang="en-US" b="1" dirty="0"/>
        </a:p>
      </dgm:t>
    </dgm:pt>
    <dgm:pt modelId="{84E10786-BE7B-48C8-90C2-545F10B7ABC5}" type="parTrans" cxnId="{D6EFC79B-2B0E-4426-9FCF-EFEAC77A19D8}">
      <dgm:prSet/>
      <dgm:spPr/>
      <dgm:t>
        <a:bodyPr/>
        <a:lstStyle/>
        <a:p>
          <a:endParaRPr lang="en-US" b="1"/>
        </a:p>
      </dgm:t>
    </dgm:pt>
    <dgm:pt modelId="{FC3E5790-9E1B-4664-86E1-383E2CB667E9}" type="sibTrans" cxnId="{D6EFC79B-2B0E-4426-9FCF-EFEAC77A19D8}">
      <dgm:prSet/>
      <dgm:spPr/>
      <dgm:t>
        <a:bodyPr/>
        <a:lstStyle/>
        <a:p>
          <a:endParaRPr lang="en-US" b="1"/>
        </a:p>
      </dgm:t>
    </dgm:pt>
    <dgm:pt modelId="{6C7D9DEA-BE95-4567-82FA-816B140F23F7}">
      <dgm:prSet/>
      <dgm:spPr/>
      <dgm:t>
        <a:bodyPr/>
        <a:lstStyle/>
        <a:p>
          <a:pPr rtl="0"/>
          <a:r>
            <a:rPr lang="en-US" b="1" dirty="0" smtClean="0"/>
            <a:t>e-Business</a:t>
          </a:r>
          <a:endParaRPr lang="en-US" b="1" dirty="0"/>
        </a:p>
      </dgm:t>
    </dgm:pt>
    <dgm:pt modelId="{81DCF395-84DA-4FAE-8369-2A525526D075}" type="parTrans" cxnId="{CC5A7190-1370-4C11-A414-71BA0387FA00}">
      <dgm:prSet/>
      <dgm:spPr/>
      <dgm:t>
        <a:bodyPr/>
        <a:lstStyle/>
        <a:p>
          <a:endParaRPr lang="en-US" b="1"/>
        </a:p>
      </dgm:t>
    </dgm:pt>
    <dgm:pt modelId="{B88F163D-575B-4426-B27E-A2A537BC1B7F}" type="sibTrans" cxnId="{CC5A7190-1370-4C11-A414-71BA0387FA00}">
      <dgm:prSet/>
      <dgm:spPr/>
      <dgm:t>
        <a:bodyPr/>
        <a:lstStyle/>
        <a:p>
          <a:endParaRPr lang="en-US" b="1"/>
        </a:p>
      </dgm:t>
    </dgm:pt>
    <dgm:pt modelId="{BEC022DF-742D-42D8-BB66-665ED8BE9652}">
      <dgm:prSet/>
      <dgm:spPr/>
      <dgm:t>
        <a:bodyPr/>
        <a:lstStyle/>
        <a:p>
          <a:pPr rtl="0"/>
          <a:r>
            <a:rPr lang="en-US" b="1" dirty="0" smtClean="0"/>
            <a:t>e-Banking</a:t>
          </a:r>
          <a:endParaRPr lang="en-US" b="1" dirty="0"/>
        </a:p>
      </dgm:t>
    </dgm:pt>
    <dgm:pt modelId="{B5238BD1-341C-486B-8283-6D5BABC0BF03}" type="parTrans" cxnId="{74A58743-2BC0-433E-A749-549D12D16A8A}">
      <dgm:prSet/>
      <dgm:spPr/>
      <dgm:t>
        <a:bodyPr/>
        <a:lstStyle/>
        <a:p>
          <a:endParaRPr lang="en-US" b="1"/>
        </a:p>
      </dgm:t>
    </dgm:pt>
    <dgm:pt modelId="{D64128DF-DB34-4ECC-A066-01C4A5976E55}" type="sibTrans" cxnId="{74A58743-2BC0-433E-A749-549D12D16A8A}">
      <dgm:prSet/>
      <dgm:spPr/>
      <dgm:t>
        <a:bodyPr/>
        <a:lstStyle/>
        <a:p>
          <a:endParaRPr lang="en-US" b="1"/>
        </a:p>
      </dgm:t>
    </dgm:pt>
    <dgm:pt modelId="{3F229284-69C1-4912-B96C-F612E6C8A614}">
      <dgm:prSet/>
      <dgm:spPr/>
      <dgm:t>
        <a:bodyPr/>
        <a:lstStyle/>
        <a:p>
          <a:pPr rtl="0"/>
          <a:r>
            <a:rPr lang="en-US" b="1" dirty="0" smtClean="0"/>
            <a:t>e-Culture</a:t>
          </a:r>
          <a:endParaRPr lang="en-US" b="1" dirty="0"/>
        </a:p>
      </dgm:t>
    </dgm:pt>
    <dgm:pt modelId="{601B2973-62EA-44BE-A0C2-C0E4AAAF55DA}" type="parTrans" cxnId="{8368D979-FBE8-495E-947C-F3DCBDCF76D8}">
      <dgm:prSet/>
      <dgm:spPr/>
      <dgm:t>
        <a:bodyPr/>
        <a:lstStyle/>
        <a:p>
          <a:endParaRPr lang="en-US" b="1"/>
        </a:p>
      </dgm:t>
    </dgm:pt>
    <dgm:pt modelId="{D62364A1-D834-4C00-866E-67CA7CD9DE55}" type="sibTrans" cxnId="{8368D979-FBE8-495E-947C-F3DCBDCF76D8}">
      <dgm:prSet/>
      <dgm:spPr/>
      <dgm:t>
        <a:bodyPr/>
        <a:lstStyle/>
        <a:p>
          <a:endParaRPr lang="en-US" b="1"/>
        </a:p>
      </dgm:t>
    </dgm:pt>
    <dgm:pt modelId="{70407CB9-18DF-4DB5-AAD6-F77B17A8CAD2}">
      <dgm:prSet/>
      <dgm:spPr/>
      <dgm:t>
        <a:bodyPr/>
        <a:lstStyle/>
        <a:p>
          <a:pPr rtl="0"/>
          <a:r>
            <a:rPr lang="en-US" b="1" dirty="0" smtClean="0"/>
            <a:t>e-Media</a:t>
          </a:r>
          <a:endParaRPr lang="en-US" b="1" dirty="0"/>
        </a:p>
      </dgm:t>
    </dgm:pt>
    <dgm:pt modelId="{55BF6A96-BED9-4EE2-9B67-F84D3D40E661}" type="parTrans" cxnId="{37E54CC7-DB40-4E4B-910C-61399DE5C20C}">
      <dgm:prSet/>
      <dgm:spPr/>
      <dgm:t>
        <a:bodyPr/>
        <a:lstStyle/>
        <a:p>
          <a:endParaRPr lang="en-US" b="1"/>
        </a:p>
      </dgm:t>
    </dgm:pt>
    <dgm:pt modelId="{EC90E1F3-E1DE-4F0D-A903-C2589C711CEE}" type="sibTrans" cxnId="{37E54CC7-DB40-4E4B-910C-61399DE5C20C}">
      <dgm:prSet/>
      <dgm:spPr/>
      <dgm:t>
        <a:bodyPr/>
        <a:lstStyle/>
        <a:p>
          <a:endParaRPr lang="en-US" b="1"/>
        </a:p>
      </dgm:t>
    </dgm:pt>
    <dgm:pt modelId="{95FE7F21-1F80-4177-8F6B-7F009DA7B3A2}">
      <dgm:prSet/>
      <dgm:spPr/>
      <dgm:t>
        <a:bodyPr/>
        <a:lstStyle/>
        <a:p>
          <a:pPr rtl="0"/>
          <a:r>
            <a:rPr lang="en-US" b="1" dirty="0" smtClean="0"/>
            <a:t>e-Health</a:t>
          </a:r>
          <a:endParaRPr lang="en-US" b="1" dirty="0"/>
        </a:p>
      </dgm:t>
    </dgm:pt>
    <dgm:pt modelId="{26BF1E69-D993-470E-865B-0E0CD2635217}" type="parTrans" cxnId="{402A439E-4458-48D7-BB3F-C15CBEF23375}">
      <dgm:prSet/>
      <dgm:spPr/>
      <dgm:t>
        <a:bodyPr/>
        <a:lstStyle/>
        <a:p>
          <a:endParaRPr lang="en-US" b="1"/>
        </a:p>
      </dgm:t>
    </dgm:pt>
    <dgm:pt modelId="{A5DFB8C6-354A-4061-BB06-9919DA955C0B}" type="sibTrans" cxnId="{402A439E-4458-48D7-BB3F-C15CBEF23375}">
      <dgm:prSet/>
      <dgm:spPr/>
      <dgm:t>
        <a:bodyPr/>
        <a:lstStyle/>
        <a:p>
          <a:endParaRPr lang="en-US" b="1"/>
        </a:p>
      </dgm:t>
    </dgm:pt>
    <dgm:pt modelId="{BB34F0D6-2F31-4434-8DDE-155AA5614F50}">
      <dgm:prSet/>
      <dgm:spPr/>
      <dgm:t>
        <a:bodyPr/>
        <a:lstStyle/>
        <a:p>
          <a:pPr rtl="0"/>
          <a:r>
            <a:rPr lang="en-US" b="1" dirty="0" smtClean="0"/>
            <a:t>e-Learning</a:t>
          </a:r>
          <a:endParaRPr lang="en-US" b="1" dirty="0"/>
        </a:p>
      </dgm:t>
    </dgm:pt>
    <dgm:pt modelId="{57BC0EC1-27A4-4650-814A-850622874006}" type="parTrans" cxnId="{0514A545-38CB-49B7-8556-A86F6A0F2121}">
      <dgm:prSet/>
      <dgm:spPr/>
      <dgm:t>
        <a:bodyPr/>
        <a:lstStyle/>
        <a:p>
          <a:endParaRPr lang="en-US" b="1"/>
        </a:p>
      </dgm:t>
    </dgm:pt>
    <dgm:pt modelId="{16A4D4DD-DE82-435A-B4AC-1D3E29D52BAF}" type="sibTrans" cxnId="{0514A545-38CB-49B7-8556-A86F6A0F2121}">
      <dgm:prSet/>
      <dgm:spPr/>
      <dgm:t>
        <a:bodyPr/>
        <a:lstStyle/>
        <a:p>
          <a:endParaRPr lang="en-US" b="1"/>
        </a:p>
      </dgm:t>
    </dgm:pt>
    <dgm:pt modelId="{CF3D83A9-A5F6-45CF-AE9B-257C081BF336}">
      <dgm:prSet/>
      <dgm:spPr/>
      <dgm:t>
        <a:bodyPr/>
        <a:lstStyle/>
        <a:p>
          <a:pPr rtl="0"/>
          <a:r>
            <a:rPr lang="en-US" b="1" dirty="0" smtClean="0"/>
            <a:t>e-Science</a:t>
          </a:r>
          <a:endParaRPr lang="en-US" b="1" dirty="0"/>
        </a:p>
      </dgm:t>
    </dgm:pt>
    <dgm:pt modelId="{F7D9749C-B53D-48E3-A6D0-940A6B02D310}" type="parTrans" cxnId="{1115EC6F-5C86-4518-83B8-8E8E335E1F14}">
      <dgm:prSet/>
      <dgm:spPr/>
      <dgm:t>
        <a:bodyPr/>
        <a:lstStyle/>
        <a:p>
          <a:endParaRPr lang="en-US" b="1"/>
        </a:p>
      </dgm:t>
    </dgm:pt>
    <dgm:pt modelId="{C59E777D-35C5-4D75-9AAA-3594A09368D2}" type="sibTrans" cxnId="{1115EC6F-5C86-4518-83B8-8E8E335E1F14}">
      <dgm:prSet/>
      <dgm:spPr/>
      <dgm:t>
        <a:bodyPr/>
        <a:lstStyle/>
        <a:p>
          <a:endParaRPr lang="en-US" b="1"/>
        </a:p>
      </dgm:t>
    </dgm:pt>
    <dgm:pt modelId="{E5A02F57-7672-48BD-BAA4-95E47858FCBA}">
      <dgm:prSet/>
      <dgm:spPr/>
      <dgm:t>
        <a:bodyPr/>
        <a:lstStyle/>
        <a:p>
          <a:pPr rtl="0"/>
          <a:r>
            <a:rPr lang="en-US" b="1" dirty="0" smtClean="0"/>
            <a:t>e-Entertainment</a:t>
          </a:r>
          <a:endParaRPr lang="en-US" b="1" dirty="0"/>
        </a:p>
      </dgm:t>
    </dgm:pt>
    <dgm:pt modelId="{824FCB48-BC3D-4E2F-9C6E-C9B6C3541DD6}" type="parTrans" cxnId="{8070DD0D-C63B-4FCA-B176-7031B130CDCC}">
      <dgm:prSet/>
      <dgm:spPr/>
      <dgm:t>
        <a:bodyPr/>
        <a:lstStyle/>
        <a:p>
          <a:endParaRPr lang="en-US" b="1"/>
        </a:p>
      </dgm:t>
    </dgm:pt>
    <dgm:pt modelId="{4F7F5271-5BA0-467A-8C75-B68F7B1ED7AD}" type="sibTrans" cxnId="{8070DD0D-C63B-4FCA-B176-7031B130CDCC}">
      <dgm:prSet/>
      <dgm:spPr/>
      <dgm:t>
        <a:bodyPr/>
        <a:lstStyle/>
        <a:p>
          <a:endParaRPr lang="en-US" b="1"/>
        </a:p>
      </dgm:t>
    </dgm:pt>
    <dgm:pt modelId="{D177D583-F8AF-4CE5-BE16-122C1F14A297}">
      <dgm:prSet/>
      <dgm:spPr/>
      <dgm:t>
        <a:bodyPr/>
        <a:lstStyle/>
        <a:p>
          <a:pPr rtl="0"/>
          <a:r>
            <a:rPr lang="en-US" b="1" dirty="0" smtClean="0"/>
            <a:t>e-Inclusion</a:t>
          </a:r>
          <a:endParaRPr lang="en-US" b="1" dirty="0"/>
        </a:p>
      </dgm:t>
    </dgm:pt>
    <dgm:pt modelId="{80F87B3B-8DE1-47EA-93AE-7DD63C454E09}" type="parTrans" cxnId="{87499A27-F6AB-45BD-A2AB-963E5C06424D}">
      <dgm:prSet/>
      <dgm:spPr/>
      <dgm:t>
        <a:bodyPr/>
        <a:lstStyle/>
        <a:p>
          <a:endParaRPr lang="en-US" b="1"/>
        </a:p>
      </dgm:t>
    </dgm:pt>
    <dgm:pt modelId="{E310296D-7E0D-42D2-BF2A-344294737FAD}" type="sibTrans" cxnId="{87499A27-F6AB-45BD-A2AB-963E5C06424D}">
      <dgm:prSet/>
      <dgm:spPr/>
      <dgm:t>
        <a:bodyPr/>
        <a:lstStyle/>
        <a:p>
          <a:endParaRPr lang="en-US" b="1"/>
        </a:p>
      </dgm:t>
    </dgm:pt>
    <dgm:pt modelId="{5E11C7E7-5ECA-4BA4-832E-F5F748856319}" type="pres">
      <dgm:prSet presAssocID="{A61B0AE0-11D4-4E9F-A197-03D763EA39F3}" presName="Name0" presStyleCnt="0">
        <dgm:presLayoutVars>
          <dgm:chMax val="21"/>
          <dgm:chPref val="21"/>
        </dgm:presLayoutVars>
      </dgm:prSet>
      <dgm:spPr/>
      <dgm:t>
        <a:bodyPr/>
        <a:lstStyle/>
        <a:p>
          <a:endParaRPr lang="en-US"/>
        </a:p>
      </dgm:t>
    </dgm:pt>
    <dgm:pt modelId="{266D2132-29D1-45DD-B1A9-C3CAD1B1A5A0}" type="pres">
      <dgm:prSet presAssocID="{DD39AA62-512A-405D-A828-11836206403B}" presName="text1" presStyleCnt="0"/>
      <dgm:spPr/>
    </dgm:pt>
    <dgm:pt modelId="{21B80710-EEF7-475A-A54C-510E41767D17}" type="pres">
      <dgm:prSet presAssocID="{DD39AA62-512A-405D-A828-11836206403B}" presName="textRepeatNode" presStyleLbl="alignNode1" presStyleIdx="0" presStyleCnt="10">
        <dgm:presLayoutVars>
          <dgm:chMax val="0"/>
          <dgm:chPref val="0"/>
          <dgm:bulletEnabled val="1"/>
        </dgm:presLayoutVars>
      </dgm:prSet>
      <dgm:spPr/>
      <dgm:t>
        <a:bodyPr/>
        <a:lstStyle/>
        <a:p>
          <a:endParaRPr lang="en-US"/>
        </a:p>
      </dgm:t>
    </dgm:pt>
    <dgm:pt modelId="{2E133BE4-AE89-4EB5-98F1-A977BBE3C993}" type="pres">
      <dgm:prSet presAssocID="{DD39AA62-512A-405D-A828-11836206403B}" presName="textaccent1" presStyleCnt="0"/>
      <dgm:spPr/>
    </dgm:pt>
    <dgm:pt modelId="{2F3D2240-C604-456F-B2C4-B375FFC8CEEB}" type="pres">
      <dgm:prSet presAssocID="{DD39AA62-512A-405D-A828-11836206403B}" presName="accentRepeatNode" presStyleLbl="solidAlignAcc1" presStyleIdx="0" presStyleCnt="20"/>
      <dgm:spPr/>
    </dgm:pt>
    <dgm:pt modelId="{1D53F1D6-BEC4-40DE-8E61-EBF28A150932}" type="pres">
      <dgm:prSet presAssocID="{FC3E5790-9E1B-4664-86E1-383E2CB667E9}" presName="image1" presStyleCnt="0"/>
      <dgm:spPr/>
    </dgm:pt>
    <dgm:pt modelId="{94A594A4-8CA2-4927-8753-B7164F47ABDA}" type="pres">
      <dgm:prSet presAssocID="{FC3E5790-9E1B-4664-86E1-383E2CB667E9}" presName="imageRepeatNode" presStyleLbl="alignAcc1" presStyleIdx="0" presStyleCnt="10"/>
      <dgm:spPr/>
      <dgm:t>
        <a:bodyPr/>
        <a:lstStyle/>
        <a:p>
          <a:endParaRPr lang="en-US"/>
        </a:p>
      </dgm:t>
    </dgm:pt>
    <dgm:pt modelId="{FD16E4E3-A324-4B1D-96CA-B96B9EE791B5}" type="pres">
      <dgm:prSet presAssocID="{FC3E5790-9E1B-4664-86E1-383E2CB667E9}" presName="imageaccent1" presStyleCnt="0"/>
      <dgm:spPr/>
    </dgm:pt>
    <dgm:pt modelId="{CE3F3C25-1278-441B-BDAA-2E023044EEE0}" type="pres">
      <dgm:prSet presAssocID="{FC3E5790-9E1B-4664-86E1-383E2CB667E9}" presName="accentRepeatNode" presStyleLbl="solidAlignAcc1" presStyleIdx="1" presStyleCnt="20"/>
      <dgm:spPr/>
    </dgm:pt>
    <dgm:pt modelId="{EFD7304C-9436-4354-970F-096269699B1F}" type="pres">
      <dgm:prSet presAssocID="{6C7D9DEA-BE95-4567-82FA-816B140F23F7}" presName="text2" presStyleCnt="0"/>
      <dgm:spPr/>
    </dgm:pt>
    <dgm:pt modelId="{D66672C0-AD68-4634-B8A1-AB958A42F02B}" type="pres">
      <dgm:prSet presAssocID="{6C7D9DEA-BE95-4567-82FA-816B140F23F7}" presName="textRepeatNode" presStyleLbl="alignNode1" presStyleIdx="1" presStyleCnt="10">
        <dgm:presLayoutVars>
          <dgm:chMax val="0"/>
          <dgm:chPref val="0"/>
          <dgm:bulletEnabled val="1"/>
        </dgm:presLayoutVars>
      </dgm:prSet>
      <dgm:spPr/>
      <dgm:t>
        <a:bodyPr/>
        <a:lstStyle/>
        <a:p>
          <a:endParaRPr lang="en-US"/>
        </a:p>
      </dgm:t>
    </dgm:pt>
    <dgm:pt modelId="{2CE1E1D2-2F77-4E7F-A06A-AE8227FADB02}" type="pres">
      <dgm:prSet presAssocID="{6C7D9DEA-BE95-4567-82FA-816B140F23F7}" presName="textaccent2" presStyleCnt="0"/>
      <dgm:spPr/>
    </dgm:pt>
    <dgm:pt modelId="{37EE6B14-D038-489A-8950-E32329CCD455}" type="pres">
      <dgm:prSet presAssocID="{6C7D9DEA-BE95-4567-82FA-816B140F23F7}" presName="accentRepeatNode" presStyleLbl="solidAlignAcc1" presStyleIdx="2" presStyleCnt="20"/>
      <dgm:spPr/>
    </dgm:pt>
    <dgm:pt modelId="{0627BA80-3185-463F-BA18-CB53D9A90B05}" type="pres">
      <dgm:prSet presAssocID="{B88F163D-575B-4426-B27E-A2A537BC1B7F}" presName="image2" presStyleCnt="0"/>
      <dgm:spPr/>
    </dgm:pt>
    <dgm:pt modelId="{520A15A9-E40B-4318-B4DF-59CD5740B4AB}" type="pres">
      <dgm:prSet presAssocID="{B88F163D-575B-4426-B27E-A2A537BC1B7F}" presName="imageRepeatNode" presStyleLbl="alignAcc1" presStyleIdx="1" presStyleCnt="10"/>
      <dgm:spPr/>
      <dgm:t>
        <a:bodyPr/>
        <a:lstStyle/>
        <a:p>
          <a:endParaRPr lang="en-US"/>
        </a:p>
      </dgm:t>
    </dgm:pt>
    <dgm:pt modelId="{BD940B1D-36C4-453E-96A7-CCDACC403531}" type="pres">
      <dgm:prSet presAssocID="{B88F163D-575B-4426-B27E-A2A537BC1B7F}" presName="imageaccent2" presStyleCnt="0"/>
      <dgm:spPr/>
    </dgm:pt>
    <dgm:pt modelId="{403A5A74-0010-42E5-9A0F-7A82E8578F2E}" type="pres">
      <dgm:prSet presAssocID="{B88F163D-575B-4426-B27E-A2A537BC1B7F}" presName="accentRepeatNode" presStyleLbl="solidAlignAcc1" presStyleIdx="3" presStyleCnt="20"/>
      <dgm:spPr/>
    </dgm:pt>
    <dgm:pt modelId="{30914180-DACB-4D74-87E9-9F169CC8F979}" type="pres">
      <dgm:prSet presAssocID="{BEC022DF-742D-42D8-BB66-665ED8BE9652}" presName="text3" presStyleCnt="0"/>
      <dgm:spPr/>
    </dgm:pt>
    <dgm:pt modelId="{01166A9C-0E79-4E7D-8C8A-E54B69BCD71B}" type="pres">
      <dgm:prSet presAssocID="{BEC022DF-742D-42D8-BB66-665ED8BE9652}" presName="textRepeatNode" presStyleLbl="alignNode1" presStyleIdx="2" presStyleCnt="10">
        <dgm:presLayoutVars>
          <dgm:chMax val="0"/>
          <dgm:chPref val="0"/>
          <dgm:bulletEnabled val="1"/>
        </dgm:presLayoutVars>
      </dgm:prSet>
      <dgm:spPr/>
      <dgm:t>
        <a:bodyPr/>
        <a:lstStyle/>
        <a:p>
          <a:endParaRPr lang="en-US"/>
        </a:p>
      </dgm:t>
    </dgm:pt>
    <dgm:pt modelId="{31CE4FA5-6715-42B8-A9F0-4085B0779158}" type="pres">
      <dgm:prSet presAssocID="{BEC022DF-742D-42D8-BB66-665ED8BE9652}" presName="textaccent3" presStyleCnt="0"/>
      <dgm:spPr/>
    </dgm:pt>
    <dgm:pt modelId="{B892A3DE-CB65-4E5F-AB71-F5B42CBC37CF}" type="pres">
      <dgm:prSet presAssocID="{BEC022DF-742D-42D8-BB66-665ED8BE9652}" presName="accentRepeatNode" presStyleLbl="solidAlignAcc1" presStyleIdx="4" presStyleCnt="20"/>
      <dgm:spPr/>
    </dgm:pt>
    <dgm:pt modelId="{16F2410A-D8B9-48C0-BF03-9E1444F0CE5B}" type="pres">
      <dgm:prSet presAssocID="{D64128DF-DB34-4ECC-A066-01C4A5976E55}" presName="image3" presStyleCnt="0"/>
      <dgm:spPr/>
    </dgm:pt>
    <dgm:pt modelId="{E58DDD9F-73EC-41E0-B1F4-25AE929C7BB0}" type="pres">
      <dgm:prSet presAssocID="{D64128DF-DB34-4ECC-A066-01C4A5976E55}" presName="imageRepeatNode" presStyleLbl="alignAcc1" presStyleIdx="2" presStyleCnt="10"/>
      <dgm:spPr/>
      <dgm:t>
        <a:bodyPr/>
        <a:lstStyle/>
        <a:p>
          <a:endParaRPr lang="en-US"/>
        </a:p>
      </dgm:t>
    </dgm:pt>
    <dgm:pt modelId="{E55DE0A2-548D-4DA3-9842-DF560507FF05}" type="pres">
      <dgm:prSet presAssocID="{D64128DF-DB34-4ECC-A066-01C4A5976E55}" presName="imageaccent3" presStyleCnt="0"/>
      <dgm:spPr/>
    </dgm:pt>
    <dgm:pt modelId="{A97B348F-DA54-444F-A1E8-CF4F7BCB348A}" type="pres">
      <dgm:prSet presAssocID="{D64128DF-DB34-4ECC-A066-01C4A5976E55}" presName="accentRepeatNode" presStyleLbl="solidAlignAcc1" presStyleIdx="5" presStyleCnt="20"/>
      <dgm:spPr/>
    </dgm:pt>
    <dgm:pt modelId="{092A7709-1FDE-42CF-889E-C4DFED9C139C}" type="pres">
      <dgm:prSet presAssocID="{3F229284-69C1-4912-B96C-F612E6C8A614}" presName="text4" presStyleCnt="0"/>
      <dgm:spPr/>
    </dgm:pt>
    <dgm:pt modelId="{C198E799-1602-480B-A01E-E5171826C377}" type="pres">
      <dgm:prSet presAssocID="{3F229284-69C1-4912-B96C-F612E6C8A614}" presName="textRepeatNode" presStyleLbl="alignNode1" presStyleIdx="3" presStyleCnt="10">
        <dgm:presLayoutVars>
          <dgm:chMax val="0"/>
          <dgm:chPref val="0"/>
          <dgm:bulletEnabled val="1"/>
        </dgm:presLayoutVars>
      </dgm:prSet>
      <dgm:spPr/>
      <dgm:t>
        <a:bodyPr/>
        <a:lstStyle/>
        <a:p>
          <a:endParaRPr lang="en-US"/>
        </a:p>
      </dgm:t>
    </dgm:pt>
    <dgm:pt modelId="{BCAB0EDE-759C-4948-92BC-B2972AC605F0}" type="pres">
      <dgm:prSet presAssocID="{3F229284-69C1-4912-B96C-F612E6C8A614}" presName="textaccent4" presStyleCnt="0"/>
      <dgm:spPr/>
    </dgm:pt>
    <dgm:pt modelId="{5BCE8285-EAE2-4F4C-9D61-CF0340D68EE6}" type="pres">
      <dgm:prSet presAssocID="{3F229284-69C1-4912-B96C-F612E6C8A614}" presName="accentRepeatNode" presStyleLbl="solidAlignAcc1" presStyleIdx="6" presStyleCnt="20"/>
      <dgm:spPr/>
    </dgm:pt>
    <dgm:pt modelId="{4C6837F0-A107-4BB4-BDBD-2CEAAE750650}" type="pres">
      <dgm:prSet presAssocID="{D62364A1-D834-4C00-866E-67CA7CD9DE55}" presName="image4" presStyleCnt="0"/>
      <dgm:spPr/>
    </dgm:pt>
    <dgm:pt modelId="{9F3B3ED3-0B6C-4AA5-A086-00753E67B871}" type="pres">
      <dgm:prSet presAssocID="{D62364A1-D834-4C00-866E-67CA7CD9DE55}" presName="imageRepeatNode" presStyleLbl="alignAcc1" presStyleIdx="3" presStyleCnt="10"/>
      <dgm:spPr/>
      <dgm:t>
        <a:bodyPr/>
        <a:lstStyle/>
        <a:p>
          <a:endParaRPr lang="en-US"/>
        </a:p>
      </dgm:t>
    </dgm:pt>
    <dgm:pt modelId="{9E91392F-F9B1-4135-99F5-88A5B8A784B6}" type="pres">
      <dgm:prSet presAssocID="{D62364A1-D834-4C00-866E-67CA7CD9DE55}" presName="imageaccent4" presStyleCnt="0"/>
      <dgm:spPr/>
    </dgm:pt>
    <dgm:pt modelId="{CB456B0E-F5EF-473A-9A31-7D82B7141D6E}" type="pres">
      <dgm:prSet presAssocID="{D62364A1-D834-4C00-866E-67CA7CD9DE55}" presName="accentRepeatNode" presStyleLbl="solidAlignAcc1" presStyleIdx="7" presStyleCnt="20"/>
      <dgm:spPr/>
    </dgm:pt>
    <dgm:pt modelId="{297132C1-5C12-4BB5-B886-AD039289B1B9}" type="pres">
      <dgm:prSet presAssocID="{70407CB9-18DF-4DB5-AAD6-F77B17A8CAD2}" presName="text5" presStyleCnt="0"/>
      <dgm:spPr/>
    </dgm:pt>
    <dgm:pt modelId="{1579D380-3D0E-4D12-BD5D-6EF11584C420}" type="pres">
      <dgm:prSet presAssocID="{70407CB9-18DF-4DB5-AAD6-F77B17A8CAD2}" presName="textRepeatNode" presStyleLbl="alignNode1" presStyleIdx="4" presStyleCnt="10">
        <dgm:presLayoutVars>
          <dgm:chMax val="0"/>
          <dgm:chPref val="0"/>
          <dgm:bulletEnabled val="1"/>
        </dgm:presLayoutVars>
      </dgm:prSet>
      <dgm:spPr/>
      <dgm:t>
        <a:bodyPr/>
        <a:lstStyle/>
        <a:p>
          <a:endParaRPr lang="en-US"/>
        </a:p>
      </dgm:t>
    </dgm:pt>
    <dgm:pt modelId="{69ACEDCF-27FB-4E32-9054-758423846372}" type="pres">
      <dgm:prSet presAssocID="{70407CB9-18DF-4DB5-AAD6-F77B17A8CAD2}" presName="textaccent5" presStyleCnt="0"/>
      <dgm:spPr/>
    </dgm:pt>
    <dgm:pt modelId="{0625E5FD-F642-4BD0-9FF8-C0EB48A1CF83}" type="pres">
      <dgm:prSet presAssocID="{70407CB9-18DF-4DB5-AAD6-F77B17A8CAD2}" presName="accentRepeatNode" presStyleLbl="solidAlignAcc1" presStyleIdx="8" presStyleCnt="20"/>
      <dgm:spPr/>
    </dgm:pt>
    <dgm:pt modelId="{E3545E8C-CC7B-4B21-A549-8588794E000A}" type="pres">
      <dgm:prSet presAssocID="{EC90E1F3-E1DE-4F0D-A903-C2589C711CEE}" presName="image5" presStyleCnt="0"/>
      <dgm:spPr/>
    </dgm:pt>
    <dgm:pt modelId="{CD257DE0-3880-4C06-AD92-198AEA0B8929}" type="pres">
      <dgm:prSet presAssocID="{EC90E1F3-E1DE-4F0D-A903-C2589C711CEE}" presName="imageRepeatNode" presStyleLbl="alignAcc1" presStyleIdx="4" presStyleCnt="10"/>
      <dgm:spPr/>
      <dgm:t>
        <a:bodyPr/>
        <a:lstStyle/>
        <a:p>
          <a:endParaRPr lang="en-US"/>
        </a:p>
      </dgm:t>
    </dgm:pt>
    <dgm:pt modelId="{9DA6E825-87EF-40CC-B818-09A66E5BA525}" type="pres">
      <dgm:prSet presAssocID="{EC90E1F3-E1DE-4F0D-A903-C2589C711CEE}" presName="imageaccent5" presStyleCnt="0"/>
      <dgm:spPr/>
    </dgm:pt>
    <dgm:pt modelId="{64D63B92-B957-4E9E-9C48-371D74D10820}" type="pres">
      <dgm:prSet presAssocID="{EC90E1F3-E1DE-4F0D-A903-C2589C711CEE}" presName="accentRepeatNode" presStyleLbl="solidAlignAcc1" presStyleIdx="9" presStyleCnt="20"/>
      <dgm:spPr/>
    </dgm:pt>
    <dgm:pt modelId="{86A07AAF-0AD8-4474-9469-B8177AD48F87}" type="pres">
      <dgm:prSet presAssocID="{95FE7F21-1F80-4177-8F6B-7F009DA7B3A2}" presName="text6" presStyleCnt="0"/>
      <dgm:spPr/>
    </dgm:pt>
    <dgm:pt modelId="{143562DB-D412-47F1-85B8-A2FE736E15F9}" type="pres">
      <dgm:prSet presAssocID="{95FE7F21-1F80-4177-8F6B-7F009DA7B3A2}" presName="textRepeatNode" presStyleLbl="alignNode1" presStyleIdx="5" presStyleCnt="10">
        <dgm:presLayoutVars>
          <dgm:chMax val="0"/>
          <dgm:chPref val="0"/>
          <dgm:bulletEnabled val="1"/>
        </dgm:presLayoutVars>
      </dgm:prSet>
      <dgm:spPr/>
      <dgm:t>
        <a:bodyPr/>
        <a:lstStyle/>
        <a:p>
          <a:endParaRPr lang="en-US"/>
        </a:p>
      </dgm:t>
    </dgm:pt>
    <dgm:pt modelId="{241C8FEC-6B44-41F7-97D6-5C2DABC57D58}" type="pres">
      <dgm:prSet presAssocID="{95FE7F21-1F80-4177-8F6B-7F009DA7B3A2}" presName="textaccent6" presStyleCnt="0"/>
      <dgm:spPr/>
    </dgm:pt>
    <dgm:pt modelId="{1751892C-DC71-4CE8-B567-B56587BA5710}" type="pres">
      <dgm:prSet presAssocID="{95FE7F21-1F80-4177-8F6B-7F009DA7B3A2}" presName="accentRepeatNode" presStyleLbl="solidAlignAcc1" presStyleIdx="10" presStyleCnt="20"/>
      <dgm:spPr/>
    </dgm:pt>
    <dgm:pt modelId="{AD8F00EB-F53E-43C9-AC75-CBFE25524368}" type="pres">
      <dgm:prSet presAssocID="{A5DFB8C6-354A-4061-BB06-9919DA955C0B}" presName="image6" presStyleCnt="0"/>
      <dgm:spPr/>
    </dgm:pt>
    <dgm:pt modelId="{D0C40655-446A-4E8A-BBB3-AED19EF38033}" type="pres">
      <dgm:prSet presAssocID="{A5DFB8C6-354A-4061-BB06-9919DA955C0B}" presName="imageRepeatNode" presStyleLbl="alignAcc1" presStyleIdx="5" presStyleCnt="10"/>
      <dgm:spPr/>
      <dgm:t>
        <a:bodyPr/>
        <a:lstStyle/>
        <a:p>
          <a:endParaRPr lang="en-US"/>
        </a:p>
      </dgm:t>
    </dgm:pt>
    <dgm:pt modelId="{6ED7A58D-A124-41F2-B4E7-EB76920A84C2}" type="pres">
      <dgm:prSet presAssocID="{A5DFB8C6-354A-4061-BB06-9919DA955C0B}" presName="imageaccent6" presStyleCnt="0"/>
      <dgm:spPr/>
    </dgm:pt>
    <dgm:pt modelId="{54C9EAE7-F73D-4AC0-9E45-44D2A73E1A9D}" type="pres">
      <dgm:prSet presAssocID="{A5DFB8C6-354A-4061-BB06-9919DA955C0B}" presName="accentRepeatNode" presStyleLbl="solidAlignAcc1" presStyleIdx="11" presStyleCnt="20"/>
      <dgm:spPr/>
    </dgm:pt>
    <dgm:pt modelId="{56F06BCF-A778-4026-B114-0C22B520A60C}" type="pres">
      <dgm:prSet presAssocID="{BB34F0D6-2F31-4434-8DDE-155AA5614F50}" presName="text7" presStyleCnt="0"/>
      <dgm:spPr/>
    </dgm:pt>
    <dgm:pt modelId="{B8C44566-ECCA-4007-B1EE-DFEDA51FEEF8}" type="pres">
      <dgm:prSet presAssocID="{BB34F0D6-2F31-4434-8DDE-155AA5614F50}" presName="textRepeatNode" presStyleLbl="alignNode1" presStyleIdx="6" presStyleCnt="10">
        <dgm:presLayoutVars>
          <dgm:chMax val="0"/>
          <dgm:chPref val="0"/>
          <dgm:bulletEnabled val="1"/>
        </dgm:presLayoutVars>
      </dgm:prSet>
      <dgm:spPr/>
      <dgm:t>
        <a:bodyPr/>
        <a:lstStyle/>
        <a:p>
          <a:endParaRPr lang="en-US"/>
        </a:p>
      </dgm:t>
    </dgm:pt>
    <dgm:pt modelId="{75665A3F-6266-42AF-8F86-0C1F7922D682}" type="pres">
      <dgm:prSet presAssocID="{BB34F0D6-2F31-4434-8DDE-155AA5614F50}" presName="textaccent7" presStyleCnt="0"/>
      <dgm:spPr/>
    </dgm:pt>
    <dgm:pt modelId="{2EC7A8BA-B5AF-4013-8A15-596D1271E4A5}" type="pres">
      <dgm:prSet presAssocID="{BB34F0D6-2F31-4434-8DDE-155AA5614F50}" presName="accentRepeatNode" presStyleLbl="solidAlignAcc1" presStyleIdx="12" presStyleCnt="20"/>
      <dgm:spPr/>
    </dgm:pt>
    <dgm:pt modelId="{E5914FEF-A08E-41F2-A226-FC44ACE6FD85}" type="pres">
      <dgm:prSet presAssocID="{16A4D4DD-DE82-435A-B4AC-1D3E29D52BAF}" presName="image7" presStyleCnt="0"/>
      <dgm:spPr/>
    </dgm:pt>
    <dgm:pt modelId="{C89F4CCF-51F5-42EB-BFDC-CEBE5F2B18A1}" type="pres">
      <dgm:prSet presAssocID="{16A4D4DD-DE82-435A-B4AC-1D3E29D52BAF}" presName="imageRepeatNode" presStyleLbl="alignAcc1" presStyleIdx="6" presStyleCnt="10"/>
      <dgm:spPr/>
      <dgm:t>
        <a:bodyPr/>
        <a:lstStyle/>
        <a:p>
          <a:endParaRPr lang="en-US"/>
        </a:p>
      </dgm:t>
    </dgm:pt>
    <dgm:pt modelId="{F2824800-1756-465D-BC37-2D8990AB6332}" type="pres">
      <dgm:prSet presAssocID="{16A4D4DD-DE82-435A-B4AC-1D3E29D52BAF}" presName="imageaccent7" presStyleCnt="0"/>
      <dgm:spPr/>
    </dgm:pt>
    <dgm:pt modelId="{68DF989B-EF55-4DE0-8C30-3CF06BA8E202}" type="pres">
      <dgm:prSet presAssocID="{16A4D4DD-DE82-435A-B4AC-1D3E29D52BAF}" presName="accentRepeatNode" presStyleLbl="solidAlignAcc1" presStyleIdx="13" presStyleCnt="20"/>
      <dgm:spPr/>
    </dgm:pt>
    <dgm:pt modelId="{39EB7FD5-7883-4BC8-B99B-C1C3468DF47F}" type="pres">
      <dgm:prSet presAssocID="{CF3D83A9-A5F6-45CF-AE9B-257C081BF336}" presName="text8" presStyleCnt="0"/>
      <dgm:spPr/>
    </dgm:pt>
    <dgm:pt modelId="{D1235435-6679-4A9F-A986-5A70A33B137A}" type="pres">
      <dgm:prSet presAssocID="{CF3D83A9-A5F6-45CF-AE9B-257C081BF336}" presName="textRepeatNode" presStyleLbl="alignNode1" presStyleIdx="7" presStyleCnt="10">
        <dgm:presLayoutVars>
          <dgm:chMax val="0"/>
          <dgm:chPref val="0"/>
          <dgm:bulletEnabled val="1"/>
        </dgm:presLayoutVars>
      </dgm:prSet>
      <dgm:spPr/>
      <dgm:t>
        <a:bodyPr/>
        <a:lstStyle/>
        <a:p>
          <a:endParaRPr lang="en-US"/>
        </a:p>
      </dgm:t>
    </dgm:pt>
    <dgm:pt modelId="{76FD7BC6-E8FD-4841-AE3E-E98D110CEBB6}" type="pres">
      <dgm:prSet presAssocID="{CF3D83A9-A5F6-45CF-AE9B-257C081BF336}" presName="textaccent8" presStyleCnt="0"/>
      <dgm:spPr/>
    </dgm:pt>
    <dgm:pt modelId="{4603DC2C-BA56-46B7-968F-461F05678D85}" type="pres">
      <dgm:prSet presAssocID="{CF3D83A9-A5F6-45CF-AE9B-257C081BF336}" presName="accentRepeatNode" presStyleLbl="solidAlignAcc1" presStyleIdx="14" presStyleCnt="20"/>
      <dgm:spPr/>
    </dgm:pt>
    <dgm:pt modelId="{D803CCFA-1363-40D5-A289-C4E8C671F6D5}" type="pres">
      <dgm:prSet presAssocID="{C59E777D-35C5-4D75-9AAA-3594A09368D2}" presName="image8" presStyleCnt="0"/>
      <dgm:spPr/>
    </dgm:pt>
    <dgm:pt modelId="{41F63A1C-7783-47DA-B1B1-2162456F6C1A}" type="pres">
      <dgm:prSet presAssocID="{C59E777D-35C5-4D75-9AAA-3594A09368D2}" presName="imageRepeatNode" presStyleLbl="alignAcc1" presStyleIdx="7" presStyleCnt="10"/>
      <dgm:spPr/>
      <dgm:t>
        <a:bodyPr/>
        <a:lstStyle/>
        <a:p>
          <a:endParaRPr lang="en-US"/>
        </a:p>
      </dgm:t>
    </dgm:pt>
    <dgm:pt modelId="{FC752B91-ABD4-4C50-9970-8D85400FAC5D}" type="pres">
      <dgm:prSet presAssocID="{C59E777D-35C5-4D75-9AAA-3594A09368D2}" presName="imageaccent8" presStyleCnt="0"/>
      <dgm:spPr/>
    </dgm:pt>
    <dgm:pt modelId="{9407E0B9-0031-43B6-A8A4-C16A81C7F34D}" type="pres">
      <dgm:prSet presAssocID="{C59E777D-35C5-4D75-9AAA-3594A09368D2}" presName="accentRepeatNode" presStyleLbl="solidAlignAcc1" presStyleIdx="15" presStyleCnt="20"/>
      <dgm:spPr/>
    </dgm:pt>
    <dgm:pt modelId="{F5A76775-DE5C-4C9D-96B4-ED568EDE130F}" type="pres">
      <dgm:prSet presAssocID="{E5A02F57-7672-48BD-BAA4-95E47858FCBA}" presName="text9" presStyleCnt="0"/>
      <dgm:spPr/>
    </dgm:pt>
    <dgm:pt modelId="{DB1DA733-0487-4F18-AA7D-2586133FCE6B}" type="pres">
      <dgm:prSet presAssocID="{E5A02F57-7672-48BD-BAA4-95E47858FCBA}" presName="textRepeatNode" presStyleLbl="alignNode1" presStyleIdx="8" presStyleCnt="10">
        <dgm:presLayoutVars>
          <dgm:chMax val="0"/>
          <dgm:chPref val="0"/>
          <dgm:bulletEnabled val="1"/>
        </dgm:presLayoutVars>
      </dgm:prSet>
      <dgm:spPr/>
      <dgm:t>
        <a:bodyPr/>
        <a:lstStyle/>
        <a:p>
          <a:endParaRPr lang="en-US"/>
        </a:p>
      </dgm:t>
    </dgm:pt>
    <dgm:pt modelId="{9B275403-2DFB-41F0-8531-EA0F97123E8A}" type="pres">
      <dgm:prSet presAssocID="{E5A02F57-7672-48BD-BAA4-95E47858FCBA}" presName="textaccent9" presStyleCnt="0"/>
      <dgm:spPr/>
    </dgm:pt>
    <dgm:pt modelId="{D0F9D8BC-117C-4080-88F0-A7A58A781E9C}" type="pres">
      <dgm:prSet presAssocID="{E5A02F57-7672-48BD-BAA4-95E47858FCBA}" presName="accentRepeatNode" presStyleLbl="solidAlignAcc1" presStyleIdx="16" presStyleCnt="20"/>
      <dgm:spPr/>
    </dgm:pt>
    <dgm:pt modelId="{6F7CDC5C-F419-4D7A-99F9-E67117111BE6}" type="pres">
      <dgm:prSet presAssocID="{4F7F5271-5BA0-467A-8C75-B68F7B1ED7AD}" presName="image9" presStyleCnt="0"/>
      <dgm:spPr/>
    </dgm:pt>
    <dgm:pt modelId="{440E03D2-1FEF-42CE-AB84-E12ECB4A7CB2}" type="pres">
      <dgm:prSet presAssocID="{4F7F5271-5BA0-467A-8C75-B68F7B1ED7AD}" presName="imageRepeatNode" presStyleLbl="alignAcc1" presStyleIdx="8" presStyleCnt="10"/>
      <dgm:spPr/>
      <dgm:t>
        <a:bodyPr/>
        <a:lstStyle/>
        <a:p>
          <a:endParaRPr lang="en-US"/>
        </a:p>
      </dgm:t>
    </dgm:pt>
    <dgm:pt modelId="{8812419A-79F3-42BC-9229-27631856A825}" type="pres">
      <dgm:prSet presAssocID="{4F7F5271-5BA0-467A-8C75-B68F7B1ED7AD}" presName="imageaccent9" presStyleCnt="0"/>
      <dgm:spPr/>
    </dgm:pt>
    <dgm:pt modelId="{0848EC64-062E-4D70-9F74-F7AA25EE363C}" type="pres">
      <dgm:prSet presAssocID="{4F7F5271-5BA0-467A-8C75-B68F7B1ED7AD}" presName="accentRepeatNode" presStyleLbl="solidAlignAcc1" presStyleIdx="17" presStyleCnt="20"/>
      <dgm:spPr/>
    </dgm:pt>
    <dgm:pt modelId="{BB3C9212-6016-4BBF-AA71-82335437AE5D}" type="pres">
      <dgm:prSet presAssocID="{D177D583-F8AF-4CE5-BE16-122C1F14A297}" presName="text10" presStyleCnt="0"/>
      <dgm:spPr/>
    </dgm:pt>
    <dgm:pt modelId="{24042293-04FB-482B-958D-C5D81BF71B65}" type="pres">
      <dgm:prSet presAssocID="{D177D583-F8AF-4CE5-BE16-122C1F14A297}" presName="textRepeatNode" presStyleLbl="alignNode1" presStyleIdx="9" presStyleCnt="10">
        <dgm:presLayoutVars>
          <dgm:chMax val="0"/>
          <dgm:chPref val="0"/>
          <dgm:bulletEnabled val="1"/>
        </dgm:presLayoutVars>
      </dgm:prSet>
      <dgm:spPr/>
      <dgm:t>
        <a:bodyPr/>
        <a:lstStyle/>
        <a:p>
          <a:endParaRPr lang="en-US"/>
        </a:p>
      </dgm:t>
    </dgm:pt>
    <dgm:pt modelId="{1F0B0D3F-48A3-432B-B291-E86C4028CED7}" type="pres">
      <dgm:prSet presAssocID="{D177D583-F8AF-4CE5-BE16-122C1F14A297}" presName="textaccent10" presStyleCnt="0"/>
      <dgm:spPr/>
    </dgm:pt>
    <dgm:pt modelId="{6FFBAB41-423C-4465-A175-76EB35E22BDF}" type="pres">
      <dgm:prSet presAssocID="{D177D583-F8AF-4CE5-BE16-122C1F14A297}" presName="accentRepeatNode" presStyleLbl="solidAlignAcc1" presStyleIdx="18" presStyleCnt="20"/>
      <dgm:spPr/>
    </dgm:pt>
    <dgm:pt modelId="{B0210609-E06C-4E50-ABED-3A98050F1FFF}" type="pres">
      <dgm:prSet presAssocID="{E310296D-7E0D-42D2-BF2A-344294737FAD}" presName="image10" presStyleCnt="0"/>
      <dgm:spPr/>
    </dgm:pt>
    <dgm:pt modelId="{7525EF5A-204C-4CAE-991C-B5D58BD9C539}" type="pres">
      <dgm:prSet presAssocID="{E310296D-7E0D-42D2-BF2A-344294737FAD}" presName="imageRepeatNode" presStyleLbl="alignAcc1" presStyleIdx="9" presStyleCnt="10"/>
      <dgm:spPr/>
      <dgm:t>
        <a:bodyPr/>
        <a:lstStyle/>
        <a:p>
          <a:endParaRPr lang="en-US"/>
        </a:p>
      </dgm:t>
    </dgm:pt>
    <dgm:pt modelId="{BF9BEE10-CB67-42E2-A7A9-ADC258660AD7}" type="pres">
      <dgm:prSet presAssocID="{E310296D-7E0D-42D2-BF2A-344294737FAD}" presName="imageaccent10" presStyleCnt="0"/>
      <dgm:spPr/>
    </dgm:pt>
    <dgm:pt modelId="{4D573F01-188D-4B72-BE22-10194C422E66}" type="pres">
      <dgm:prSet presAssocID="{E310296D-7E0D-42D2-BF2A-344294737FAD}" presName="accentRepeatNode" presStyleLbl="solidAlignAcc1" presStyleIdx="19" presStyleCnt="20"/>
      <dgm:spPr/>
    </dgm:pt>
  </dgm:ptLst>
  <dgm:cxnLst>
    <dgm:cxn modelId="{93E5A6AC-EED3-43F8-ACB7-4F886AEAF1C2}" type="presOf" srcId="{D64128DF-DB34-4ECC-A066-01C4A5976E55}" destId="{E58DDD9F-73EC-41E0-B1F4-25AE929C7BB0}" srcOrd="0" destOrd="0" presId="urn:microsoft.com/office/officeart/2008/layout/HexagonCluster"/>
    <dgm:cxn modelId="{7A638EC7-1898-46E9-B025-9647028CA340}" type="presOf" srcId="{16A4D4DD-DE82-435A-B4AC-1D3E29D52BAF}" destId="{C89F4CCF-51F5-42EB-BFDC-CEBE5F2B18A1}" srcOrd="0" destOrd="0" presId="urn:microsoft.com/office/officeart/2008/layout/HexagonCluster"/>
    <dgm:cxn modelId="{81705214-E02B-4F6E-89AF-C41104771694}" type="presOf" srcId="{BEC022DF-742D-42D8-BB66-665ED8BE9652}" destId="{01166A9C-0E79-4E7D-8C8A-E54B69BCD71B}" srcOrd="0" destOrd="0" presId="urn:microsoft.com/office/officeart/2008/layout/HexagonCluster"/>
    <dgm:cxn modelId="{87499A27-F6AB-45BD-A2AB-963E5C06424D}" srcId="{A61B0AE0-11D4-4E9F-A197-03D763EA39F3}" destId="{D177D583-F8AF-4CE5-BE16-122C1F14A297}" srcOrd="9" destOrd="0" parTransId="{80F87B3B-8DE1-47EA-93AE-7DD63C454E09}" sibTransId="{E310296D-7E0D-42D2-BF2A-344294737FAD}"/>
    <dgm:cxn modelId="{F9CECF12-9379-451F-B472-F321F2890D8C}" type="presOf" srcId="{4F7F5271-5BA0-467A-8C75-B68F7B1ED7AD}" destId="{440E03D2-1FEF-42CE-AB84-E12ECB4A7CB2}" srcOrd="0" destOrd="0" presId="urn:microsoft.com/office/officeart/2008/layout/HexagonCluster"/>
    <dgm:cxn modelId="{D6EFC79B-2B0E-4426-9FCF-EFEAC77A19D8}" srcId="{A61B0AE0-11D4-4E9F-A197-03D763EA39F3}" destId="{DD39AA62-512A-405D-A828-11836206403B}" srcOrd="0" destOrd="0" parTransId="{84E10786-BE7B-48C8-90C2-545F10B7ABC5}" sibTransId="{FC3E5790-9E1B-4664-86E1-383E2CB667E9}"/>
    <dgm:cxn modelId="{402A439E-4458-48D7-BB3F-C15CBEF23375}" srcId="{A61B0AE0-11D4-4E9F-A197-03D763EA39F3}" destId="{95FE7F21-1F80-4177-8F6B-7F009DA7B3A2}" srcOrd="5" destOrd="0" parTransId="{26BF1E69-D993-470E-865B-0E0CD2635217}" sibTransId="{A5DFB8C6-354A-4061-BB06-9919DA955C0B}"/>
    <dgm:cxn modelId="{3138A138-69B7-461D-9FB5-AAB46B3BDAF4}" type="presOf" srcId="{3F229284-69C1-4912-B96C-F612E6C8A614}" destId="{C198E799-1602-480B-A01E-E5171826C377}" srcOrd="0" destOrd="0" presId="urn:microsoft.com/office/officeart/2008/layout/HexagonCluster"/>
    <dgm:cxn modelId="{FDA2633C-F0F1-46FF-918E-EF63FB8CD6D7}" type="presOf" srcId="{A5DFB8C6-354A-4061-BB06-9919DA955C0B}" destId="{D0C40655-446A-4E8A-BBB3-AED19EF38033}" srcOrd="0" destOrd="0" presId="urn:microsoft.com/office/officeart/2008/layout/HexagonCluster"/>
    <dgm:cxn modelId="{8070DD0D-C63B-4FCA-B176-7031B130CDCC}" srcId="{A61B0AE0-11D4-4E9F-A197-03D763EA39F3}" destId="{E5A02F57-7672-48BD-BAA4-95E47858FCBA}" srcOrd="8" destOrd="0" parTransId="{824FCB48-BC3D-4E2F-9C6E-C9B6C3541DD6}" sibTransId="{4F7F5271-5BA0-467A-8C75-B68F7B1ED7AD}"/>
    <dgm:cxn modelId="{8368D979-FBE8-495E-947C-F3DCBDCF76D8}" srcId="{A61B0AE0-11D4-4E9F-A197-03D763EA39F3}" destId="{3F229284-69C1-4912-B96C-F612E6C8A614}" srcOrd="3" destOrd="0" parTransId="{601B2973-62EA-44BE-A0C2-C0E4AAAF55DA}" sibTransId="{D62364A1-D834-4C00-866E-67CA7CD9DE55}"/>
    <dgm:cxn modelId="{F5D34445-9300-41AD-A5E0-6EBEEAA57E39}" type="presOf" srcId="{D177D583-F8AF-4CE5-BE16-122C1F14A297}" destId="{24042293-04FB-482B-958D-C5D81BF71B65}" srcOrd="0" destOrd="0" presId="urn:microsoft.com/office/officeart/2008/layout/HexagonCluster"/>
    <dgm:cxn modelId="{A9769AF5-4C2F-4563-AB44-17E1310D981B}" type="presOf" srcId="{A61B0AE0-11D4-4E9F-A197-03D763EA39F3}" destId="{5E11C7E7-5ECA-4BA4-832E-F5F748856319}" srcOrd="0" destOrd="0" presId="urn:microsoft.com/office/officeart/2008/layout/HexagonCluster"/>
    <dgm:cxn modelId="{0514A545-38CB-49B7-8556-A86F6A0F2121}" srcId="{A61B0AE0-11D4-4E9F-A197-03D763EA39F3}" destId="{BB34F0D6-2F31-4434-8DDE-155AA5614F50}" srcOrd="6" destOrd="0" parTransId="{57BC0EC1-27A4-4650-814A-850622874006}" sibTransId="{16A4D4DD-DE82-435A-B4AC-1D3E29D52BAF}"/>
    <dgm:cxn modelId="{9C4F69D3-F677-404E-AD46-3EECF18E955F}" type="presOf" srcId="{EC90E1F3-E1DE-4F0D-A903-C2589C711CEE}" destId="{CD257DE0-3880-4C06-AD92-198AEA0B8929}" srcOrd="0" destOrd="0" presId="urn:microsoft.com/office/officeart/2008/layout/HexagonCluster"/>
    <dgm:cxn modelId="{C3B2C036-931D-4600-AFAD-919B25756B76}" type="presOf" srcId="{D62364A1-D834-4C00-866E-67CA7CD9DE55}" destId="{9F3B3ED3-0B6C-4AA5-A086-00753E67B871}" srcOrd="0" destOrd="0" presId="urn:microsoft.com/office/officeart/2008/layout/HexagonCluster"/>
    <dgm:cxn modelId="{CC5A7190-1370-4C11-A414-71BA0387FA00}" srcId="{A61B0AE0-11D4-4E9F-A197-03D763EA39F3}" destId="{6C7D9DEA-BE95-4567-82FA-816B140F23F7}" srcOrd="1" destOrd="0" parTransId="{81DCF395-84DA-4FAE-8369-2A525526D075}" sibTransId="{B88F163D-575B-4426-B27E-A2A537BC1B7F}"/>
    <dgm:cxn modelId="{94880F38-AAD4-4400-9CDE-D9FA0E683D88}" type="presOf" srcId="{B88F163D-575B-4426-B27E-A2A537BC1B7F}" destId="{520A15A9-E40B-4318-B4DF-59CD5740B4AB}" srcOrd="0" destOrd="0" presId="urn:microsoft.com/office/officeart/2008/layout/HexagonCluster"/>
    <dgm:cxn modelId="{7704178D-9658-47C3-83F9-66D630DC24BC}" type="presOf" srcId="{95FE7F21-1F80-4177-8F6B-7F009DA7B3A2}" destId="{143562DB-D412-47F1-85B8-A2FE736E15F9}" srcOrd="0" destOrd="0" presId="urn:microsoft.com/office/officeart/2008/layout/HexagonCluster"/>
    <dgm:cxn modelId="{E17F491A-4AEC-4C5C-9A94-6B2BF552B9B8}" type="presOf" srcId="{BB34F0D6-2F31-4434-8DDE-155AA5614F50}" destId="{B8C44566-ECCA-4007-B1EE-DFEDA51FEEF8}" srcOrd="0" destOrd="0" presId="urn:microsoft.com/office/officeart/2008/layout/HexagonCluster"/>
    <dgm:cxn modelId="{E7B0F30A-3504-4468-BCF5-921466B6D367}" type="presOf" srcId="{DD39AA62-512A-405D-A828-11836206403B}" destId="{21B80710-EEF7-475A-A54C-510E41767D17}" srcOrd="0" destOrd="0" presId="urn:microsoft.com/office/officeart/2008/layout/HexagonCluster"/>
    <dgm:cxn modelId="{180671F9-D5CA-441D-9C70-BFB64DCED5E2}" type="presOf" srcId="{C59E777D-35C5-4D75-9AAA-3594A09368D2}" destId="{41F63A1C-7783-47DA-B1B1-2162456F6C1A}" srcOrd="0" destOrd="0" presId="urn:microsoft.com/office/officeart/2008/layout/HexagonCluster"/>
    <dgm:cxn modelId="{37E54CC7-DB40-4E4B-910C-61399DE5C20C}" srcId="{A61B0AE0-11D4-4E9F-A197-03D763EA39F3}" destId="{70407CB9-18DF-4DB5-AAD6-F77B17A8CAD2}" srcOrd="4" destOrd="0" parTransId="{55BF6A96-BED9-4EE2-9B67-F84D3D40E661}" sibTransId="{EC90E1F3-E1DE-4F0D-A903-C2589C711CEE}"/>
    <dgm:cxn modelId="{1D7E8D64-0943-4D9D-BCAB-F67C0CA756E6}" type="presOf" srcId="{E310296D-7E0D-42D2-BF2A-344294737FAD}" destId="{7525EF5A-204C-4CAE-991C-B5D58BD9C539}" srcOrd="0" destOrd="0" presId="urn:microsoft.com/office/officeart/2008/layout/HexagonCluster"/>
    <dgm:cxn modelId="{7C391DCB-E237-4AC3-B098-46432BF3EA1C}" type="presOf" srcId="{6C7D9DEA-BE95-4567-82FA-816B140F23F7}" destId="{D66672C0-AD68-4634-B8A1-AB958A42F02B}" srcOrd="0" destOrd="0" presId="urn:microsoft.com/office/officeart/2008/layout/HexagonCluster"/>
    <dgm:cxn modelId="{1115EC6F-5C86-4518-83B8-8E8E335E1F14}" srcId="{A61B0AE0-11D4-4E9F-A197-03D763EA39F3}" destId="{CF3D83A9-A5F6-45CF-AE9B-257C081BF336}" srcOrd="7" destOrd="0" parTransId="{F7D9749C-B53D-48E3-A6D0-940A6B02D310}" sibTransId="{C59E777D-35C5-4D75-9AAA-3594A09368D2}"/>
    <dgm:cxn modelId="{74A58743-2BC0-433E-A749-549D12D16A8A}" srcId="{A61B0AE0-11D4-4E9F-A197-03D763EA39F3}" destId="{BEC022DF-742D-42D8-BB66-665ED8BE9652}" srcOrd="2" destOrd="0" parTransId="{B5238BD1-341C-486B-8283-6D5BABC0BF03}" sibTransId="{D64128DF-DB34-4ECC-A066-01C4A5976E55}"/>
    <dgm:cxn modelId="{A9DD4A40-FCB1-4A4E-B088-7F930CDE907F}" type="presOf" srcId="{E5A02F57-7672-48BD-BAA4-95E47858FCBA}" destId="{DB1DA733-0487-4F18-AA7D-2586133FCE6B}" srcOrd="0" destOrd="0" presId="urn:microsoft.com/office/officeart/2008/layout/HexagonCluster"/>
    <dgm:cxn modelId="{D6CB903E-90CF-44E9-B1A8-7CAAF22992CD}" type="presOf" srcId="{70407CB9-18DF-4DB5-AAD6-F77B17A8CAD2}" destId="{1579D380-3D0E-4D12-BD5D-6EF11584C420}" srcOrd="0" destOrd="0" presId="urn:microsoft.com/office/officeart/2008/layout/HexagonCluster"/>
    <dgm:cxn modelId="{2B7D09B2-5BD3-4E21-BEFA-8C5663CA9626}" type="presOf" srcId="{CF3D83A9-A5F6-45CF-AE9B-257C081BF336}" destId="{D1235435-6679-4A9F-A986-5A70A33B137A}" srcOrd="0" destOrd="0" presId="urn:microsoft.com/office/officeart/2008/layout/HexagonCluster"/>
    <dgm:cxn modelId="{0A12B753-37B0-4720-8933-7B82CBC46591}" type="presOf" srcId="{FC3E5790-9E1B-4664-86E1-383E2CB667E9}" destId="{94A594A4-8CA2-4927-8753-B7164F47ABDA}" srcOrd="0" destOrd="0" presId="urn:microsoft.com/office/officeart/2008/layout/HexagonCluster"/>
    <dgm:cxn modelId="{CA884708-238F-4235-A150-DCAECC54322B}" type="presParOf" srcId="{5E11C7E7-5ECA-4BA4-832E-F5F748856319}" destId="{266D2132-29D1-45DD-B1A9-C3CAD1B1A5A0}" srcOrd="0" destOrd="0" presId="urn:microsoft.com/office/officeart/2008/layout/HexagonCluster"/>
    <dgm:cxn modelId="{0ED6942C-B66D-4713-A2AC-863B0463A85D}" type="presParOf" srcId="{266D2132-29D1-45DD-B1A9-C3CAD1B1A5A0}" destId="{21B80710-EEF7-475A-A54C-510E41767D17}" srcOrd="0" destOrd="0" presId="urn:microsoft.com/office/officeart/2008/layout/HexagonCluster"/>
    <dgm:cxn modelId="{3837D48B-09F1-4CCA-8676-F6609A7EC544}" type="presParOf" srcId="{5E11C7E7-5ECA-4BA4-832E-F5F748856319}" destId="{2E133BE4-AE89-4EB5-98F1-A977BBE3C993}" srcOrd="1" destOrd="0" presId="urn:microsoft.com/office/officeart/2008/layout/HexagonCluster"/>
    <dgm:cxn modelId="{E44D7925-FC80-4E6C-94FD-38307976C098}" type="presParOf" srcId="{2E133BE4-AE89-4EB5-98F1-A977BBE3C993}" destId="{2F3D2240-C604-456F-B2C4-B375FFC8CEEB}" srcOrd="0" destOrd="0" presId="urn:microsoft.com/office/officeart/2008/layout/HexagonCluster"/>
    <dgm:cxn modelId="{7FF508E2-3E48-4D4F-8806-3945BA6E46EC}" type="presParOf" srcId="{5E11C7E7-5ECA-4BA4-832E-F5F748856319}" destId="{1D53F1D6-BEC4-40DE-8E61-EBF28A150932}" srcOrd="2" destOrd="0" presId="urn:microsoft.com/office/officeart/2008/layout/HexagonCluster"/>
    <dgm:cxn modelId="{D0B6E320-78E6-449F-83C4-DBEFF0A50625}" type="presParOf" srcId="{1D53F1D6-BEC4-40DE-8E61-EBF28A150932}" destId="{94A594A4-8CA2-4927-8753-B7164F47ABDA}" srcOrd="0" destOrd="0" presId="urn:microsoft.com/office/officeart/2008/layout/HexagonCluster"/>
    <dgm:cxn modelId="{DDDDE067-A12E-4E4C-BC45-66D719AF5FC4}" type="presParOf" srcId="{5E11C7E7-5ECA-4BA4-832E-F5F748856319}" destId="{FD16E4E3-A324-4B1D-96CA-B96B9EE791B5}" srcOrd="3" destOrd="0" presId="urn:microsoft.com/office/officeart/2008/layout/HexagonCluster"/>
    <dgm:cxn modelId="{93FF2ABB-F361-4F4C-BFFD-6C7C6FF1D409}" type="presParOf" srcId="{FD16E4E3-A324-4B1D-96CA-B96B9EE791B5}" destId="{CE3F3C25-1278-441B-BDAA-2E023044EEE0}" srcOrd="0" destOrd="0" presId="urn:microsoft.com/office/officeart/2008/layout/HexagonCluster"/>
    <dgm:cxn modelId="{76F4AC16-BE9B-40D8-AE4D-7883B1CADF90}" type="presParOf" srcId="{5E11C7E7-5ECA-4BA4-832E-F5F748856319}" destId="{EFD7304C-9436-4354-970F-096269699B1F}" srcOrd="4" destOrd="0" presId="urn:microsoft.com/office/officeart/2008/layout/HexagonCluster"/>
    <dgm:cxn modelId="{97F25B89-AD59-4A5C-ABD9-3A12F26BA8B9}" type="presParOf" srcId="{EFD7304C-9436-4354-970F-096269699B1F}" destId="{D66672C0-AD68-4634-B8A1-AB958A42F02B}" srcOrd="0" destOrd="0" presId="urn:microsoft.com/office/officeart/2008/layout/HexagonCluster"/>
    <dgm:cxn modelId="{C4139563-05D6-47E0-AA30-1894F8CD4C89}" type="presParOf" srcId="{5E11C7E7-5ECA-4BA4-832E-F5F748856319}" destId="{2CE1E1D2-2F77-4E7F-A06A-AE8227FADB02}" srcOrd="5" destOrd="0" presId="urn:microsoft.com/office/officeart/2008/layout/HexagonCluster"/>
    <dgm:cxn modelId="{198C9D44-42C9-4805-AB24-35454C54CE06}" type="presParOf" srcId="{2CE1E1D2-2F77-4E7F-A06A-AE8227FADB02}" destId="{37EE6B14-D038-489A-8950-E32329CCD455}" srcOrd="0" destOrd="0" presId="urn:microsoft.com/office/officeart/2008/layout/HexagonCluster"/>
    <dgm:cxn modelId="{F6842E5E-1042-4A79-BE2E-6F30979623D3}" type="presParOf" srcId="{5E11C7E7-5ECA-4BA4-832E-F5F748856319}" destId="{0627BA80-3185-463F-BA18-CB53D9A90B05}" srcOrd="6" destOrd="0" presId="urn:microsoft.com/office/officeart/2008/layout/HexagonCluster"/>
    <dgm:cxn modelId="{08DF3580-86A7-4277-B810-9D284C5980B1}" type="presParOf" srcId="{0627BA80-3185-463F-BA18-CB53D9A90B05}" destId="{520A15A9-E40B-4318-B4DF-59CD5740B4AB}" srcOrd="0" destOrd="0" presId="urn:microsoft.com/office/officeart/2008/layout/HexagonCluster"/>
    <dgm:cxn modelId="{7B888BBB-CD6C-4371-AFDE-BCFD637CBB1A}" type="presParOf" srcId="{5E11C7E7-5ECA-4BA4-832E-F5F748856319}" destId="{BD940B1D-36C4-453E-96A7-CCDACC403531}" srcOrd="7" destOrd="0" presId="urn:microsoft.com/office/officeart/2008/layout/HexagonCluster"/>
    <dgm:cxn modelId="{41692260-6729-4289-B75C-AD1087E026C3}" type="presParOf" srcId="{BD940B1D-36C4-453E-96A7-CCDACC403531}" destId="{403A5A74-0010-42E5-9A0F-7A82E8578F2E}" srcOrd="0" destOrd="0" presId="urn:microsoft.com/office/officeart/2008/layout/HexagonCluster"/>
    <dgm:cxn modelId="{B5DAC60E-8859-44C1-9491-F6FE7481F2E8}" type="presParOf" srcId="{5E11C7E7-5ECA-4BA4-832E-F5F748856319}" destId="{30914180-DACB-4D74-87E9-9F169CC8F979}" srcOrd="8" destOrd="0" presId="urn:microsoft.com/office/officeart/2008/layout/HexagonCluster"/>
    <dgm:cxn modelId="{CD443489-3141-47DF-B750-CB5D9CB01AE6}" type="presParOf" srcId="{30914180-DACB-4D74-87E9-9F169CC8F979}" destId="{01166A9C-0E79-4E7D-8C8A-E54B69BCD71B}" srcOrd="0" destOrd="0" presId="urn:microsoft.com/office/officeart/2008/layout/HexagonCluster"/>
    <dgm:cxn modelId="{668EAEBD-310B-411E-AA50-D83949C4A241}" type="presParOf" srcId="{5E11C7E7-5ECA-4BA4-832E-F5F748856319}" destId="{31CE4FA5-6715-42B8-A9F0-4085B0779158}" srcOrd="9" destOrd="0" presId="urn:microsoft.com/office/officeart/2008/layout/HexagonCluster"/>
    <dgm:cxn modelId="{90DB0F83-9D23-4FD0-9241-56B9A4D55062}" type="presParOf" srcId="{31CE4FA5-6715-42B8-A9F0-4085B0779158}" destId="{B892A3DE-CB65-4E5F-AB71-F5B42CBC37CF}" srcOrd="0" destOrd="0" presId="urn:microsoft.com/office/officeart/2008/layout/HexagonCluster"/>
    <dgm:cxn modelId="{D10C77A9-0C14-48DD-9427-736304FB887F}" type="presParOf" srcId="{5E11C7E7-5ECA-4BA4-832E-F5F748856319}" destId="{16F2410A-D8B9-48C0-BF03-9E1444F0CE5B}" srcOrd="10" destOrd="0" presId="urn:microsoft.com/office/officeart/2008/layout/HexagonCluster"/>
    <dgm:cxn modelId="{4C29F583-4C4F-4B50-8BDC-B232CACD5059}" type="presParOf" srcId="{16F2410A-D8B9-48C0-BF03-9E1444F0CE5B}" destId="{E58DDD9F-73EC-41E0-B1F4-25AE929C7BB0}" srcOrd="0" destOrd="0" presId="urn:microsoft.com/office/officeart/2008/layout/HexagonCluster"/>
    <dgm:cxn modelId="{E3A005B9-C737-4D2F-8D4F-2D240702D6A2}" type="presParOf" srcId="{5E11C7E7-5ECA-4BA4-832E-F5F748856319}" destId="{E55DE0A2-548D-4DA3-9842-DF560507FF05}" srcOrd="11" destOrd="0" presId="urn:microsoft.com/office/officeart/2008/layout/HexagonCluster"/>
    <dgm:cxn modelId="{E3213DEA-4308-487E-908D-12B86AF59181}" type="presParOf" srcId="{E55DE0A2-548D-4DA3-9842-DF560507FF05}" destId="{A97B348F-DA54-444F-A1E8-CF4F7BCB348A}" srcOrd="0" destOrd="0" presId="urn:microsoft.com/office/officeart/2008/layout/HexagonCluster"/>
    <dgm:cxn modelId="{4D489BBE-38FB-4814-AC2D-06D10B1BD62B}" type="presParOf" srcId="{5E11C7E7-5ECA-4BA4-832E-F5F748856319}" destId="{092A7709-1FDE-42CF-889E-C4DFED9C139C}" srcOrd="12" destOrd="0" presId="urn:microsoft.com/office/officeart/2008/layout/HexagonCluster"/>
    <dgm:cxn modelId="{CBA17F76-5983-4285-BC64-C1CA5E82D6A7}" type="presParOf" srcId="{092A7709-1FDE-42CF-889E-C4DFED9C139C}" destId="{C198E799-1602-480B-A01E-E5171826C377}" srcOrd="0" destOrd="0" presId="urn:microsoft.com/office/officeart/2008/layout/HexagonCluster"/>
    <dgm:cxn modelId="{5D9B7138-84FB-4FB5-B714-9CC96C0D854A}" type="presParOf" srcId="{5E11C7E7-5ECA-4BA4-832E-F5F748856319}" destId="{BCAB0EDE-759C-4948-92BC-B2972AC605F0}" srcOrd="13" destOrd="0" presId="urn:microsoft.com/office/officeart/2008/layout/HexagonCluster"/>
    <dgm:cxn modelId="{F3B93F93-59E4-4E61-8674-0741D5302BA6}" type="presParOf" srcId="{BCAB0EDE-759C-4948-92BC-B2972AC605F0}" destId="{5BCE8285-EAE2-4F4C-9D61-CF0340D68EE6}" srcOrd="0" destOrd="0" presId="urn:microsoft.com/office/officeart/2008/layout/HexagonCluster"/>
    <dgm:cxn modelId="{42DEDA87-73DB-48C5-BABC-E631C6AC0C1B}" type="presParOf" srcId="{5E11C7E7-5ECA-4BA4-832E-F5F748856319}" destId="{4C6837F0-A107-4BB4-BDBD-2CEAAE750650}" srcOrd="14" destOrd="0" presId="urn:microsoft.com/office/officeart/2008/layout/HexagonCluster"/>
    <dgm:cxn modelId="{016480E5-E17F-4DDD-A7D4-8B4409114425}" type="presParOf" srcId="{4C6837F0-A107-4BB4-BDBD-2CEAAE750650}" destId="{9F3B3ED3-0B6C-4AA5-A086-00753E67B871}" srcOrd="0" destOrd="0" presId="urn:microsoft.com/office/officeart/2008/layout/HexagonCluster"/>
    <dgm:cxn modelId="{E874167D-45BC-4A53-9FB9-BBF9D35ABEC0}" type="presParOf" srcId="{5E11C7E7-5ECA-4BA4-832E-F5F748856319}" destId="{9E91392F-F9B1-4135-99F5-88A5B8A784B6}" srcOrd="15" destOrd="0" presId="urn:microsoft.com/office/officeart/2008/layout/HexagonCluster"/>
    <dgm:cxn modelId="{485FCA90-4615-4993-9440-28CBE336E27D}" type="presParOf" srcId="{9E91392F-F9B1-4135-99F5-88A5B8A784B6}" destId="{CB456B0E-F5EF-473A-9A31-7D82B7141D6E}" srcOrd="0" destOrd="0" presId="urn:microsoft.com/office/officeart/2008/layout/HexagonCluster"/>
    <dgm:cxn modelId="{5D07B5EA-CED8-4DE2-931D-0BF9E2D84200}" type="presParOf" srcId="{5E11C7E7-5ECA-4BA4-832E-F5F748856319}" destId="{297132C1-5C12-4BB5-B886-AD039289B1B9}" srcOrd="16" destOrd="0" presId="urn:microsoft.com/office/officeart/2008/layout/HexagonCluster"/>
    <dgm:cxn modelId="{30B20383-C5DB-4A72-9FCA-0BE1A8A04347}" type="presParOf" srcId="{297132C1-5C12-4BB5-B886-AD039289B1B9}" destId="{1579D380-3D0E-4D12-BD5D-6EF11584C420}" srcOrd="0" destOrd="0" presId="urn:microsoft.com/office/officeart/2008/layout/HexagonCluster"/>
    <dgm:cxn modelId="{D697B693-D7F1-4556-B454-CACD0E7A26C5}" type="presParOf" srcId="{5E11C7E7-5ECA-4BA4-832E-F5F748856319}" destId="{69ACEDCF-27FB-4E32-9054-758423846372}" srcOrd="17" destOrd="0" presId="urn:microsoft.com/office/officeart/2008/layout/HexagonCluster"/>
    <dgm:cxn modelId="{32814CBE-6886-4EA2-9D19-4E444B3141C9}" type="presParOf" srcId="{69ACEDCF-27FB-4E32-9054-758423846372}" destId="{0625E5FD-F642-4BD0-9FF8-C0EB48A1CF83}" srcOrd="0" destOrd="0" presId="urn:microsoft.com/office/officeart/2008/layout/HexagonCluster"/>
    <dgm:cxn modelId="{35634895-8730-4616-8385-4AF6926C95F0}" type="presParOf" srcId="{5E11C7E7-5ECA-4BA4-832E-F5F748856319}" destId="{E3545E8C-CC7B-4B21-A549-8588794E000A}" srcOrd="18" destOrd="0" presId="urn:microsoft.com/office/officeart/2008/layout/HexagonCluster"/>
    <dgm:cxn modelId="{2D4438EB-D349-457B-BDBF-BC516C83A4C7}" type="presParOf" srcId="{E3545E8C-CC7B-4B21-A549-8588794E000A}" destId="{CD257DE0-3880-4C06-AD92-198AEA0B8929}" srcOrd="0" destOrd="0" presId="urn:microsoft.com/office/officeart/2008/layout/HexagonCluster"/>
    <dgm:cxn modelId="{96618220-D10D-4317-9B8C-5435A52D5080}" type="presParOf" srcId="{5E11C7E7-5ECA-4BA4-832E-F5F748856319}" destId="{9DA6E825-87EF-40CC-B818-09A66E5BA525}" srcOrd="19" destOrd="0" presId="urn:microsoft.com/office/officeart/2008/layout/HexagonCluster"/>
    <dgm:cxn modelId="{1149EB37-F105-49A3-BF9D-F3421C315336}" type="presParOf" srcId="{9DA6E825-87EF-40CC-B818-09A66E5BA525}" destId="{64D63B92-B957-4E9E-9C48-371D74D10820}" srcOrd="0" destOrd="0" presId="urn:microsoft.com/office/officeart/2008/layout/HexagonCluster"/>
    <dgm:cxn modelId="{85806617-FA19-4581-A018-511934FC7674}" type="presParOf" srcId="{5E11C7E7-5ECA-4BA4-832E-F5F748856319}" destId="{86A07AAF-0AD8-4474-9469-B8177AD48F87}" srcOrd="20" destOrd="0" presId="urn:microsoft.com/office/officeart/2008/layout/HexagonCluster"/>
    <dgm:cxn modelId="{9641FB23-63AC-488C-A061-1695C2984CA7}" type="presParOf" srcId="{86A07AAF-0AD8-4474-9469-B8177AD48F87}" destId="{143562DB-D412-47F1-85B8-A2FE736E15F9}" srcOrd="0" destOrd="0" presId="urn:microsoft.com/office/officeart/2008/layout/HexagonCluster"/>
    <dgm:cxn modelId="{4FD4996B-B860-4C1A-9E9D-48BF7AD75004}" type="presParOf" srcId="{5E11C7E7-5ECA-4BA4-832E-F5F748856319}" destId="{241C8FEC-6B44-41F7-97D6-5C2DABC57D58}" srcOrd="21" destOrd="0" presId="urn:microsoft.com/office/officeart/2008/layout/HexagonCluster"/>
    <dgm:cxn modelId="{A7BB453A-D625-4990-A84C-2ABDE594A42E}" type="presParOf" srcId="{241C8FEC-6B44-41F7-97D6-5C2DABC57D58}" destId="{1751892C-DC71-4CE8-B567-B56587BA5710}" srcOrd="0" destOrd="0" presId="urn:microsoft.com/office/officeart/2008/layout/HexagonCluster"/>
    <dgm:cxn modelId="{4B41803D-E5E3-4CBB-99BB-9646A4C15C98}" type="presParOf" srcId="{5E11C7E7-5ECA-4BA4-832E-F5F748856319}" destId="{AD8F00EB-F53E-43C9-AC75-CBFE25524368}" srcOrd="22" destOrd="0" presId="urn:microsoft.com/office/officeart/2008/layout/HexagonCluster"/>
    <dgm:cxn modelId="{374236BB-025A-43E8-B12F-2FE4ED06E2C8}" type="presParOf" srcId="{AD8F00EB-F53E-43C9-AC75-CBFE25524368}" destId="{D0C40655-446A-4E8A-BBB3-AED19EF38033}" srcOrd="0" destOrd="0" presId="urn:microsoft.com/office/officeart/2008/layout/HexagonCluster"/>
    <dgm:cxn modelId="{B46DD4E2-15DD-47DE-BA1F-B3442F7AAF6E}" type="presParOf" srcId="{5E11C7E7-5ECA-4BA4-832E-F5F748856319}" destId="{6ED7A58D-A124-41F2-B4E7-EB76920A84C2}" srcOrd="23" destOrd="0" presId="urn:microsoft.com/office/officeart/2008/layout/HexagonCluster"/>
    <dgm:cxn modelId="{6FEF35AD-5160-4C05-90C3-3606B4603AB6}" type="presParOf" srcId="{6ED7A58D-A124-41F2-B4E7-EB76920A84C2}" destId="{54C9EAE7-F73D-4AC0-9E45-44D2A73E1A9D}" srcOrd="0" destOrd="0" presId="urn:microsoft.com/office/officeart/2008/layout/HexagonCluster"/>
    <dgm:cxn modelId="{F55F7455-9895-4723-8614-7AC1AAA1BA71}" type="presParOf" srcId="{5E11C7E7-5ECA-4BA4-832E-F5F748856319}" destId="{56F06BCF-A778-4026-B114-0C22B520A60C}" srcOrd="24" destOrd="0" presId="urn:microsoft.com/office/officeart/2008/layout/HexagonCluster"/>
    <dgm:cxn modelId="{7AE9776C-6149-4816-B78B-77AAC30E2DA8}" type="presParOf" srcId="{56F06BCF-A778-4026-B114-0C22B520A60C}" destId="{B8C44566-ECCA-4007-B1EE-DFEDA51FEEF8}" srcOrd="0" destOrd="0" presId="urn:microsoft.com/office/officeart/2008/layout/HexagonCluster"/>
    <dgm:cxn modelId="{E461BBD9-9A26-45A5-958D-F41D8CADF7F0}" type="presParOf" srcId="{5E11C7E7-5ECA-4BA4-832E-F5F748856319}" destId="{75665A3F-6266-42AF-8F86-0C1F7922D682}" srcOrd="25" destOrd="0" presId="urn:microsoft.com/office/officeart/2008/layout/HexagonCluster"/>
    <dgm:cxn modelId="{DF7CECD0-0EDF-49BC-8B2B-FC448001745D}" type="presParOf" srcId="{75665A3F-6266-42AF-8F86-0C1F7922D682}" destId="{2EC7A8BA-B5AF-4013-8A15-596D1271E4A5}" srcOrd="0" destOrd="0" presId="urn:microsoft.com/office/officeart/2008/layout/HexagonCluster"/>
    <dgm:cxn modelId="{AA7D8513-B1A2-47EE-B320-FFF81A315CA8}" type="presParOf" srcId="{5E11C7E7-5ECA-4BA4-832E-F5F748856319}" destId="{E5914FEF-A08E-41F2-A226-FC44ACE6FD85}" srcOrd="26" destOrd="0" presId="urn:microsoft.com/office/officeart/2008/layout/HexagonCluster"/>
    <dgm:cxn modelId="{DE8BE235-4DBA-4D1F-B234-8946D9B27D2A}" type="presParOf" srcId="{E5914FEF-A08E-41F2-A226-FC44ACE6FD85}" destId="{C89F4CCF-51F5-42EB-BFDC-CEBE5F2B18A1}" srcOrd="0" destOrd="0" presId="urn:microsoft.com/office/officeart/2008/layout/HexagonCluster"/>
    <dgm:cxn modelId="{3470EDA3-D701-408F-AE45-11A2B38C7E7A}" type="presParOf" srcId="{5E11C7E7-5ECA-4BA4-832E-F5F748856319}" destId="{F2824800-1756-465D-BC37-2D8990AB6332}" srcOrd="27" destOrd="0" presId="urn:microsoft.com/office/officeart/2008/layout/HexagonCluster"/>
    <dgm:cxn modelId="{69FACB76-3BD1-41F0-855B-C2B111CA49D5}" type="presParOf" srcId="{F2824800-1756-465D-BC37-2D8990AB6332}" destId="{68DF989B-EF55-4DE0-8C30-3CF06BA8E202}" srcOrd="0" destOrd="0" presId="urn:microsoft.com/office/officeart/2008/layout/HexagonCluster"/>
    <dgm:cxn modelId="{56FD8862-C4FC-4ECB-8187-686A9F2B0D16}" type="presParOf" srcId="{5E11C7E7-5ECA-4BA4-832E-F5F748856319}" destId="{39EB7FD5-7883-4BC8-B99B-C1C3468DF47F}" srcOrd="28" destOrd="0" presId="urn:microsoft.com/office/officeart/2008/layout/HexagonCluster"/>
    <dgm:cxn modelId="{F386F2CA-8A32-4721-82C5-15926A4C97E0}" type="presParOf" srcId="{39EB7FD5-7883-4BC8-B99B-C1C3468DF47F}" destId="{D1235435-6679-4A9F-A986-5A70A33B137A}" srcOrd="0" destOrd="0" presId="urn:microsoft.com/office/officeart/2008/layout/HexagonCluster"/>
    <dgm:cxn modelId="{35E7C9CE-74B5-4632-9C1D-019848FBD181}" type="presParOf" srcId="{5E11C7E7-5ECA-4BA4-832E-F5F748856319}" destId="{76FD7BC6-E8FD-4841-AE3E-E98D110CEBB6}" srcOrd="29" destOrd="0" presId="urn:microsoft.com/office/officeart/2008/layout/HexagonCluster"/>
    <dgm:cxn modelId="{593AB8B1-5CBE-4753-8EB9-44DCE746576E}" type="presParOf" srcId="{76FD7BC6-E8FD-4841-AE3E-E98D110CEBB6}" destId="{4603DC2C-BA56-46B7-968F-461F05678D85}" srcOrd="0" destOrd="0" presId="urn:microsoft.com/office/officeart/2008/layout/HexagonCluster"/>
    <dgm:cxn modelId="{7038A002-56A2-459B-ABD3-7E33D304625F}" type="presParOf" srcId="{5E11C7E7-5ECA-4BA4-832E-F5F748856319}" destId="{D803CCFA-1363-40D5-A289-C4E8C671F6D5}" srcOrd="30" destOrd="0" presId="urn:microsoft.com/office/officeart/2008/layout/HexagonCluster"/>
    <dgm:cxn modelId="{7629BED2-D513-4969-BEAA-72A07A16A24F}" type="presParOf" srcId="{D803CCFA-1363-40D5-A289-C4E8C671F6D5}" destId="{41F63A1C-7783-47DA-B1B1-2162456F6C1A}" srcOrd="0" destOrd="0" presId="urn:microsoft.com/office/officeart/2008/layout/HexagonCluster"/>
    <dgm:cxn modelId="{C361ED47-4E83-4EB3-984B-1A9CCC85ED4E}" type="presParOf" srcId="{5E11C7E7-5ECA-4BA4-832E-F5F748856319}" destId="{FC752B91-ABD4-4C50-9970-8D85400FAC5D}" srcOrd="31" destOrd="0" presId="urn:microsoft.com/office/officeart/2008/layout/HexagonCluster"/>
    <dgm:cxn modelId="{09702180-BF38-4169-AD58-3FA9639BED99}" type="presParOf" srcId="{FC752B91-ABD4-4C50-9970-8D85400FAC5D}" destId="{9407E0B9-0031-43B6-A8A4-C16A81C7F34D}" srcOrd="0" destOrd="0" presId="urn:microsoft.com/office/officeart/2008/layout/HexagonCluster"/>
    <dgm:cxn modelId="{5D00A661-9632-416B-8193-D2DC6BCF6499}" type="presParOf" srcId="{5E11C7E7-5ECA-4BA4-832E-F5F748856319}" destId="{F5A76775-DE5C-4C9D-96B4-ED568EDE130F}" srcOrd="32" destOrd="0" presId="urn:microsoft.com/office/officeart/2008/layout/HexagonCluster"/>
    <dgm:cxn modelId="{9A242595-7910-4773-8729-3BCB28F7E30B}" type="presParOf" srcId="{F5A76775-DE5C-4C9D-96B4-ED568EDE130F}" destId="{DB1DA733-0487-4F18-AA7D-2586133FCE6B}" srcOrd="0" destOrd="0" presId="urn:microsoft.com/office/officeart/2008/layout/HexagonCluster"/>
    <dgm:cxn modelId="{D316F1EC-81EB-4DAC-9CCD-36D9C0B8E536}" type="presParOf" srcId="{5E11C7E7-5ECA-4BA4-832E-F5F748856319}" destId="{9B275403-2DFB-41F0-8531-EA0F97123E8A}" srcOrd="33" destOrd="0" presId="urn:microsoft.com/office/officeart/2008/layout/HexagonCluster"/>
    <dgm:cxn modelId="{51AF2AF6-EFBC-4C5C-9724-57FC22BFD21E}" type="presParOf" srcId="{9B275403-2DFB-41F0-8531-EA0F97123E8A}" destId="{D0F9D8BC-117C-4080-88F0-A7A58A781E9C}" srcOrd="0" destOrd="0" presId="urn:microsoft.com/office/officeart/2008/layout/HexagonCluster"/>
    <dgm:cxn modelId="{905F665B-3E70-4FAA-8FE5-88FC8C8A2561}" type="presParOf" srcId="{5E11C7E7-5ECA-4BA4-832E-F5F748856319}" destId="{6F7CDC5C-F419-4D7A-99F9-E67117111BE6}" srcOrd="34" destOrd="0" presId="urn:microsoft.com/office/officeart/2008/layout/HexagonCluster"/>
    <dgm:cxn modelId="{618D7E8E-6A19-4044-BB3B-14E9C9A98858}" type="presParOf" srcId="{6F7CDC5C-F419-4D7A-99F9-E67117111BE6}" destId="{440E03D2-1FEF-42CE-AB84-E12ECB4A7CB2}" srcOrd="0" destOrd="0" presId="urn:microsoft.com/office/officeart/2008/layout/HexagonCluster"/>
    <dgm:cxn modelId="{C42A8FD9-CED4-40A6-8483-4D32BB7F9DD6}" type="presParOf" srcId="{5E11C7E7-5ECA-4BA4-832E-F5F748856319}" destId="{8812419A-79F3-42BC-9229-27631856A825}" srcOrd="35" destOrd="0" presId="urn:microsoft.com/office/officeart/2008/layout/HexagonCluster"/>
    <dgm:cxn modelId="{12353DE1-5E57-4F50-ABBC-8D22F7777EBD}" type="presParOf" srcId="{8812419A-79F3-42BC-9229-27631856A825}" destId="{0848EC64-062E-4D70-9F74-F7AA25EE363C}" srcOrd="0" destOrd="0" presId="urn:microsoft.com/office/officeart/2008/layout/HexagonCluster"/>
    <dgm:cxn modelId="{19AC8D0C-5EAB-4F4B-BA24-8C6CF4A63AF7}" type="presParOf" srcId="{5E11C7E7-5ECA-4BA4-832E-F5F748856319}" destId="{BB3C9212-6016-4BBF-AA71-82335437AE5D}" srcOrd="36" destOrd="0" presId="urn:microsoft.com/office/officeart/2008/layout/HexagonCluster"/>
    <dgm:cxn modelId="{194204E8-1348-432C-8202-7D71BC287650}" type="presParOf" srcId="{BB3C9212-6016-4BBF-AA71-82335437AE5D}" destId="{24042293-04FB-482B-958D-C5D81BF71B65}" srcOrd="0" destOrd="0" presId="urn:microsoft.com/office/officeart/2008/layout/HexagonCluster"/>
    <dgm:cxn modelId="{66C9FD71-68AF-46D3-984C-C8AAC99781DA}" type="presParOf" srcId="{5E11C7E7-5ECA-4BA4-832E-F5F748856319}" destId="{1F0B0D3F-48A3-432B-B291-E86C4028CED7}" srcOrd="37" destOrd="0" presId="urn:microsoft.com/office/officeart/2008/layout/HexagonCluster"/>
    <dgm:cxn modelId="{4C446F2D-A32A-4EF1-83E0-972406980071}" type="presParOf" srcId="{1F0B0D3F-48A3-432B-B291-E86C4028CED7}" destId="{6FFBAB41-423C-4465-A175-76EB35E22BDF}" srcOrd="0" destOrd="0" presId="urn:microsoft.com/office/officeart/2008/layout/HexagonCluster"/>
    <dgm:cxn modelId="{8987F2AE-0935-4A1B-ABF3-D85BCCB1D73B}" type="presParOf" srcId="{5E11C7E7-5ECA-4BA4-832E-F5F748856319}" destId="{B0210609-E06C-4E50-ABED-3A98050F1FFF}" srcOrd="38" destOrd="0" presId="urn:microsoft.com/office/officeart/2008/layout/HexagonCluster"/>
    <dgm:cxn modelId="{5A9D616A-287F-4C10-85B8-64B61DE09BBC}" type="presParOf" srcId="{B0210609-E06C-4E50-ABED-3A98050F1FFF}" destId="{7525EF5A-204C-4CAE-991C-B5D58BD9C539}" srcOrd="0" destOrd="0" presId="urn:microsoft.com/office/officeart/2008/layout/HexagonCluster"/>
    <dgm:cxn modelId="{09421964-D1AB-4390-AB13-F76B9AB7E704}" type="presParOf" srcId="{5E11C7E7-5ECA-4BA4-832E-F5F748856319}" destId="{BF9BEE10-CB67-42E2-A7A9-ADC258660AD7}" srcOrd="39" destOrd="0" presId="urn:microsoft.com/office/officeart/2008/layout/HexagonCluster"/>
    <dgm:cxn modelId="{5530E0B1-3041-4265-80FD-2D20B9762878}" type="presParOf" srcId="{BF9BEE10-CB67-42E2-A7A9-ADC258660AD7}" destId="{4D573F01-188D-4B72-BE22-10194C422E66}"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684390-F665-4C69-9166-5205CF577E3B}"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pPr rtl="1"/>
          <a:endParaRPr lang="ar-BH"/>
        </a:p>
      </dgm:t>
    </dgm:pt>
    <dgm:pt modelId="{10C98A76-522A-4526-817A-AD7579B0B52D}">
      <dgm:prSet/>
      <dgm:spPr/>
      <dgm:t>
        <a:bodyPr/>
        <a:lstStyle/>
        <a:p>
          <a:pPr rtl="0"/>
          <a:r>
            <a:rPr lang="en-US" dirty="0" smtClean="0"/>
            <a:t>Quality and comprehensiveness of content </a:t>
          </a:r>
          <a:endParaRPr lang="ar-BH" dirty="0"/>
        </a:p>
      </dgm:t>
    </dgm:pt>
    <dgm:pt modelId="{4E0402DE-E9DE-42EF-8976-CDC40B50FD20}" type="parTrans" cxnId="{C8A83E0C-EF41-4A7A-8268-CAE2C2739154}">
      <dgm:prSet/>
      <dgm:spPr/>
      <dgm:t>
        <a:bodyPr/>
        <a:lstStyle/>
        <a:p>
          <a:pPr rtl="1"/>
          <a:endParaRPr lang="ar-BH"/>
        </a:p>
      </dgm:t>
    </dgm:pt>
    <dgm:pt modelId="{2C883A2E-4CF6-4F42-8E09-33A5CB62E962}" type="sibTrans" cxnId="{C8A83E0C-EF41-4A7A-8268-CAE2C2739154}">
      <dgm:prSet/>
      <dgm:spPr/>
      <dgm:t>
        <a:bodyPr/>
        <a:lstStyle/>
        <a:p>
          <a:pPr rtl="1"/>
          <a:endParaRPr lang="ar-BH"/>
        </a:p>
      </dgm:t>
    </dgm:pt>
    <dgm:pt modelId="{7682204D-2DF7-448F-86E1-99D8B79DA17A}">
      <dgm:prSet/>
      <dgm:spPr/>
      <dgm:t>
        <a:bodyPr/>
        <a:lstStyle/>
        <a:p>
          <a:pPr rtl="0"/>
          <a:r>
            <a:rPr lang="en-US" dirty="0" smtClean="0"/>
            <a:t>Ease of use: functionality, navigation and orientation </a:t>
          </a:r>
          <a:endParaRPr lang="ar-BH" dirty="0"/>
        </a:p>
      </dgm:t>
    </dgm:pt>
    <dgm:pt modelId="{52F72193-C52C-4FDA-9F1B-30D633CB8EF9}" type="parTrans" cxnId="{741F519D-1BBD-487C-9DBA-CDB0DD663888}">
      <dgm:prSet/>
      <dgm:spPr/>
      <dgm:t>
        <a:bodyPr/>
        <a:lstStyle/>
        <a:p>
          <a:pPr rtl="1"/>
          <a:endParaRPr lang="ar-BH"/>
        </a:p>
      </dgm:t>
    </dgm:pt>
    <dgm:pt modelId="{7504EDDD-DAC4-40B7-BEF5-C3A57145E710}" type="sibTrans" cxnId="{741F519D-1BBD-487C-9DBA-CDB0DD663888}">
      <dgm:prSet/>
      <dgm:spPr/>
      <dgm:t>
        <a:bodyPr/>
        <a:lstStyle/>
        <a:p>
          <a:pPr rtl="1"/>
          <a:endParaRPr lang="ar-BH"/>
        </a:p>
      </dgm:t>
    </dgm:pt>
    <dgm:pt modelId="{726A490B-3A36-41C2-8CD0-DF6EBD7DDE00}">
      <dgm:prSet/>
      <dgm:spPr/>
      <dgm:t>
        <a:bodyPr/>
        <a:lstStyle/>
        <a:p>
          <a:pPr rtl="0"/>
          <a:r>
            <a:rPr lang="en-US" dirty="0" smtClean="0"/>
            <a:t>Value added through interactivity and multimedia </a:t>
          </a:r>
          <a:endParaRPr lang="ar-BH" dirty="0"/>
        </a:p>
      </dgm:t>
    </dgm:pt>
    <dgm:pt modelId="{AA416A6E-3121-4AA9-ACE4-051F26FFB5D0}" type="parTrans" cxnId="{F2498A38-B4FE-469B-86C1-CCAB5A5AD842}">
      <dgm:prSet/>
      <dgm:spPr/>
      <dgm:t>
        <a:bodyPr/>
        <a:lstStyle/>
        <a:p>
          <a:pPr rtl="1"/>
          <a:endParaRPr lang="ar-BH"/>
        </a:p>
      </dgm:t>
    </dgm:pt>
    <dgm:pt modelId="{103B6F7A-B2C9-4C65-8968-496517F4BBDC}" type="sibTrans" cxnId="{F2498A38-B4FE-469B-86C1-CCAB5A5AD842}">
      <dgm:prSet/>
      <dgm:spPr/>
      <dgm:t>
        <a:bodyPr/>
        <a:lstStyle/>
        <a:p>
          <a:pPr rtl="1"/>
          <a:endParaRPr lang="ar-BH"/>
        </a:p>
      </dgm:t>
    </dgm:pt>
    <dgm:pt modelId="{3BE32E8E-8BE2-4E37-8DA0-97A02B914C69}">
      <dgm:prSet/>
      <dgm:spPr/>
      <dgm:t>
        <a:bodyPr/>
        <a:lstStyle/>
        <a:p>
          <a:pPr rtl="0"/>
          <a:r>
            <a:rPr lang="en-US" dirty="0" smtClean="0"/>
            <a:t>Attractiveness of design (aesthetic value of graphics/audio) </a:t>
          </a:r>
          <a:endParaRPr lang="ar-BH" dirty="0"/>
        </a:p>
      </dgm:t>
    </dgm:pt>
    <dgm:pt modelId="{5E4A8102-F134-4802-B9F6-471E00065455}" type="parTrans" cxnId="{1099B243-A430-4B07-9371-DFCC3307A5FC}">
      <dgm:prSet/>
      <dgm:spPr/>
      <dgm:t>
        <a:bodyPr/>
        <a:lstStyle/>
        <a:p>
          <a:pPr rtl="1"/>
          <a:endParaRPr lang="ar-BH"/>
        </a:p>
      </dgm:t>
    </dgm:pt>
    <dgm:pt modelId="{BAFDFF73-D160-4F2B-8B36-9D5A2E07E458}" type="sibTrans" cxnId="{1099B243-A430-4B07-9371-DFCC3307A5FC}">
      <dgm:prSet/>
      <dgm:spPr/>
      <dgm:t>
        <a:bodyPr/>
        <a:lstStyle/>
        <a:p>
          <a:pPr rtl="1"/>
          <a:endParaRPr lang="ar-BH"/>
        </a:p>
      </dgm:t>
    </dgm:pt>
    <dgm:pt modelId="{1F5B5233-687E-43E0-8722-868EC12F0D33}">
      <dgm:prSet/>
      <dgm:spPr/>
      <dgm:t>
        <a:bodyPr/>
        <a:lstStyle/>
        <a:p>
          <a:pPr rtl="0"/>
          <a:r>
            <a:rPr lang="en-US" dirty="0" smtClean="0"/>
            <a:t>Quality of craftsmanship (technical realization) </a:t>
          </a:r>
          <a:endParaRPr lang="ar-BH" dirty="0"/>
        </a:p>
      </dgm:t>
    </dgm:pt>
    <dgm:pt modelId="{521C23F1-77E2-4CEA-A111-F8C40A1013B8}" type="parTrans" cxnId="{58EEB791-C347-4DEF-B4E8-7A1F227E2A04}">
      <dgm:prSet/>
      <dgm:spPr/>
      <dgm:t>
        <a:bodyPr/>
        <a:lstStyle/>
        <a:p>
          <a:pPr rtl="1"/>
          <a:endParaRPr lang="ar-BH"/>
        </a:p>
      </dgm:t>
    </dgm:pt>
    <dgm:pt modelId="{4B3BBC2A-EF15-4B31-BA89-117FEBF8CC58}" type="sibTrans" cxnId="{58EEB791-C347-4DEF-B4E8-7A1F227E2A04}">
      <dgm:prSet/>
      <dgm:spPr/>
      <dgm:t>
        <a:bodyPr/>
        <a:lstStyle/>
        <a:p>
          <a:pPr rtl="1"/>
          <a:endParaRPr lang="ar-BH"/>
        </a:p>
      </dgm:t>
    </dgm:pt>
    <dgm:pt modelId="{C3BE454E-F1E0-4778-9CBC-077A9DDF3AC9}">
      <dgm:prSet/>
      <dgm:spPr/>
      <dgm:t>
        <a:bodyPr/>
        <a:lstStyle/>
        <a:p>
          <a:pPr rtl="0"/>
          <a:r>
            <a:rPr lang="en-US" dirty="0" smtClean="0"/>
            <a:t>Strategic importance for the global development of the Information Society</a:t>
          </a:r>
          <a:endParaRPr lang="ar-BH" dirty="0"/>
        </a:p>
      </dgm:t>
    </dgm:pt>
    <dgm:pt modelId="{E460A0B8-2EDF-457E-A0BA-B7C50A101D5F}" type="parTrans" cxnId="{5EFB8CB4-85C1-4B11-90DE-12B57C73DB6B}">
      <dgm:prSet/>
      <dgm:spPr/>
      <dgm:t>
        <a:bodyPr/>
        <a:lstStyle/>
        <a:p>
          <a:pPr rtl="1"/>
          <a:endParaRPr lang="ar-BH"/>
        </a:p>
      </dgm:t>
    </dgm:pt>
    <dgm:pt modelId="{D4C9AC10-0337-41A6-A165-B98904F05EB8}" type="sibTrans" cxnId="{5EFB8CB4-85C1-4B11-90DE-12B57C73DB6B}">
      <dgm:prSet/>
      <dgm:spPr/>
      <dgm:t>
        <a:bodyPr/>
        <a:lstStyle/>
        <a:p>
          <a:pPr rtl="1"/>
          <a:endParaRPr lang="ar-BH"/>
        </a:p>
      </dgm:t>
    </dgm:pt>
    <dgm:pt modelId="{9FEE2A09-C9FC-45BB-B6E8-79246C5020EF}" type="pres">
      <dgm:prSet presAssocID="{59684390-F665-4C69-9166-5205CF577E3B}" presName="Name0" presStyleCnt="0">
        <dgm:presLayoutVars>
          <dgm:chMax val="7"/>
          <dgm:chPref val="7"/>
          <dgm:dir/>
        </dgm:presLayoutVars>
      </dgm:prSet>
      <dgm:spPr/>
      <dgm:t>
        <a:bodyPr/>
        <a:lstStyle/>
        <a:p>
          <a:pPr rtl="1"/>
          <a:endParaRPr lang="ar-BH"/>
        </a:p>
      </dgm:t>
    </dgm:pt>
    <dgm:pt modelId="{FBC42C63-8414-41E9-A3B2-C8EAD235C3D5}" type="pres">
      <dgm:prSet presAssocID="{59684390-F665-4C69-9166-5205CF577E3B}" presName="Name1" presStyleCnt="0"/>
      <dgm:spPr/>
    </dgm:pt>
    <dgm:pt modelId="{EEA1BE27-6BAE-4807-98AC-797E159C858F}" type="pres">
      <dgm:prSet presAssocID="{59684390-F665-4C69-9166-5205CF577E3B}" presName="cycle" presStyleCnt="0"/>
      <dgm:spPr/>
    </dgm:pt>
    <dgm:pt modelId="{4BA00E90-74EB-43AC-B495-596F50ED0CCE}" type="pres">
      <dgm:prSet presAssocID="{59684390-F665-4C69-9166-5205CF577E3B}" presName="srcNode" presStyleLbl="node1" presStyleIdx="0" presStyleCnt="6"/>
      <dgm:spPr/>
    </dgm:pt>
    <dgm:pt modelId="{8187B3C7-8297-462C-BCED-037AAF9DF0FC}" type="pres">
      <dgm:prSet presAssocID="{59684390-F665-4C69-9166-5205CF577E3B}" presName="conn" presStyleLbl="parChTrans1D2" presStyleIdx="0" presStyleCnt="1"/>
      <dgm:spPr/>
      <dgm:t>
        <a:bodyPr/>
        <a:lstStyle/>
        <a:p>
          <a:pPr rtl="1"/>
          <a:endParaRPr lang="ar-BH"/>
        </a:p>
      </dgm:t>
    </dgm:pt>
    <dgm:pt modelId="{95DE5677-CAE4-4447-8DD6-CCE0F5689C3F}" type="pres">
      <dgm:prSet presAssocID="{59684390-F665-4C69-9166-5205CF577E3B}" presName="extraNode" presStyleLbl="node1" presStyleIdx="0" presStyleCnt="6"/>
      <dgm:spPr/>
    </dgm:pt>
    <dgm:pt modelId="{8EFA0D50-9219-4653-B5C0-B52A1C326006}" type="pres">
      <dgm:prSet presAssocID="{59684390-F665-4C69-9166-5205CF577E3B}" presName="dstNode" presStyleLbl="node1" presStyleIdx="0" presStyleCnt="6"/>
      <dgm:spPr/>
    </dgm:pt>
    <dgm:pt modelId="{9BBAD0D5-09F4-4C2F-8647-02AFB2202FB3}" type="pres">
      <dgm:prSet presAssocID="{10C98A76-522A-4526-817A-AD7579B0B52D}" presName="text_1" presStyleLbl="node1" presStyleIdx="0" presStyleCnt="6">
        <dgm:presLayoutVars>
          <dgm:bulletEnabled val="1"/>
        </dgm:presLayoutVars>
      </dgm:prSet>
      <dgm:spPr/>
      <dgm:t>
        <a:bodyPr/>
        <a:lstStyle/>
        <a:p>
          <a:pPr rtl="1"/>
          <a:endParaRPr lang="ar-BH"/>
        </a:p>
      </dgm:t>
    </dgm:pt>
    <dgm:pt modelId="{7DC3F873-9189-4AB9-9BB5-31DBC04CAB4B}" type="pres">
      <dgm:prSet presAssocID="{10C98A76-522A-4526-817A-AD7579B0B52D}" presName="accent_1" presStyleCnt="0"/>
      <dgm:spPr/>
    </dgm:pt>
    <dgm:pt modelId="{D080A9D3-66D5-427D-B6D7-419076F6CF61}" type="pres">
      <dgm:prSet presAssocID="{10C98A76-522A-4526-817A-AD7579B0B52D}" presName="accentRepeatNode" presStyleLbl="solidFgAcc1" presStyleIdx="0" presStyleCnt="6"/>
      <dgm:spPr/>
    </dgm:pt>
    <dgm:pt modelId="{6D9570A4-B994-4173-9289-7C3ABA59751C}" type="pres">
      <dgm:prSet presAssocID="{7682204D-2DF7-448F-86E1-99D8B79DA17A}" presName="text_2" presStyleLbl="node1" presStyleIdx="1" presStyleCnt="6">
        <dgm:presLayoutVars>
          <dgm:bulletEnabled val="1"/>
        </dgm:presLayoutVars>
      </dgm:prSet>
      <dgm:spPr/>
      <dgm:t>
        <a:bodyPr/>
        <a:lstStyle/>
        <a:p>
          <a:pPr rtl="1"/>
          <a:endParaRPr lang="ar-BH"/>
        </a:p>
      </dgm:t>
    </dgm:pt>
    <dgm:pt modelId="{87611D4F-B431-4113-BAF7-0E565C5B059A}" type="pres">
      <dgm:prSet presAssocID="{7682204D-2DF7-448F-86E1-99D8B79DA17A}" presName="accent_2" presStyleCnt="0"/>
      <dgm:spPr/>
    </dgm:pt>
    <dgm:pt modelId="{290DE50F-A7EB-4EE6-801C-1B89BE09AA6B}" type="pres">
      <dgm:prSet presAssocID="{7682204D-2DF7-448F-86E1-99D8B79DA17A}" presName="accentRepeatNode" presStyleLbl="solidFgAcc1" presStyleIdx="1" presStyleCnt="6"/>
      <dgm:spPr/>
    </dgm:pt>
    <dgm:pt modelId="{ABED1211-1F84-4BDF-97F5-07EFF3E0F8D7}" type="pres">
      <dgm:prSet presAssocID="{726A490B-3A36-41C2-8CD0-DF6EBD7DDE00}" presName="text_3" presStyleLbl="node1" presStyleIdx="2" presStyleCnt="6">
        <dgm:presLayoutVars>
          <dgm:bulletEnabled val="1"/>
        </dgm:presLayoutVars>
      </dgm:prSet>
      <dgm:spPr/>
      <dgm:t>
        <a:bodyPr/>
        <a:lstStyle/>
        <a:p>
          <a:pPr rtl="1"/>
          <a:endParaRPr lang="ar-BH"/>
        </a:p>
      </dgm:t>
    </dgm:pt>
    <dgm:pt modelId="{8C222C6A-EE93-4FC5-9E0A-7DF970C4CE21}" type="pres">
      <dgm:prSet presAssocID="{726A490B-3A36-41C2-8CD0-DF6EBD7DDE00}" presName="accent_3" presStyleCnt="0"/>
      <dgm:spPr/>
    </dgm:pt>
    <dgm:pt modelId="{A4856590-B082-4730-8363-8F0E62135277}" type="pres">
      <dgm:prSet presAssocID="{726A490B-3A36-41C2-8CD0-DF6EBD7DDE00}" presName="accentRepeatNode" presStyleLbl="solidFgAcc1" presStyleIdx="2" presStyleCnt="6"/>
      <dgm:spPr/>
    </dgm:pt>
    <dgm:pt modelId="{08940BC6-F185-4315-9517-5F3E99C34EE4}" type="pres">
      <dgm:prSet presAssocID="{3BE32E8E-8BE2-4E37-8DA0-97A02B914C69}" presName="text_4" presStyleLbl="node1" presStyleIdx="3" presStyleCnt="6">
        <dgm:presLayoutVars>
          <dgm:bulletEnabled val="1"/>
        </dgm:presLayoutVars>
      </dgm:prSet>
      <dgm:spPr/>
      <dgm:t>
        <a:bodyPr/>
        <a:lstStyle/>
        <a:p>
          <a:pPr rtl="1"/>
          <a:endParaRPr lang="ar-BH"/>
        </a:p>
      </dgm:t>
    </dgm:pt>
    <dgm:pt modelId="{52F2044F-796A-4E07-AD7D-F76C8FD32B46}" type="pres">
      <dgm:prSet presAssocID="{3BE32E8E-8BE2-4E37-8DA0-97A02B914C69}" presName="accent_4" presStyleCnt="0"/>
      <dgm:spPr/>
    </dgm:pt>
    <dgm:pt modelId="{EBC55F89-6777-417C-98A1-7096B918F452}" type="pres">
      <dgm:prSet presAssocID="{3BE32E8E-8BE2-4E37-8DA0-97A02B914C69}" presName="accentRepeatNode" presStyleLbl="solidFgAcc1" presStyleIdx="3" presStyleCnt="6"/>
      <dgm:spPr/>
    </dgm:pt>
    <dgm:pt modelId="{BB6B5838-ECEE-4BEB-946B-5FBAFAC9DACC}" type="pres">
      <dgm:prSet presAssocID="{1F5B5233-687E-43E0-8722-868EC12F0D33}" presName="text_5" presStyleLbl="node1" presStyleIdx="4" presStyleCnt="6">
        <dgm:presLayoutVars>
          <dgm:bulletEnabled val="1"/>
        </dgm:presLayoutVars>
      </dgm:prSet>
      <dgm:spPr/>
      <dgm:t>
        <a:bodyPr/>
        <a:lstStyle/>
        <a:p>
          <a:pPr rtl="1"/>
          <a:endParaRPr lang="ar-BH"/>
        </a:p>
      </dgm:t>
    </dgm:pt>
    <dgm:pt modelId="{21EDDD11-B85A-447D-951E-31B49D160225}" type="pres">
      <dgm:prSet presAssocID="{1F5B5233-687E-43E0-8722-868EC12F0D33}" presName="accent_5" presStyleCnt="0"/>
      <dgm:spPr/>
    </dgm:pt>
    <dgm:pt modelId="{B5C642A4-857E-4AF2-BC12-6C0E4D042AD1}" type="pres">
      <dgm:prSet presAssocID="{1F5B5233-687E-43E0-8722-868EC12F0D33}" presName="accentRepeatNode" presStyleLbl="solidFgAcc1" presStyleIdx="4" presStyleCnt="6"/>
      <dgm:spPr/>
    </dgm:pt>
    <dgm:pt modelId="{5E204AB4-2131-40B8-B1B5-CA1280CE0DA7}" type="pres">
      <dgm:prSet presAssocID="{C3BE454E-F1E0-4778-9CBC-077A9DDF3AC9}" presName="text_6" presStyleLbl="node1" presStyleIdx="5" presStyleCnt="6">
        <dgm:presLayoutVars>
          <dgm:bulletEnabled val="1"/>
        </dgm:presLayoutVars>
      </dgm:prSet>
      <dgm:spPr/>
      <dgm:t>
        <a:bodyPr/>
        <a:lstStyle/>
        <a:p>
          <a:pPr rtl="1"/>
          <a:endParaRPr lang="ar-BH"/>
        </a:p>
      </dgm:t>
    </dgm:pt>
    <dgm:pt modelId="{1BACFAAB-46FD-4971-9155-C00361795073}" type="pres">
      <dgm:prSet presAssocID="{C3BE454E-F1E0-4778-9CBC-077A9DDF3AC9}" presName="accent_6" presStyleCnt="0"/>
      <dgm:spPr/>
    </dgm:pt>
    <dgm:pt modelId="{9109F837-0F29-4F39-9D3B-8E507333F522}" type="pres">
      <dgm:prSet presAssocID="{C3BE454E-F1E0-4778-9CBC-077A9DDF3AC9}" presName="accentRepeatNode" presStyleLbl="solidFgAcc1" presStyleIdx="5" presStyleCnt="6"/>
      <dgm:spPr/>
    </dgm:pt>
  </dgm:ptLst>
  <dgm:cxnLst>
    <dgm:cxn modelId="{F2498A38-B4FE-469B-86C1-CCAB5A5AD842}" srcId="{59684390-F665-4C69-9166-5205CF577E3B}" destId="{726A490B-3A36-41C2-8CD0-DF6EBD7DDE00}" srcOrd="2" destOrd="0" parTransId="{AA416A6E-3121-4AA9-ACE4-051F26FFB5D0}" sibTransId="{103B6F7A-B2C9-4C65-8968-496517F4BBDC}"/>
    <dgm:cxn modelId="{A4AA13F9-BA95-4B4E-96C9-EB24E8563352}" type="presOf" srcId="{7682204D-2DF7-448F-86E1-99D8B79DA17A}" destId="{6D9570A4-B994-4173-9289-7C3ABA59751C}" srcOrd="0" destOrd="0" presId="urn:microsoft.com/office/officeart/2008/layout/VerticalCurvedList"/>
    <dgm:cxn modelId="{C8A83E0C-EF41-4A7A-8268-CAE2C2739154}" srcId="{59684390-F665-4C69-9166-5205CF577E3B}" destId="{10C98A76-522A-4526-817A-AD7579B0B52D}" srcOrd="0" destOrd="0" parTransId="{4E0402DE-E9DE-42EF-8976-CDC40B50FD20}" sibTransId="{2C883A2E-4CF6-4F42-8E09-33A5CB62E962}"/>
    <dgm:cxn modelId="{1099B243-A430-4B07-9371-DFCC3307A5FC}" srcId="{59684390-F665-4C69-9166-5205CF577E3B}" destId="{3BE32E8E-8BE2-4E37-8DA0-97A02B914C69}" srcOrd="3" destOrd="0" parTransId="{5E4A8102-F134-4802-B9F6-471E00065455}" sibTransId="{BAFDFF73-D160-4F2B-8B36-9D5A2E07E458}"/>
    <dgm:cxn modelId="{11EA4C23-AEA7-40BB-922E-70BA6831B467}" type="presOf" srcId="{3BE32E8E-8BE2-4E37-8DA0-97A02B914C69}" destId="{08940BC6-F185-4315-9517-5F3E99C34EE4}" srcOrd="0" destOrd="0" presId="urn:microsoft.com/office/officeart/2008/layout/VerticalCurvedList"/>
    <dgm:cxn modelId="{741F519D-1BBD-487C-9DBA-CDB0DD663888}" srcId="{59684390-F665-4C69-9166-5205CF577E3B}" destId="{7682204D-2DF7-448F-86E1-99D8B79DA17A}" srcOrd="1" destOrd="0" parTransId="{52F72193-C52C-4FDA-9F1B-30D633CB8EF9}" sibTransId="{7504EDDD-DAC4-40B7-BEF5-C3A57145E710}"/>
    <dgm:cxn modelId="{17B2EA17-B2C2-4249-9B03-743CD435D8BE}" type="presOf" srcId="{C3BE454E-F1E0-4778-9CBC-077A9DDF3AC9}" destId="{5E204AB4-2131-40B8-B1B5-CA1280CE0DA7}" srcOrd="0" destOrd="0" presId="urn:microsoft.com/office/officeart/2008/layout/VerticalCurvedList"/>
    <dgm:cxn modelId="{BAC51BCF-3F6E-42B2-85E5-1BC3E4669A4B}" type="presOf" srcId="{726A490B-3A36-41C2-8CD0-DF6EBD7DDE00}" destId="{ABED1211-1F84-4BDF-97F5-07EFF3E0F8D7}" srcOrd="0" destOrd="0" presId="urn:microsoft.com/office/officeart/2008/layout/VerticalCurvedList"/>
    <dgm:cxn modelId="{9E5D7E5A-40E1-428C-91A7-8D356DD7020B}" type="presOf" srcId="{1F5B5233-687E-43E0-8722-868EC12F0D33}" destId="{BB6B5838-ECEE-4BEB-946B-5FBAFAC9DACC}" srcOrd="0" destOrd="0" presId="urn:microsoft.com/office/officeart/2008/layout/VerticalCurvedList"/>
    <dgm:cxn modelId="{F61492F2-7292-4EEB-BFA0-9B8AA7C6186D}" type="presOf" srcId="{2C883A2E-4CF6-4F42-8E09-33A5CB62E962}" destId="{8187B3C7-8297-462C-BCED-037AAF9DF0FC}" srcOrd="0" destOrd="0" presId="urn:microsoft.com/office/officeart/2008/layout/VerticalCurvedList"/>
    <dgm:cxn modelId="{5EFB8CB4-85C1-4B11-90DE-12B57C73DB6B}" srcId="{59684390-F665-4C69-9166-5205CF577E3B}" destId="{C3BE454E-F1E0-4778-9CBC-077A9DDF3AC9}" srcOrd="5" destOrd="0" parTransId="{E460A0B8-2EDF-457E-A0BA-B7C50A101D5F}" sibTransId="{D4C9AC10-0337-41A6-A165-B98904F05EB8}"/>
    <dgm:cxn modelId="{58EEB791-C347-4DEF-B4E8-7A1F227E2A04}" srcId="{59684390-F665-4C69-9166-5205CF577E3B}" destId="{1F5B5233-687E-43E0-8722-868EC12F0D33}" srcOrd="4" destOrd="0" parTransId="{521C23F1-77E2-4CEA-A111-F8C40A1013B8}" sibTransId="{4B3BBC2A-EF15-4B31-BA89-117FEBF8CC58}"/>
    <dgm:cxn modelId="{42CDAD23-345C-40A6-97ED-FFC93F365BAC}" type="presOf" srcId="{10C98A76-522A-4526-817A-AD7579B0B52D}" destId="{9BBAD0D5-09F4-4C2F-8647-02AFB2202FB3}" srcOrd="0" destOrd="0" presId="urn:microsoft.com/office/officeart/2008/layout/VerticalCurvedList"/>
    <dgm:cxn modelId="{97DCE6D2-EA57-4B15-85CE-D5BA7B688F58}" type="presOf" srcId="{59684390-F665-4C69-9166-5205CF577E3B}" destId="{9FEE2A09-C9FC-45BB-B6E8-79246C5020EF}" srcOrd="0" destOrd="0" presId="urn:microsoft.com/office/officeart/2008/layout/VerticalCurvedList"/>
    <dgm:cxn modelId="{DC23B95C-22BA-4211-9845-911D656AD87F}" type="presParOf" srcId="{9FEE2A09-C9FC-45BB-B6E8-79246C5020EF}" destId="{FBC42C63-8414-41E9-A3B2-C8EAD235C3D5}" srcOrd="0" destOrd="0" presId="urn:microsoft.com/office/officeart/2008/layout/VerticalCurvedList"/>
    <dgm:cxn modelId="{58828080-F2FE-4647-8486-7D2C253A5716}" type="presParOf" srcId="{FBC42C63-8414-41E9-A3B2-C8EAD235C3D5}" destId="{EEA1BE27-6BAE-4807-98AC-797E159C858F}" srcOrd="0" destOrd="0" presId="urn:microsoft.com/office/officeart/2008/layout/VerticalCurvedList"/>
    <dgm:cxn modelId="{5A942EB8-3352-4D98-A643-17FC98DEAE89}" type="presParOf" srcId="{EEA1BE27-6BAE-4807-98AC-797E159C858F}" destId="{4BA00E90-74EB-43AC-B495-596F50ED0CCE}" srcOrd="0" destOrd="0" presId="urn:microsoft.com/office/officeart/2008/layout/VerticalCurvedList"/>
    <dgm:cxn modelId="{7B9292C8-2EBD-42EC-95D5-1BAD700BE0B7}" type="presParOf" srcId="{EEA1BE27-6BAE-4807-98AC-797E159C858F}" destId="{8187B3C7-8297-462C-BCED-037AAF9DF0FC}" srcOrd="1" destOrd="0" presId="urn:microsoft.com/office/officeart/2008/layout/VerticalCurvedList"/>
    <dgm:cxn modelId="{BF642FB9-4FE4-4C26-A7BE-A88D19DD88F7}" type="presParOf" srcId="{EEA1BE27-6BAE-4807-98AC-797E159C858F}" destId="{95DE5677-CAE4-4447-8DD6-CCE0F5689C3F}" srcOrd="2" destOrd="0" presId="urn:microsoft.com/office/officeart/2008/layout/VerticalCurvedList"/>
    <dgm:cxn modelId="{A8A87AC9-7902-426C-9763-F8FDABFC61FF}" type="presParOf" srcId="{EEA1BE27-6BAE-4807-98AC-797E159C858F}" destId="{8EFA0D50-9219-4653-B5C0-B52A1C326006}" srcOrd="3" destOrd="0" presId="urn:microsoft.com/office/officeart/2008/layout/VerticalCurvedList"/>
    <dgm:cxn modelId="{9B2EBAD7-DA42-46B1-B530-1FB8423DC326}" type="presParOf" srcId="{FBC42C63-8414-41E9-A3B2-C8EAD235C3D5}" destId="{9BBAD0D5-09F4-4C2F-8647-02AFB2202FB3}" srcOrd="1" destOrd="0" presId="urn:microsoft.com/office/officeart/2008/layout/VerticalCurvedList"/>
    <dgm:cxn modelId="{D67D65F5-509E-4465-999F-1448EB5F82D2}" type="presParOf" srcId="{FBC42C63-8414-41E9-A3B2-C8EAD235C3D5}" destId="{7DC3F873-9189-4AB9-9BB5-31DBC04CAB4B}" srcOrd="2" destOrd="0" presId="urn:microsoft.com/office/officeart/2008/layout/VerticalCurvedList"/>
    <dgm:cxn modelId="{B3D9D961-2DB4-4010-9B59-432314F1DDBD}" type="presParOf" srcId="{7DC3F873-9189-4AB9-9BB5-31DBC04CAB4B}" destId="{D080A9D3-66D5-427D-B6D7-419076F6CF61}" srcOrd="0" destOrd="0" presId="urn:microsoft.com/office/officeart/2008/layout/VerticalCurvedList"/>
    <dgm:cxn modelId="{2105E0A2-B86C-41BD-A2BB-9B4CE0F0C429}" type="presParOf" srcId="{FBC42C63-8414-41E9-A3B2-C8EAD235C3D5}" destId="{6D9570A4-B994-4173-9289-7C3ABA59751C}" srcOrd="3" destOrd="0" presId="urn:microsoft.com/office/officeart/2008/layout/VerticalCurvedList"/>
    <dgm:cxn modelId="{9096EC3C-72C4-4FF2-898F-5FEDF7D04137}" type="presParOf" srcId="{FBC42C63-8414-41E9-A3B2-C8EAD235C3D5}" destId="{87611D4F-B431-4113-BAF7-0E565C5B059A}" srcOrd="4" destOrd="0" presId="urn:microsoft.com/office/officeart/2008/layout/VerticalCurvedList"/>
    <dgm:cxn modelId="{E2D073B7-6CE7-4F7B-9E20-426B34FDDBB6}" type="presParOf" srcId="{87611D4F-B431-4113-BAF7-0E565C5B059A}" destId="{290DE50F-A7EB-4EE6-801C-1B89BE09AA6B}" srcOrd="0" destOrd="0" presId="urn:microsoft.com/office/officeart/2008/layout/VerticalCurvedList"/>
    <dgm:cxn modelId="{F2BF000C-EB85-42B5-99D3-B35A02C7F6C7}" type="presParOf" srcId="{FBC42C63-8414-41E9-A3B2-C8EAD235C3D5}" destId="{ABED1211-1F84-4BDF-97F5-07EFF3E0F8D7}" srcOrd="5" destOrd="0" presId="urn:microsoft.com/office/officeart/2008/layout/VerticalCurvedList"/>
    <dgm:cxn modelId="{82DB07A9-A961-408B-B211-F79EEB2620DC}" type="presParOf" srcId="{FBC42C63-8414-41E9-A3B2-C8EAD235C3D5}" destId="{8C222C6A-EE93-4FC5-9E0A-7DF970C4CE21}" srcOrd="6" destOrd="0" presId="urn:microsoft.com/office/officeart/2008/layout/VerticalCurvedList"/>
    <dgm:cxn modelId="{E9407AF3-7D05-4903-8E13-42769F0C5C44}" type="presParOf" srcId="{8C222C6A-EE93-4FC5-9E0A-7DF970C4CE21}" destId="{A4856590-B082-4730-8363-8F0E62135277}" srcOrd="0" destOrd="0" presId="urn:microsoft.com/office/officeart/2008/layout/VerticalCurvedList"/>
    <dgm:cxn modelId="{1039A59A-E4DA-455A-81C2-09616C55F202}" type="presParOf" srcId="{FBC42C63-8414-41E9-A3B2-C8EAD235C3D5}" destId="{08940BC6-F185-4315-9517-5F3E99C34EE4}" srcOrd="7" destOrd="0" presId="urn:microsoft.com/office/officeart/2008/layout/VerticalCurvedList"/>
    <dgm:cxn modelId="{F2A7CCD1-283F-4B7B-A133-491C437CDB09}" type="presParOf" srcId="{FBC42C63-8414-41E9-A3B2-C8EAD235C3D5}" destId="{52F2044F-796A-4E07-AD7D-F76C8FD32B46}" srcOrd="8" destOrd="0" presId="urn:microsoft.com/office/officeart/2008/layout/VerticalCurvedList"/>
    <dgm:cxn modelId="{5B5050E1-C25E-41FA-A0BF-790F3DE3E955}" type="presParOf" srcId="{52F2044F-796A-4E07-AD7D-F76C8FD32B46}" destId="{EBC55F89-6777-417C-98A1-7096B918F452}" srcOrd="0" destOrd="0" presId="urn:microsoft.com/office/officeart/2008/layout/VerticalCurvedList"/>
    <dgm:cxn modelId="{A429E4D4-1698-423A-BB2C-D2A4E16C8D1F}" type="presParOf" srcId="{FBC42C63-8414-41E9-A3B2-C8EAD235C3D5}" destId="{BB6B5838-ECEE-4BEB-946B-5FBAFAC9DACC}" srcOrd="9" destOrd="0" presId="urn:microsoft.com/office/officeart/2008/layout/VerticalCurvedList"/>
    <dgm:cxn modelId="{A2AF3911-4BC1-4ED5-B0DA-56BB5A496FD2}" type="presParOf" srcId="{FBC42C63-8414-41E9-A3B2-C8EAD235C3D5}" destId="{21EDDD11-B85A-447D-951E-31B49D160225}" srcOrd="10" destOrd="0" presId="urn:microsoft.com/office/officeart/2008/layout/VerticalCurvedList"/>
    <dgm:cxn modelId="{E879E025-E7E3-4057-9225-8920946A54C1}" type="presParOf" srcId="{21EDDD11-B85A-447D-951E-31B49D160225}" destId="{B5C642A4-857E-4AF2-BC12-6C0E4D042AD1}" srcOrd="0" destOrd="0" presId="urn:microsoft.com/office/officeart/2008/layout/VerticalCurvedList"/>
    <dgm:cxn modelId="{187F50D0-CA76-4633-A262-0DFD94D1777B}" type="presParOf" srcId="{FBC42C63-8414-41E9-A3B2-C8EAD235C3D5}" destId="{5E204AB4-2131-40B8-B1B5-CA1280CE0DA7}" srcOrd="11" destOrd="0" presId="urn:microsoft.com/office/officeart/2008/layout/VerticalCurvedList"/>
    <dgm:cxn modelId="{CA4A8942-0968-4E14-AE38-23E5F08B93DF}" type="presParOf" srcId="{FBC42C63-8414-41E9-A3B2-C8EAD235C3D5}" destId="{1BACFAAB-46FD-4971-9155-C00361795073}" srcOrd="12" destOrd="0" presId="urn:microsoft.com/office/officeart/2008/layout/VerticalCurvedList"/>
    <dgm:cxn modelId="{ABC80113-11B3-4345-B342-6996326E2809}" type="presParOf" srcId="{1BACFAAB-46FD-4971-9155-C00361795073}" destId="{9109F837-0F29-4F39-9D3B-8E507333F52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0F25962-5038-465F-94C4-BA8891AFF3DC}" type="slidenum">
              <a:rPr lang="en-US"/>
              <a:pPr>
                <a:defRPr/>
              </a:pPr>
              <a:t>‹#›</a:t>
            </a:fld>
            <a:endParaRPr lang="en-US"/>
          </a:p>
        </p:txBody>
      </p:sp>
    </p:spTree>
    <p:extLst>
      <p:ext uri="{BB962C8B-B14F-4D97-AF65-F5344CB8AC3E}">
        <p14:creationId xmlns:p14="http://schemas.microsoft.com/office/powerpoint/2010/main" val="6137882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33FFA518-D1C1-4341-ABE8-0EFAFD79D7EC}" type="slidenum">
              <a:rPr lang="en-US" smtClean="0"/>
              <a:pPr/>
              <a:t>2</a:t>
            </a:fld>
            <a:endParaRPr 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368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39</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798101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40</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3510143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41</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794282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42</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593604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44</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2187379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46</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2388078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47</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737722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48</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177479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2743EDE9-2061-4ADD-90F4-7F41ACE7ABA8}" type="slidenum">
              <a:rPr lang="en-US" smtClean="0"/>
              <a:pPr/>
              <a:t>49</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2509345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9468E672-8AAE-4D1A-8938-F4CCACDADF9E}" type="slidenum">
              <a:rPr lang="en-US" smtClean="0">
                <a:solidFill>
                  <a:srgbClr val="000000"/>
                </a:solidFill>
              </a:rPr>
              <a:pPr/>
              <a:t>51</a:t>
            </a:fld>
            <a:endParaRPr lang="en-US" smtClean="0">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3606461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9468E672-8AAE-4D1A-8938-F4CCACDADF9E}" type="slidenum">
              <a:rPr lang="en-US" smtClean="0"/>
              <a:pPr/>
              <a:t>11</a:t>
            </a:fld>
            <a:endParaRPr 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547856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9468E672-8AAE-4D1A-8938-F4CCACDADF9E}" type="slidenum">
              <a:rPr lang="en-US" smtClean="0">
                <a:solidFill>
                  <a:srgbClr val="000000"/>
                </a:solidFill>
              </a:rPr>
              <a:pPr/>
              <a:t>56</a:t>
            </a:fld>
            <a:endParaRPr lang="en-US" smtClean="0">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3915608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9468E672-8AAE-4D1A-8938-F4CCACDADF9E}" type="slidenum">
              <a:rPr lang="en-US" smtClean="0">
                <a:solidFill>
                  <a:srgbClr val="000000"/>
                </a:solidFill>
              </a:rPr>
              <a:pPr/>
              <a:t>57</a:t>
            </a:fld>
            <a:endParaRPr lang="en-US" smtClean="0">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96644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C4AF990-B597-42D5-B6B1-5B8EEF892AE5}" type="slidenum">
              <a:rPr lang="en-US" smtClean="0"/>
              <a:pPr/>
              <a:t>12</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1114287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29F5B3EF-8346-4057-9FA3-3B0955D646C3}" type="slidenum">
              <a:rPr lang="en-US" smtClean="0"/>
              <a:pPr/>
              <a:t>13</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60291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245C328F-7B47-4849-A68A-8FECA7EBF6AD}" type="slidenum">
              <a:rPr lang="en-US" smtClean="0"/>
              <a:pPr/>
              <a:t>15</a:t>
            </a:fld>
            <a:endParaRPr 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90144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3ECC793F-1273-4E21-82AF-4AE67DC84EB8}" type="slidenum">
              <a:rPr lang="en-US" smtClean="0"/>
              <a:pPr/>
              <a:t>21</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226284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0F25962-5038-465F-94C4-BA8891AFF3DC}" type="slidenum">
              <a:rPr lang="en-US" smtClean="0"/>
              <a:pPr>
                <a:defRPr/>
              </a:pPr>
              <a:t>23</a:t>
            </a:fld>
            <a:endParaRPr lang="en-US"/>
          </a:p>
        </p:txBody>
      </p:sp>
    </p:spTree>
    <p:extLst>
      <p:ext uri="{BB962C8B-B14F-4D97-AF65-F5344CB8AC3E}">
        <p14:creationId xmlns:p14="http://schemas.microsoft.com/office/powerpoint/2010/main" val="1141958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37</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1143827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38</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p14="http://schemas.microsoft.com/office/powerpoint/2010/main" val="369611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B5E9D3-F069-4657-A383-36C5BB7178C4}" type="slidenum">
              <a:rPr lang="en-US" smtClean="0"/>
              <a:pPr>
                <a:defRPr/>
              </a:pPr>
              <a:t>‹#›</a:t>
            </a:fld>
            <a:endParaRPr lang="en-US"/>
          </a:p>
        </p:txBody>
      </p:sp>
    </p:spTree>
    <p:extLst>
      <p:ext uri="{BB962C8B-B14F-4D97-AF65-F5344CB8AC3E}">
        <p14:creationId xmlns:p14="http://schemas.microsoft.com/office/powerpoint/2010/main" val="1266497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C697E1-0B93-4556-A677-11F69A0BC941}" type="slidenum">
              <a:rPr lang="en-US" smtClean="0"/>
              <a:pPr>
                <a:defRPr/>
              </a:pPr>
              <a:t>‹#›</a:t>
            </a:fld>
            <a:endParaRPr lang="en-US"/>
          </a:p>
        </p:txBody>
      </p:sp>
    </p:spTree>
    <p:extLst>
      <p:ext uri="{BB962C8B-B14F-4D97-AF65-F5344CB8AC3E}">
        <p14:creationId xmlns:p14="http://schemas.microsoft.com/office/powerpoint/2010/main" val="1300577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93D64C-5F15-49B0-9698-A9E5A294C28A}" type="slidenum">
              <a:rPr lang="en-US" smtClean="0"/>
              <a:pPr>
                <a:defRPr/>
              </a:pPr>
              <a:t>‹#›</a:t>
            </a:fld>
            <a:endParaRPr lang="en-US"/>
          </a:p>
        </p:txBody>
      </p:sp>
    </p:spTree>
    <p:extLst>
      <p:ext uri="{BB962C8B-B14F-4D97-AF65-F5344CB8AC3E}">
        <p14:creationId xmlns:p14="http://schemas.microsoft.com/office/powerpoint/2010/main" val="329995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p14="http://schemas.microsoft.com/office/powerpoint/2010/main" val="1818566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p14="http://schemas.microsoft.com/office/powerpoint/2010/main" val="1250066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p14="http://schemas.microsoft.com/office/powerpoint/2010/main" val="2336465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8648"/>
            <a:ext cx="1943100" cy="548782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8648"/>
            <a:ext cx="5692140" cy="54878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p14="http://schemas.microsoft.com/office/powerpoint/2010/main" val="3956312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250" t="6821" r="18751" b="317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9651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t="9000" r="12500" b="1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56021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1143000"/>
            <a:ext cx="8229600" cy="1143000"/>
          </a:xfrm>
          <a:prstGeom prst="rect">
            <a:avLst/>
          </a:prstGeom>
        </p:spPr>
        <p:txBody>
          <a:bodyPr vert="horz" lIns="91440" tIns="45720" rIns="91440" bIns="45720" rtlCol="0" anchor="ctr">
            <a:normAutofit/>
          </a:bodyPr>
          <a:lstStyle>
            <a:lvl1pPr>
              <a:defRPr b="1"/>
            </a:lvl1pPr>
          </a:lstStyle>
          <a:p>
            <a:r>
              <a:rPr lang="en-US" smtClean="0"/>
              <a:t>Click to edit Master title style</a:t>
            </a:r>
            <a:endParaRPr lang="en-US"/>
          </a:p>
        </p:txBody>
      </p:sp>
    </p:spTree>
    <p:extLst>
      <p:ext uri="{BB962C8B-B14F-4D97-AF65-F5344CB8AC3E}">
        <p14:creationId xmlns:p14="http://schemas.microsoft.com/office/powerpoint/2010/main" val="40827405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75" t="6000" r="13125" b="4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Placeholder 1"/>
          <p:cNvSpPr>
            <a:spLocks noGrp="1"/>
          </p:cNvSpPr>
          <p:nvPr>
            <p:ph type="title"/>
          </p:nvPr>
        </p:nvSpPr>
        <p:spPr>
          <a:xfrm>
            <a:off x="457200" y="1143000"/>
            <a:ext cx="8229600" cy="1143000"/>
          </a:xfrm>
          <a:prstGeom prst="rect">
            <a:avLst/>
          </a:prstGeom>
        </p:spPr>
        <p:txBody>
          <a:bodyPr vert="horz" lIns="91440" tIns="45720" rIns="91440" bIns="45720" rtlCol="0" anchor="ctr">
            <a:normAutofit/>
          </a:bodyPr>
          <a:lstStyle>
            <a:lvl1pPr>
              <a:defRPr b="1"/>
            </a:lvl1pPr>
          </a:lstStyle>
          <a:p>
            <a:r>
              <a:rPr lang="en-US" smtClean="0"/>
              <a:t>Click to edit Master title style</a:t>
            </a:r>
            <a:endParaRPr lang="en-US"/>
          </a:p>
        </p:txBody>
      </p:sp>
    </p:spTree>
    <p:extLst>
      <p:ext uri="{BB962C8B-B14F-4D97-AF65-F5344CB8AC3E}">
        <p14:creationId xmlns:p14="http://schemas.microsoft.com/office/powerpoint/2010/main" val="7920341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 y="1561624"/>
            <a:ext cx="7772400" cy="11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477203"/>
            <a:ext cx="1943100" cy="87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ubtitle 2"/>
          <p:cNvSpPr>
            <a:spLocks noGrp="1"/>
          </p:cNvSpPr>
          <p:nvPr>
            <p:ph type="subTitle" idx="1"/>
          </p:nvPr>
        </p:nvSpPr>
        <p:spPr>
          <a:xfrm>
            <a:off x="662940" y="2880360"/>
            <a:ext cx="7818120" cy="1753077"/>
          </a:xfrm>
        </p:spPr>
        <p:txBody>
          <a:bodyPr/>
          <a:lstStyle>
            <a:lvl1pPr marL="0" indent="0" algn="ctr">
              <a:buNone/>
              <a:defRPr sz="5400" b="1">
                <a:latin typeface="Calibri" pitchFamily="34" charset="0"/>
                <a:cs typeface="Calibri" pitchFamily="34" charset="0"/>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p14="http://schemas.microsoft.com/office/powerpoint/2010/main" val="913784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895" t="10500" r="11563" b="1167"/>
          <a:stretch/>
        </p:blipFill>
        <p:spPr bwMode="auto">
          <a:xfrm>
            <a:off x="0" y="0"/>
            <a:ext cx="9144000" cy="686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6019800"/>
            <a:ext cx="9144000" cy="45720"/>
          </a:xfrm>
          <a:prstGeom prst="rect">
            <a:avLst/>
          </a:prstGeom>
          <a:solidFill>
            <a:srgbClr val="0D0D0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TextBox 5"/>
          <p:cNvSpPr txBox="1"/>
          <p:nvPr/>
        </p:nvSpPr>
        <p:spPr>
          <a:xfrm>
            <a:off x="7239000" y="6066086"/>
            <a:ext cx="1905000" cy="369332"/>
          </a:xfrm>
          <a:prstGeom prst="rect">
            <a:avLst/>
          </a:prstGeom>
          <a:noFill/>
        </p:spPr>
        <p:txBody>
          <a:bodyPr wrap="square" rtlCol="0">
            <a:spAutoFit/>
          </a:bodyPr>
          <a:lstStyle/>
          <a:p>
            <a:pPr algn="ctr" fontAlgn="auto">
              <a:spcBef>
                <a:spcPts val="0"/>
              </a:spcBef>
              <a:spcAft>
                <a:spcPts val="0"/>
              </a:spcAft>
            </a:pPr>
            <a:r>
              <a:rPr lang="en-US" spc="300" dirty="0" smtClean="0">
                <a:solidFill>
                  <a:srgbClr val="FF8B8B">
                    <a:lumMod val="50000"/>
                  </a:srgbClr>
                </a:solidFill>
                <a:latin typeface="Estrangelo Edessa" pitchFamily="66" charset="0"/>
                <a:ea typeface="Verdana" pitchFamily="34" charset="0"/>
                <a:cs typeface="Estrangelo Edessa" pitchFamily="66" charset="0"/>
              </a:rPr>
              <a:t>www.bea.bh</a:t>
            </a:r>
            <a:endParaRPr lang="en-US" sz="1600" spc="300" dirty="0">
              <a:solidFill>
                <a:srgbClr val="FF8B8B">
                  <a:lumMod val="50000"/>
                </a:srgbClr>
              </a:solidFill>
              <a:latin typeface="Estrangelo Edessa" pitchFamily="66" charset="0"/>
              <a:ea typeface="Verdana" pitchFamily="34" charset="0"/>
              <a:cs typeface="Estrangelo Edessa" pitchFamily="66" charset="0"/>
            </a:endParaRPr>
          </a:p>
        </p:txBody>
      </p:sp>
      <p:sp>
        <p:nvSpPr>
          <p:cNvPr id="7" name="TextBox 6"/>
          <p:cNvSpPr txBox="1"/>
          <p:nvPr/>
        </p:nvSpPr>
        <p:spPr>
          <a:xfrm>
            <a:off x="7391400" y="6324600"/>
            <a:ext cx="1600200" cy="584775"/>
          </a:xfrm>
          <a:prstGeom prst="rect">
            <a:avLst/>
          </a:prstGeom>
          <a:noFill/>
        </p:spPr>
        <p:txBody>
          <a:bodyPr wrap="square" rtlCol="0">
            <a:spAutoFit/>
          </a:bodyPr>
          <a:lstStyle/>
          <a:p>
            <a:pPr algn="ctr" fontAlgn="auto">
              <a:spcBef>
                <a:spcPts val="0"/>
              </a:spcBef>
              <a:spcAft>
                <a:spcPts val="0"/>
              </a:spcAft>
            </a:pPr>
            <a:r>
              <a:rPr lang="en-US" sz="3200" dirty="0" smtClean="0">
                <a:solidFill>
                  <a:srgbClr val="FFFFFF">
                    <a:lumMod val="50000"/>
                  </a:srgbClr>
                </a:solidFill>
                <a:latin typeface="Estrangelo Edessa" pitchFamily="66" charset="0"/>
                <a:cs typeface="Estrangelo Edessa" pitchFamily="66" charset="0"/>
              </a:rPr>
              <a:t>2011</a:t>
            </a:r>
            <a:endParaRPr lang="en-US" sz="3200" dirty="0">
              <a:solidFill>
                <a:srgbClr val="FFFFFF">
                  <a:lumMod val="50000"/>
                </a:srgbClr>
              </a:solidFill>
              <a:latin typeface="Estrangelo Edessa" pitchFamily="66" charset="0"/>
              <a:cs typeface="Estrangelo Edessa" pitchFamily="66"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141843"/>
            <a:ext cx="1524000" cy="65360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518" t="20802" r="4713" b="15329"/>
          <a:stretch/>
        </p:blipFill>
        <p:spPr>
          <a:xfrm>
            <a:off x="1981200" y="6172200"/>
            <a:ext cx="2576223" cy="608275"/>
          </a:xfrm>
          <a:prstGeom prst="rect">
            <a:avLst/>
          </a:prstGeom>
        </p:spPr>
      </p:pic>
      <p:sp>
        <p:nvSpPr>
          <p:cNvPr id="11" name="Title 1"/>
          <p:cNvSpPr>
            <a:spLocks noGrp="1"/>
          </p:cNvSpPr>
          <p:nvPr>
            <p:ph type="title"/>
          </p:nvPr>
        </p:nvSpPr>
        <p:spPr>
          <a:xfrm>
            <a:off x="2866032" y="152400"/>
            <a:ext cx="6019800" cy="1143000"/>
          </a:xfrm>
        </p:spPr>
        <p:txBody>
          <a:bodyPr anchor="t">
            <a:normAutofit/>
          </a:bodyPr>
          <a:lstStyle>
            <a:lvl1pPr algn="r" rtl="1">
              <a:defRPr sz="3600" b="1"/>
            </a:lvl1pPr>
          </a:lstStyle>
          <a:p>
            <a:r>
              <a:rPr lang="en-US" smtClean="0"/>
              <a:t>Click to edit Master title style</a:t>
            </a:r>
            <a:endParaRPr lang="en-US" dirty="0"/>
          </a:p>
        </p:txBody>
      </p:sp>
      <p:sp>
        <p:nvSpPr>
          <p:cNvPr id="12" name="Content Placeholder 2"/>
          <p:cNvSpPr>
            <a:spLocks noGrp="1"/>
          </p:cNvSpPr>
          <p:nvPr>
            <p:ph idx="1"/>
          </p:nvPr>
        </p:nvSpPr>
        <p:spPr>
          <a:xfrm>
            <a:off x="228600" y="1496703"/>
            <a:ext cx="8651544" cy="4343401"/>
          </a:xfrm>
        </p:spPr>
        <p:txBody>
          <a:bodyPr/>
          <a:lstStyle>
            <a:lvl1pPr algn="r" rtl="1">
              <a:defRPr/>
            </a:lvl1pPr>
            <a:lvl2pPr algn="r" rtl="1">
              <a:defRPr/>
            </a:lvl2pPr>
            <a:lvl3pPr algn="r" rtl="1">
              <a:defRPr/>
            </a:lvl3pPr>
            <a:lvl4pPr algn="r" rtl="1">
              <a:defRPr/>
            </a:lvl4pPr>
            <a:lvl5pPr algn="r" rtl="1">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189546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177" t="10500" r="11563" b="1167"/>
          <a:stretch/>
        </p:blipFill>
        <p:spPr bwMode="auto">
          <a:xfrm flipH="1">
            <a:off x="0" y="0"/>
            <a:ext cx="6373504" cy="686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6019800"/>
            <a:ext cx="8229600" cy="45720"/>
          </a:xfrm>
          <a:prstGeom prst="rect">
            <a:avLst/>
          </a:prstGeom>
          <a:solidFill>
            <a:srgbClr val="0D0D0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TextBox 8"/>
          <p:cNvSpPr txBox="1"/>
          <p:nvPr/>
        </p:nvSpPr>
        <p:spPr>
          <a:xfrm>
            <a:off x="0" y="6300643"/>
            <a:ext cx="1905000" cy="369332"/>
          </a:xfrm>
          <a:prstGeom prst="rect">
            <a:avLst/>
          </a:prstGeom>
          <a:noFill/>
        </p:spPr>
        <p:txBody>
          <a:bodyPr wrap="square" rtlCol="0">
            <a:spAutoFit/>
          </a:bodyPr>
          <a:lstStyle/>
          <a:p>
            <a:pPr algn="ctr" fontAlgn="auto">
              <a:spcBef>
                <a:spcPts val="0"/>
              </a:spcBef>
              <a:spcAft>
                <a:spcPts val="0"/>
              </a:spcAft>
            </a:pPr>
            <a:r>
              <a:rPr lang="en-US" spc="300" dirty="0" smtClean="0">
                <a:solidFill>
                  <a:srgbClr val="FF8B8B">
                    <a:lumMod val="50000"/>
                  </a:srgbClr>
                </a:solidFill>
                <a:latin typeface="Estrangelo Edessa" pitchFamily="66" charset="0"/>
                <a:ea typeface="Verdana" pitchFamily="34" charset="0"/>
                <a:cs typeface="Estrangelo Edessa" pitchFamily="66" charset="0"/>
              </a:rPr>
              <a:t>www.bea.bh</a:t>
            </a:r>
            <a:endParaRPr lang="en-US" sz="1600" spc="300" dirty="0">
              <a:solidFill>
                <a:srgbClr val="FF8B8B">
                  <a:lumMod val="50000"/>
                </a:srgbClr>
              </a:solidFill>
              <a:latin typeface="Estrangelo Edessa" pitchFamily="66" charset="0"/>
              <a:ea typeface="Verdana" pitchFamily="34" charset="0"/>
              <a:cs typeface="Estrangelo Edessa" pitchFamily="66"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6141843"/>
            <a:ext cx="1524000" cy="653605"/>
          </a:xfrm>
          <a:prstGeom prst="rect">
            <a:avLst/>
          </a:prstGeom>
        </p:spPr>
      </p:pic>
      <p:pic>
        <p:nvPicPr>
          <p:cNvPr id="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432" t="12258" r="64360" b="71760"/>
          <a:stretch/>
        </p:blipFill>
        <p:spPr bwMode="auto">
          <a:xfrm>
            <a:off x="6603242" y="136478"/>
            <a:ext cx="2388358" cy="124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228600" y="152400"/>
            <a:ext cx="6019800" cy="1143000"/>
          </a:xfrm>
        </p:spPr>
        <p:txBody>
          <a:bodyPr anchor="b">
            <a:normAutofit/>
          </a:bodyPr>
          <a:lstStyle>
            <a:lvl1pPr algn="l" rtl="0">
              <a:defRPr sz="3600" b="1">
                <a:solidFill>
                  <a:schemeClr val="accent4">
                    <a:lumMod val="75000"/>
                  </a:schemeClr>
                </a:solidFill>
              </a:defRPr>
            </a:lvl1pPr>
          </a:lstStyle>
          <a:p>
            <a:r>
              <a:rPr lang="en-US" dirty="0" smtClean="0"/>
              <a:t>Click to edit Master title style</a:t>
            </a:r>
            <a:endParaRPr lang="en-US" dirty="0"/>
          </a:p>
        </p:txBody>
      </p:sp>
      <p:sp>
        <p:nvSpPr>
          <p:cNvPr id="21" name="Content Placeholder 2"/>
          <p:cNvSpPr>
            <a:spLocks noGrp="1"/>
          </p:cNvSpPr>
          <p:nvPr>
            <p:ph idx="1"/>
          </p:nvPr>
        </p:nvSpPr>
        <p:spPr>
          <a:xfrm>
            <a:off x="228600" y="1496703"/>
            <a:ext cx="8651544" cy="4343401"/>
          </a:xfrm>
        </p:spPr>
        <p:txBody>
          <a:bodyPr>
            <a:normAutofit/>
          </a:bodyPr>
          <a:lstStyle>
            <a:lvl1pPr algn="l" rtl="0">
              <a:spcBef>
                <a:spcPts val="1200"/>
              </a:spcBef>
              <a:defRPr sz="2800">
                <a:solidFill>
                  <a:schemeClr val="tx1">
                    <a:lumMod val="50000"/>
                  </a:schemeClr>
                </a:solidFill>
              </a:defRPr>
            </a:lvl1pPr>
            <a:lvl2pPr algn="l" rtl="0">
              <a:defRPr sz="2400"/>
            </a:lvl2pPr>
            <a:lvl3pPr algn="l" rtl="0">
              <a:defRPr sz="2000"/>
            </a:lvl3pPr>
            <a:lvl4pPr algn="l" rtl="0">
              <a:defRPr sz="1800"/>
            </a:lvl4pPr>
            <a:lvl5pPr algn="l" rtl="0">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Rectangle 12"/>
          <p:cNvSpPr/>
          <p:nvPr userDrawn="1"/>
        </p:nvSpPr>
        <p:spPr>
          <a:xfrm>
            <a:off x="8153400" y="6019800"/>
            <a:ext cx="1005840" cy="4572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27739992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8" name="Rectangle 7"/>
          <p:cNvSpPr/>
          <p:nvPr/>
        </p:nvSpPr>
        <p:spPr>
          <a:xfrm>
            <a:off x="0" y="6019800"/>
            <a:ext cx="8229600" cy="45720"/>
          </a:xfrm>
          <a:prstGeom prst="rect">
            <a:avLst/>
          </a:prstGeom>
          <a:solidFill>
            <a:srgbClr val="0D0D0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TextBox 8"/>
          <p:cNvSpPr txBox="1"/>
          <p:nvPr/>
        </p:nvSpPr>
        <p:spPr>
          <a:xfrm>
            <a:off x="0" y="6300643"/>
            <a:ext cx="2438400" cy="369332"/>
          </a:xfrm>
          <a:prstGeom prst="rect">
            <a:avLst/>
          </a:prstGeom>
          <a:noFill/>
        </p:spPr>
        <p:txBody>
          <a:bodyPr wrap="square" rtlCol="0">
            <a:spAutoFit/>
          </a:bodyPr>
          <a:lstStyle/>
          <a:p>
            <a:pPr algn="ctr" fontAlgn="auto">
              <a:spcBef>
                <a:spcPts val="0"/>
              </a:spcBef>
              <a:spcAft>
                <a:spcPts val="0"/>
              </a:spcAft>
            </a:pPr>
            <a:r>
              <a:rPr lang="en-US" spc="300" dirty="0" smtClean="0">
                <a:solidFill>
                  <a:srgbClr val="FF8B8B">
                    <a:lumMod val="50000"/>
                  </a:srgbClr>
                </a:solidFill>
                <a:latin typeface="Estrangelo Edessa" pitchFamily="66" charset="0"/>
                <a:ea typeface="Verdana" pitchFamily="34" charset="0"/>
                <a:cs typeface="Estrangelo Edessa" pitchFamily="66" charset="0"/>
              </a:rPr>
              <a:t>www.bis.org.bh</a:t>
            </a:r>
            <a:endParaRPr lang="en-US" sz="1600" spc="300" dirty="0">
              <a:solidFill>
                <a:srgbClr val="FF8B8B">
                  <a:lumMod val="50000"/>
                </a:srgbClr>
              </a:solidFill>
              <a:latin typeface="Estrangelo Edessa" pitchFamily="66" charset="0"/>
              <a:ea typeface="Verdana" pitchFamily="34" charset="0"/>
              <a:cs typeface="Estrangelo Edessa" pitchFamily="66" charset="0"/>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304800"/>
            <a:ext cx="2132091" cy="914400"/>
          </a:xfrm>
          <a:prstGeom prst="rect">
            <a:avLst/>
          </a:prstGeom>
        </p:spPr>
      </p:pic>
      <p:sp>
        <p:nvSpPr>
          <p:cNvPr id="20" name="Title 1"/>
          <p:cNvSpPr>
            <a:spLocks noGrp="1"/>
          </p:cNvSpPr>
          <p:nvPr>
            <p:ph type="title"/>
          </p:nvPr>
        </p:nvSpPr>
        <p:spPr>
          <a:xfrm>
            <a:off x="228600" y="152400"/>
            <a:ext cx="6019800" cy="1143000"/>
          </a:xfrm>
        </p:spPr>
        <p:txBody>
          <a:bodyPr anchor="b">
            <a:normAutofit/>
          </a:bodyPr>
          <a:lstStyle>
            <a:lvl1pPr algn="l" rtl="0">
              <a:defRPr sz="3600" b="1">
                <a:solidFill>
                  <a:schemeClr val="accent4">
                    <a:lumMod val="75000"/>
                  </a:schemeClr>
                </a:solidFill>
              </a:defRPr>
            </a:lvl1pPr>
          </a:lstStyle>
          <a:p>
            <a:r>
              <a:rPr lang="en-US" dirty="0" smtClean="0"/>
              <a:t>Click to edit Master title style</a:t>
            </a:r>
            <a:endParaRPr lang="en-US" dirty="0"/>
          </a:p>
        </p:txBody>
      </p:sp>
      <p:sp>
        <p:nvSpPr>
          <p:cNvPr id="21" name="Content Placeholder 2"/>
          <p:cNvSpPr>
            <a:spLocks noGrp="1"/>
          </p:cNvSpPr>
          <p:nvPr>
            <p:ph idx="1"/>
          </p:nvPr>
        </p:nvSpPr>
        <p:spPr>
          <a:xfrm>
            <a:off x="228600" y="1496703"/>
            <a:ext cx="8651544" cy="4343401"/>
          </a:xfrm>
        </p:spPr>
        <p:txBody>
          <a:bodyPr>
            <a:normAutofit/>
          </a:bodyPr>
          <a:lstStyle>
            <a:lvl1pPr algn="l" rtl="0">
              <a:spcBef>
                <a:spcPts val="1200"/>
              </a:spcBef>
              <a:defRPr sz="2800">
                <a:solidFill>
                  <a:schemeClr val="tx1">
                    <a:lumMod val="50000"/>
                  </a:schemeClr>
                </a:solidFill>
              </a:defRPr>
            </a:lvl1pPr>
            <a:lvl2pPr algn="l" rtl="0">
              <a:defRPr sz="2400"/>
            </a:lvl2pPr>
            <a:lvl3pPr algn="l" rtl="0">
              <a:defRPr sz="2000"/>
            </a:lvl3pPr>
            <a:lvl4pPr algn="l" rtl="0">
              <a:defRPr sz="1800"/>
            </a:lvl4pPr>
            <a:lvl5pPr algn="l" rtl="0">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Rectangle 12"/>
          <p:cNvSpPr/>
          <p:nvPr userDrawn="1"/>
        </p:nvSpPr>
        <p:spPr>
          <a:xfrm>
            <a:off x="8153400" y="6019800"/>
            <a:ext cx="1005840" cy="4572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11115656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177" t="10500" r="11563" b="1167"/>
          <a:stretch/>
        </p:blipFill>
        <p:spPr bwMode="auto">
          <a:xfrm flipH="1">
            <a:off x="0" y="0"/>
            <a:ext cx="6373504" cy="686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432" t="12258" r="64360" b="71760"/>
          <a:stretch/>
        </p:blipFill>
        <p:spPr bwMode="auto">
          <a:xfrm>
            <a:off x="6603242" y="136478"/>
            <a:ext cx="2388358" cy="124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228600" y="152400"/>
            <a:ext cx="6019800" cy="1143000"/>
          </a:xfrm>
        </p:spPr>
        <p:txBody>
          <a:bodyPr anchor="b">
            <a:normAutofit/>
          </a:bodyPr>
          <a:lstStyle>
            <a:lvl1pPr algn="l" rtl="0">
              <a:defRPr sz="3600" b="1">
                <a:solidFill>
                  <a:schemeClr val="accent4">
                    <a:lumMod val="75000"/>
                  </a:schemeClr>
                </a:solidFill>
              </a:defRPr>
            </a:lvl1pPr>
          </a:lstStyle>
          <a:p>
            <a:r>
              <a:rPr lang="en-US" dirty="0" smtClean="0"/>
              <a:t>Click to edit Master title style</a:t>
            </a:r>
            <a:endParaRPr lang="en-US" dirty="0"/>
          </a:p>
        </p:txBody>
      </p:sp>
      <p:sp>
        <p:nvSpPr>
          <p:cNvPr id="21" name="Content Placeholder 2"/>
          <p:cNvSpPr>
            <a:spLocks noGrp="1"/>
          </p:cNvSpPr>
          <p:nvPr>
            <p:ph idx="1"/>
          </p:nvPr>
        </p:nvSpPr>
        <p:spPr>
          <a:xfrm>
            <a:off x="228600" y="1496703"/>
            <a:ext cx="8651544" cy="4343401"/>
          </a:xfrm>
        </p:spPr>
        <p:txBody>
          <a:bodyPr>
            <a:normAutofit/>
          </a:bodyPr>
          <a:lstStyle>
            <a:lvl1pPr algn="l" rtl="0">
              <a:spcBef>
                <a:spcPts val="1200"/>
              </a:spcBef>
              <a:defRPr sz="2800">
                <a:solidFill>
                  <a:schemeClr val="tx1">
                    <a:lumMod val="50000"/>
                  </a:schemeClr>
                </a:solidFill>
              </a:defRPr>
            </a:lvl1pPr>
            <a:lvl2pPr algn="l" rtl="0">
              <a:defRPr sz="2400"/>
            </a:lvl2pPr>
            <a:lvl3pPr algn="l" rtl="0">
              <a:defRPr sz="2000"/>
            </a:lvl3pPr>
            <a:lvl4pPr algn="l" rtl="0">
              <a:defRPr sz="1800"/>
            </a:lvl4pPr>
            <a:lvl5pPr algn="l" rtl="0">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Rectangle 12"/>
          <p:cNvSpPr/>
          <p:nvPr userDrawn="1"/>
        </p:nvSpPr>
        <p:spPr>
          <a:xfrm>
            <a:off x="0" y="6019800"/>
            <a:ext cx="8229600" cy="45720"/>
          </a:xfrm>
          <a:prstGeom prst="rect">
            <a:avLst/>
          </a:prstGeom>
          <a:solidFill>
            <a:srgbClr val="0D0D0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4" name="TextBox 13"/>
          <p:cNvSpPr txBox="1"/>
          <p:nvPr userDrawn="1"/>
        </p:nvSpPr>
        <p:spPr>
          <a:xfrm>
            <a:off x="0" y="6300643"/>
            <a:ext cx="1905000" cy="369332"/>
          </a:xfrm>
          <a:prstGeom prst="rect">
            <a:avLst/>
          </a:prstGeom>
          <a:noFill/>
        </p:spPr>
        <p:txBody>
          <a:bodyPr wrap="square" rtlCol="0">
            <a:spAutoFit/>
          </a:bodyPr>
          <a:lstStyle/>
          <a:p>
            <a:pPr algn="ctr" fontAlgn="auto">
              <a:spcBef>
                <a:spcPts val="0"/>
              </a:spcBef>
              <a:spcAft>
                <a:spcPts val="0"/>
              </a:spcAft>
            </a:pPr>
            <a:r>
              <a:rPr lang="en-US" spc="300" dirty="0" smtClean="0">
                <a:solidFill>
                  <a:srgbClr val="FF8B8B">
                    <a:lumMod val="50000"/>
                  </a:srgbClr>
                </a:solidFill>
                <a:latin typeface="Estrangelo Edessa" pitchFamily="66" charset="0"/>
                <a:ea typeface="Verdana" pitchFamily="34" charset="0"/>
                <a:cs typeface="Estrangelo Edessa" pitchFamily="66" charset="0"/>
              </a:rPr>
              <a:t>www.bea.bh</a:t>
            </a:r>
            <a:endParaRPr lang="en-US" sz="1600" spc="300" dirty="0">
              <a:solidFill>
                <a:srgbClr val="FF8B8B">
                  <a:lumMod val="50000"/>
                </a:srgbClr>
              </a:solidFill>
              <a:latin typeface="Estrangelo Edessa" pitchFamily="66" charset="0"/>
              <a:ea typeface="Verdana" pitchFamily="34" charset="0"/>
              <a:cs typeface="Estrangelo Edessa" pitchFamily="66"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7600" y="6141843"/>
            <a:ext cx="1524000" cy="653605"/>
          </a:xfrm>
          <a:prstGeom prst="rect">
            <a:avLst/>
          </a:prstGeom>
        </p:spPr>
      </p:pic>
      <p:sp>
        <p:nvSpPr>
          <p:cNvPr id="17" name="Rectangle 16"/>
          <p:cNvSpPr/>
          <p:nvPr userDrawn="1"/>
        </p:nvSpPr>
        <p:spPr>
          <a:xfrm>
            <a:off x="8153400" y="6019800"/>
            <a:ext cx="1005840" cy="4572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29338322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0" name="Title 1"/>
          <p:cNvSpPr>
            <a:spLocks noGrp="1"/>
          </p:cNvSpPr>
          <p:nvPr>
            <p:ph type="title"/>
          </p:nvPr>
        </p:nvSpPr>
        <p:spPr>
          <a:xfrm>
            <a:off x="228600" y="152400"/>
            <a:ext cx="6019800" cy="1143000"/>
          </a:xfrm>
        </p:spPr>
        <p:txBody>
          <a:bodyPr anchor="b">
            <a:normAutofit/>
          </a:bodyPr>
          <a:lstStyle>
            <a:lvl1pPr algn="l" rtl="0">
              <a:defRPr sz="3600" b="1">
                <a:solidFill>
                  <a:schemeClr val="accent2"/>
                </a:solidFill>
              </a:defRPr>
            </a:lvl1pPr>
          </a:lstStyle>
          <a:p>
            <a:r>
              <a:rPr lang="en-US" dirty="0" smtClean="0"/>
              <a:t>Click to edit Master title style</a:t>
            </a:r>
            <a:endParaRPr lang="en-US" dirty="0"/>
          </a:p>
        </p:txBody>
      </p:sp>
      <p:sp>
        <p:nvSpPr>
          <p:cNvPr id="21" name="Content Placeholder 2"/>
          <p:cNvSpPr>
            <a:spLocks noGrp="1"/>
          </p:cNvSpPr>
          <p:nvPr>
            <p:ph idx="1"/>
          </p:nvPr>
        </p:nvSpPr>
        <p:spPr>
          <a:xfrm>
            <a:off x="228600" y="1496703"/>
            <a:ext cx="8651544" cy="4343401"/>
          </a:xfrm>
        </p:spPr>
        <p:txBody>
          <a:bodyPr>
            <a:normAutofit/>
          </a:bodyPr>
          <a:lstStyle>
            <a:lvl1pPr algn="l" rtl="0">
              <a:spcBef>
                <a:spcPts val="1200"/>
              </a:spcBef>
              <a:defRPr sz="2800">
                <a:solidFill>
                  <a:schemeClr val="tx1">
                    <a:lumMod val="50000"/>
                  </a:schemeClr>
                </a:solidFill>
              </a:defRPr>
            </a:lvl1pPr>
            <a:lvl2pPr algn="l" rtl="0">
              <a:defRPr sz="2400"/>
            </a:lvl2pPr>
            <a:lvl3pPr algn="l" rtl="0">
              <a:defRPr sz="2000"/>
            </a:lvl3pPr>
            <a:lvl4pPr algn="l" rtl="0">
              <a:defRPr sz="1800"/>
            </a:lvl4pPr>
            <a:lvl5pPr algn="l" rtl="0">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Rectangle 12"/>
          <p:cNvSpPr/>
          <p:nvPr userDrawn="1"/>
        </p:nvSpPr>
        <p:spPr>
          <a:xfrm>
            <a:off x="0" y="6019800"/>
            <a:ext cx="8229600" cy="45720"/>
          </a:xfrm>
          <a:prstGeom prst="rect">
            <a:avLst/>
          </a:prstGeom>
          <a:solidFill>
            <a:srgbClr val="0D0D0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4" name="TextBox 13"/>
          <p:cNvSpPr txBox="1"/>
          <p:nvPr userDrawn="1"/>
        </p:nvSpPr>
        <p:spPr>
          <a:xfrm>
            <a:off x="0" y="6300643"/>
            <a:ext cx="1905000" cy="369332"/>
          </a:xfrm>
          <a:prstGeom prst="rect">
            <a:avLst/>
          </a:prstGeom>
          <a:noFill/>
        </p:spPr>
        <p:txBody>
          <a:bodyPr wrap="square" rtlCol="0">
            <a:spAutoFit/>
          </a:bodyPr>
          <a:lstStyle/>
          <a:p>
            <a:pPr algn="ctr" fontAlgn="auto">
              <a:spcBef>
                <a:spcPts val="0"/>
              </a:spcBef>
              <a:spcAft>
                <a:spcPts val="0"/>
              </a:spcAft>
            </a:pPr>
            <a:r>
              <a:rPr lang="en-US" spc="300" dirty="0" smtClean="0">
                <a:solidFill>
                  <a:srgbClr val="006600"/>
                </a:solidFill>
                <a:latin typeface="Estrangelo Edessa" pitchFamily="66" charset="0"/>
                <a:ea typeface="Verdana" pitchFamily="34" charset="0"/>
                <a:cs typeface="Estrangelo Edessa" pitchFamily="66" charset="0"/>
              </a:rPr>
              <a:t>www.aea.bh</a:t>
            </a:r>
            <a:endParaRPr lang="en-US" sz="1600" spc="300" dirty="0">
              <a:solidFill>
                <a:srgbClr val="006600"/>
              </a:solidFill>
              <a:latin typeface="Estrangelo Edessa" pitchFamily="66" charset="0"/>
              <a:ea typeface="Verdana" pitchFamily="34" charset="0"/>
              <a:cs typeface="Estrangelo Edessa" pitchFamily="66"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7600" y="6141843"/>
            <a:ext cx="1524000" cy="653605"/>
          </a:xfrm>
          <a:prstGeom prst="rect">
            <a:avLst/>
          </a:prstGeom>
        </p:spPr>
      </p:pic>
      <p:sp>
        <p:nvSpPr>
          <p:cNvPr id="17" name="Rectangle 16"/>
          <p:cNvSpPr/>
          <p:nvPr userDrawn="1"/>
        </p:nvSpPr>
        <p:spPr>
          <a:xfrm>
            <a:off x="8153400" y="6019800"/>
            <a:ext cx="1005840" cy="4572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10" name="Picture 9" descr="Arab eContent Award logo.jpg"/>
          <p:cNvPicPr>
            <a:picLocks noChangeAspect="1"/>
          </p:cNvPicPr>
          <p:nvPr userDrawn="1"/>
        </p:nvPicPr>
        <p:blipFill>
          <a:blip r:embed="rId3" cstate="print"/>
          <a:srcRect l="9167" t="39391" r="72500" b="41749"/>
          <a:stretch>
            <a:fillRect/>
          </a:stretch>
        </p:blipFill>
        <p:spPr>
          <a:xfrm>
            <a:off x="7620000" y="304800"/>
            <a:ext cx="1219200" cy="886691"/>
          </a:xfrm>
          <a:prstGeom prst="rect">
            <a:avLst/>
          </a:prstGeom>
        </p:spPr>
      </p:pic>
    </p:spTree>
    <p:extLst>
      <p:ext uri="{BB962C8B-B14F-4D97-AF65-F5344CB8AC3E}">
        <p14:creationId xmlns:p14="http://schemas.microsoft.com/office/powerpoint/2010/main" val="75669405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177" t="10500" r="11563" b="1167"/>
          <a:stretch/>
        </p:blipFill>
        <p:spPr bwMode="auto">
          <a:xfrm flipH="1">
            <a:off x="0" y="0"/>
            <a:ext cx="6373504" cy="686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432" t="12258" r="64360" b="71760"/>
          <a:stretch/>
        </p:blipFill>
        <p:spPr bwMode="auto">
          <a:xfrm>
            <a:off x="6603242" y="136478"/>
            <a:ext cx="2388358" cy="124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228600" y="152400"/>
            <a:ext cx="6019800" cy="762000"/>
          </a:xfrm>
        </p:spPr>
        <p:txBody>
          <a:bodyPr anchor="b">
            <a:normAutofit/>
          </a:bodyPr>
          <a:lstStyle>
            <a:lvl1pPr algn="l" rtl="0">
              <a:defRPr sz="3600" b="1">
                <a:solidFill>
                  <a:schemeClr val="tx2">
                    <a:lumMod val="75000"/>
                  </a:schemeClr>
                </a:solidFill>
              </a:defRPr>
            </a:lvl1pPr>
          </a:lstStyle>
          <a:p>
            <a:r>
              <a:rPr lang="en-US" dirty="0" smtClean="0"/>
              <a:t>Click to edit Master title style</a:t>
            </a:r>
            <a:endParaRPr lang="en-US" dirty="0"/>
          </a:p>
        </p:txBody>
      </p:sp>
      <p:sp>
        <p:nvSpPr>
          <p:cNvPr id="21" name="Content Placeholder 2"/>
          <p:cNvSpPr>
            <a:spLocks noGrp="1"/>
          </p:cNvSpPr>
          <p:nvPr>
            <p:ph idx="1"/>
          </p:nvPr>
        </p:nvSpPr>
        <p:spPr>
          <a:xfrm>
            <a:off x="228600" y="1496703"/>
            <a:ext cx="8651544" cy="4343401"/>
          </a:xfrm>
        </p:spPr>
        <p:txBody>
          <a:bodyPr>
            <a:normAutofit/>
          </a:bodyPr>
          <a:lstStyle>
            <a:lvl1pPr marL="342900" indent="-342900" algn="l" rtl="0">
              <a:defRPr lang="en-US" sz="2800" kern="1200" dirty="0" smtClean="0">
                <a:solidFill>
                  <a:schemeClr val="tx1">
                    <a:lumMod val="50000"/>
                  </a:schemeClr>
                </a:solidFill>
                <a:latin typeface="+mn-lt"/>
                <a:ea typeface="+mn-ea"/>
                <a:cs typeface="+mn-cs"/>
              </a:defRPr>
            </a:lvl1pPr>
            <a:lvl2pPr algn="l" rtl="0">
              <a:defRPr sz="2400"/>
            </a:lvl2pPr>
            <a:lvl3pPr algn="l" rtl="0">
              <a:defRPr sz="2000"/>
            </a:lvl3pPr>
            <a:lvl4pPr algn="l" rtl="0">
              <a:defRPr sz="1800"/>
            </a:lvl4pPr>
            <a:lvl5pPr algn="l" rtl="0">
              <a:defRPr sz="1800"/>
            </a:lvl5pPr>
          </a:lstStyle>
          <a:p>
            <a:pPr marL="342900" lvl="0" indent="-342900" algn="l" defTabSz="914400" rtl="0" eaLnBrk="1" latinLnBrk="0" hangingPunct="1">
              <a:spcBef>
                <a:spcPts val="1200"/>
              </a:spcBef>
              <a:buFont typeface="Arial" pitchFamily="34" charset="0"/>
              <a:buChar cha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2"/>
          <p:cNvSpPr>
            <a:spLocks noGrp="1"/>
          </p:cNvSpPr>
          <p:nvPr>
            <p:ph type="body" idx="10"/>
          </p:nvPr>
        </p:nvSpPr>
        <p:spPr>
          <a:xfrm>
            <a:off x="228600" y="990600"/>
            <a:ext cx="6019800" cy="457200"/>
          </a:xfrm>
        </p:spPr>
        <p:txBody>
          <a:bodyPr anchor="b">
            <a:normAutofit/>
          </a:bodyPr>
          <a:lstStyle>
            <a:lvl1pPr marL="0" indent="0">
              <a:buNone/>
              <a:defRPr sz="28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Rectangle 16"/>
          <p:cNvSpPr/>
          <p:nvPr userDrawn="1"/>
        </p:nvSpPr>
        <p:spPr>
          <a:xfrm>
            <a:off x="0" y="6019800"/>
            <a:ext cx="8229600" cy="45720"/>
          </a:xfrm>
          <a:prstGeom prst="rect">
            <a:avLst/>
          </a:prstGeom>
          <a:solidFill>
            <a:srgbClr val="0D0D0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8" name="TextBox 17"/>
          <p:cNvSpPr txBox="1"/>
          <p:nvPr userDrawn="1"/>
        </p:nvSpPr>
        <p:spPr>
          <a:xfrm>
            <a:off x="0" y="6300643"/>
            <a:ext cx="1905000" cy="369332"/>
          </a:xfrm>
          <a:prstGeom prst="rect">
            <a:avLst/>
          </a:prstGeom>
          <a:noFill/>
        </p:spPr>
        <p:txBody>
          <a:bodyPr wrap="square" rtlCol="0">
            <a:spAutoFit/>
          </a:bodyPr>
          <a:lstStyle/>
          <a:p>
            <a:pPr algn="ctr" fontAlgn="auto">
              <a:spcBef>
                <a:spcPts val="0"/>
              </a:spcBef>
              <a:spcAft>
                <a:spcPts val="0"/>
              </a:spcAft>
            </a:pPr>
            <a:r>
              <a:rPr lang="en-US" spc="300" dirty="0" smtClean="0">
                <a:solidFill>
                  <a:srgbClr val="FF8B8B">
                    <a:lumMod val="50000"/>
                  </a:srgbClr>
                </a:solidFill>
                <a:latin typeface="Estrangelo Edessa" pitchFamily="66" charset="0"/>
                <a:ea typeface="Verdana" pitchFamily="34" charset="0"/>
                <a:cs typeface="Estrangelo Edessa" pitchFamily="66" charset="0"/>
              </a:rPr>
              <a:t>www.bea.bh</a:t>
            </a:r>
            <a:endParaRPr lang="en-US" sz="1600" spc="300" dirty="0">
              <a:solidFill>
                <a:srgbClr val="FF8B8B">
                  <a:lumMod val="50000"/>
                </a:srgbClr>
              </a:solidFill>
              <a:latin typeface="Estrangelo Edessa" pitchFamily="66" charset="0"/>
              <a:ea typeface="Verdana" pitchFamily="34" charset="0"/>
              <a:cs typeface="Estrangelo Edessa" pitchFamily="66" charset="0"/>
            </a:endParaRP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7600" y="6141843"/>
            <a:ext cx="1524000" cy="653605"/>
          </a:xfrm>
          <a:prstGeom prst="rect">
            <a:avLst/>
          </a:prstGeom>
        </p:spPr>
      </p:pic>
      <p:sp>
        <p:nvSpPr>
          <p:cNvPr id="23" name="Rectangle 22"/>
          <p:cNvSpPr/>
          <p:nvPr userDrawn="1"/>
        </p:nvSpPr>
        <p:spPr>
          <a:xfrm>
            <a:off x="8153400" y="6019800"/>
            <a:ext cx="1005840" cy="4572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85083981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pic>
        <p:nvPicPr>
          <p:cNvPr id="717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672" t="11629" r="21033" b="11979"/>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3610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 y="1561624"/>
            <a:ext cx="7772400" cy="11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477203"/>
            <a:ext cx="1943100" cy="87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342385"/>
            <a:ext cx="6217920" cy="1144429"/>
          </a:xfrm>
        </p:spPr>
        <p:txBody>
          <a:bodyPr/>
          <a:lstStyle>
            <a:lvl1pPr algn="l">
              <a:defRPr sz="3600" b="1">
                <a:latin typeface="Calibri" pitchFamily="34" charset="0"/>
                <a:cs typeface="Calibri"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p14="http://schemas.microsoft.com/office/powerpoint/2010/main" val="20307798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 name="Group 5"/>
          <p:cNvGrpSpPr/>
          <p:nvPr userDrawn="1"/>
        </p:nvGrpSpPr>
        <p:grpSpPr>
          <a:xfrm>
            <a:off x="13648" y="381000"/>
            <a:ext cx="8485496" cy="4341332"/>
            <a:chOff x="13648" y="1050878"/>
            <a:chExt cx="9135660" cy="4341332"/>
          </a:xfrm>
        </p:grpSpPr>
        <p:grpSp>
          <p:nvGrpSpPr>
            <p:cNvPr id="7" name="Group 6"/>
            <p:cNvGrpSpPr/>
            <p:nvPr/>
          </p:nvGrpSpPr>
          <p:grpSpPr>
            <a:xfrm>
              <a:off x="13648" y="1050878"/>
              <a:ext cx="9135660" cy="4341332"/>
              <a:chOff x="0" y="1050878"/>
              <a:chExt cx="9135660" cy="4341332"/>
            </a:xfrm>
          </p:grpSpPr>
          <p:pic>
            <p:nvPicPr>
              <p:cNvPr id="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673" t="18792" r="2528" b="4999"/>
              <a:stretch/>
            </p:blipFill>
            <p:spPr bwMode="auto">
              <a:xfrm>
                <a:off x="0" y="1050878"/>
                <a:ext cx="8458200" cy="434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4832" t="38582" r="5340" b="40702"/>
              <a:stretch/>
            </p:blipFill>
            <p:spPr bwMode="auto">
              <a:xfrm>
                <a:off x="8073786" y="2492283"/>
                <a:ext cx="1061874" cy="13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673" t="70021" r="2528" b="4999"/>
            <a:stretch/>
          </p:blipFill>
          <p:spPr bwMode="auto">
            <a:xfrm>
              <a:off x="40944" y="3962400"/>
              <a:ext cx="8458200" cy="142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userDrawn="1"/>
        </p:nvSpPr>
        <p:spPr>
          <a:xfrm>
            <a:off x="7848600" y="0"/>
            <a:ext cx="1300708"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48600" y="99267"/>
            <a:ext cx="1300708" cy="588935"/>
          </a:xfrm>
          <a:prstGeom prst="rect">
            <a:avLst/>
          </a:prstGeom>
        </p:spPr>
      </p:pic>
      <p:sp>
        <p:nvSpPr>
          <p:cNvPr id="18" name="Text Placeholder 17"/>
          <p:cNvSpPr>
            <a:spLocks noGrp="1"/>
          </p:cNvSpPr>
          <p:nvPr>
            <p:ph type="body" sz="quarter" idx="11"/>
          </p:nvPr>
        </p:nvSpPr>
        <p:spPr>
          <a:xfrm>
            <a:off x="228600" y="2208213"/>
            <a:ext cx="7620000" cy="4116387"/>
          </a:xfrm>
        </p:spPr>
        <p:txBody>
          <a:bodyPr/>
          <a:lstStyle>
            <a:lvl1pPr marL="0" indent="0" algn="l" rtl="0" eaLnBrk="1" fontAlgn="base" hangingPunct="1">
              <a:lnSpc>
                <a:spcPct val="110000"/>
              </a:lnSpc>
              <a:spcBef>
                <a:spcPts val="2400"/>
              </a:spcBef>
              <a:spcAft>
                <a:spcPct val="0"/>
              </a:spcAft>
              <a:buNone/>
              <a:defRPr lang="en-US" sz="2100" kern="1200" dirty="0" smtClean="0">
                <a:solidFill>
                  <a:schemeClr val="tx1">
                    <a:lumMod val="65000"/>
                    <a:lumOff val="35000"/>
                  </a:schemeClr>
                </a:solidFill>
                <a:latin typeface="Calibri" pitchFamily="34" charset="0"/>
                <a:ea typeface="+mn-ea"/>
                <a:cs typeface="Calibri" pitchFamily="34" charset="0"/>
              </a:defRPr>
            </a:lvl1pPr>
            <a:lvl2pPr marL="342900" indent="-342900" algn="l" rtl="0" eaLnBrk="1" fontAlgn="base" hangingPunct="1">
              <a:lnSpc>
                <a:spcPct val="110000"/>
              </a:lnSpc>
              <a:spcBef>
                <a:spcPts val="600"/>
              </a:spcBef>
              <a:spcAft>
                <a:spcPct val="0"/>
              </a:spcAft>
              <a:buFont typeface="Arial" pitchFamily="34" charset="0"/>
              <a:buChar char="•"/>
              <a:defRPr lang="en-US" sz="2100" kern="1200" dirty="0" smtClean="0">
                <a:solidFill>
                  <a:schemeClr val="tx1">
                    <a:lumMod val="65000"/>
                    <a:lumOff val="35000"/>
                  </a:schemeClr>
                </a:solidFill>
                <a:latin typeface="Calibri" pitchFamily="34" charset="0"/>
                <a:ea typeface="+mn-ea"/>
                <a:cs typeface="Calibri" pitchFamily="34" charset="0"/>
              </a:defRPr>
            </a:lvl2pPr>
            <a:lvl3pPr marL="342900" indent="-342900" algn="l" rtl="0" eaLnBrk="1" fontAlgn="base" hangingPunct="1">
              <a:lnSpc>
                <a:spcPct val="110000"/>
              </a:lnSpc>
              <a:spcBef>
                <a:spcPts val="2400"/>
              </a:spcBef>
              <a:spcAft>
                <a:spcPct val="0"/>
              </a:spcAft>
              <a:buFont typeface="Arial" pitchFamily="34" charset="0"/>
              <a:buChar char="•"/>
              <a:defRPr lang="en-US" sz="2100" kern="1200" dirty="0" smtClean="0">
                <a:solidFill>
                  <a:schemeClr val="tx1">
                    <a:lumMod val="65000"/>
                    <a:lumOff val="35000"/>
                  </a:schemeClr>
                </a:solidFill>
                <a:latin typeface="Calibri" pitchFamily="34" charset="0"/>
                <a:ea typeface="+mn-ea"/>
                <a:cs typeface="Calibri" pitchFamily="34" charset="0"/>
              </a:defRPr>
            </a:lvl3pPr>
            <a:lvl4pPr marL="0" indent="0" algn="l" rtl="0" eaLnBrk="1" fontAlgn="base" hangingPunct="1">
              <a:lnSpc>
                <a:spcPct val="110000"/>
              </a:lnSpc>
              <a:spcBef>
                <a:spcPts val="2400"/>
              </a:spcBef>
              <a:spcAft>
                <a:spcPct val="0"/>
              </a:spcAft>
              <a:buNone/>
              <a:defRPr lang="en-US" sz="2100" kern="1200" dirty="0" smtClean="0">
                <a:solidFill>
                  <a:schemeClr val="tx1">
                    <a:lumMod val="65000"/>
                    <a:lumOff val="35000"/>
                  </a:schemeClr>
                </a:solidFill>
                <a:latin typeface="Calibri" pitchFamily="34" charset="0"/>
                <a:ea typeface="+mn-ea"/>
                <a:cs typeface="Calibri" pitchFamily="34" charset="0"/>
              </a:defRPr>
            </a:lvl4pPr>
            <a:lvl5pPr marL="688975" indent="-342900" algn="l" rtl="0" eaLnBrk="1" fontAlgn="base" hangingPunct="1">
              <a:lnSpc>
                <a:spcPct val="110000"/>
              </a:lnSpc>
              <a:spcBef>
                <a:spcPts val="600"/>
              </a:spcBef>
              <a:spcAft>
                <a:spcPct val="0"/>
              </a:spcAft>
              <a:buFont typeface="Courier New" pitchFamily="49" charset="0"/>
              <a:buChar char="o"/>
              <a:defRPr lang="en-US" sz="1800" kern="1200" dirty="0">
                <a:solidFill>
                  <a:schemeClr val="tx1">
                    <a:lumMod val="65000"/>
                    <a:lumOff val="35000"/>
                  </a:schemeClr>
                </a:solidFill>
                <a:latin typeface="Calibri" pitchFamily="34" charset="0"/>
                <a:ea typeface="+mn-ea"/>
                <a:cs typeface="Calibri" pitchFamily="34" charset="0"/>
              </a:defRPr>
            </a:lvl5pPr>
          </a:lstStyle>
          <a:p>
            <a:pPr lvl="0"/>
            <a:r>
              <a:rPr lang="en-US" dirty="0" smtClean="0"/>
              <a:t>Click to edit Master text styles</a:t>
            </a:r>
          </a:p>
          <a:p>
            <a:pPr lvl="1"/>
            <a:r>
              <a:rPr lang="en-US" dirty="0" smtClean="0"/>
              <a:t>Second level</a:t>
            </a:r>
          </a:p>
          <a:p>
            <a:pPr lvl="4"/>
            <a:r>
              <a:rPr lang="en-US" dirty="0" smtClean="0"/>
              <a:t>Third level</a:t>
            </a:r>
          </a:p>
        </p:txBody>
      </p:sp>
      <p:sp>
        <p:nvSpPr>
          <p:cNvPr id="19" name="Title 18"/>
          <p:cNvSpPr>
            <a:spLocks noGrp="1"/>
          </p:cNvSpPr>
          <p:nvPr>
            <p:ph type="title"/>
          </p:nvPr>
        </p:nvSpPr>
        <p:spPr>
          <a:xfrm>
            <a:off x="228600" y="1217771"/>
            <a:ext cx="7620000" cy="1144429"/>
          </a:xfrm>
        </p:spPr>
        <p:txBody>
          <a:bodyPr anchor="t"/>
          <a:lstStyle>
            <a:lvl2pPr>
              <a:defRPr lang="en-US" sz="3600" kern="1200" dirty="0" smtClean="0">
                <a:solidFill>
                  <a:schemeClr val="accent6"/>
                </a:solidFill>
                <a:latin typeface="Arial" pitchFamily="34" charset="0"/>
                <a:ea typeface="+mj-ea"/>
                <a:cs typeface="Arial" pitchFamily="34" charset="0"/>
              </a:defRPr>
            </a:lvl2pPr>
          </a:lstStyle>
          <a:p>
            <a:pPr marL="0" lvl="1" indent="0" algn="l" rtl="0" eaLnBrk="1" fontAlgn="base" hangingPunct="1">
              <a:spcBef>
                <a:spcPct val="0"/>
              </a:spcBef>
              <a:spcAft>
                <a:spcPct val="0"/>
              </a:spcAft>
              <a:buNone/>
            </a:pPr>
            <a:r>
              <a:rPr lang="en-US" dirty="0" smtClean="0"/>
              <a:t>Click to edit Master title style</a:t>
            </a:r>
            <a:endParaRPr lang="en-US" dirty="0"/>
          </a:p>
        </p:txBody>
      </p:sp>
    </p:spTree>
    <p:extLst>
      <p:ext uri="{BB962C8B-B14F-4D97-AF65-F5344CB8AC3E}">
        <p14:creationId xmlns:p14="http://schemas.microsoft.com/office/powerpoint/2010/main" val="1924000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6" name="Group 5"/>
          <p:cNvGrpSpPr/>
          <p:nvPr userDrawn="1"/>
        </p:nvGrpSpPr>
        <p:grpSpPr>
          <a:xfrm>
            <a:off x="13648" y="381000"/>
            <a:ext cx="8485496" cy="4341332"/>
            <a:chOff x="13648" y="1050878"/>
            <a:chExt cx="9135660" cy="4341332"/>
          </a:xfrm>
        </p:grpSpPr>
        <p:grpSp>
          <p:nvGrpSpPr>
            <p:cNvPr id="7" name="Group 6"/>
            <p:cNvGrpSpPr/>
            <p:nvPr/>
          </p:nvGrpSpPr>
          <p:grpSpPr>
            <a:xfrm>
              <a:off x="13648" y="1050878"/>
              <a:ext cx="9135660" cy="4341332"/>
              <a:chOff x="0" y="1050878"/>
              <a:chExt cx="9135660" cy="4341332"/>
            </a:xfrm>
          </p:grpSpPr>
          <p:pic>
            <p:nvPicPr>
              <p:cNvPr id="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673" t="18792" r="2528" b="4999"/>
              <a:stretch/>
            </p:blipFill>
            <p:spPr bwMode="auto">
              <a:xfrm>
                <a:off x="0" y="1050878"/>
                <a:ext cx="8458200" cy="434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4832" t="38582" r="5340" b="40702"/>
              <a:stretch/>
            </p:blipFill>
            <p:spPr bwMode="auto">
              <a:xfrm>
                <a:off x="8073786" y="2492283"/>
                <a:ext cx="1061874" cy="13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673" t="70021" r="2528" b="4999"/>
            <a:stretch/>
          </p:blipFill>
          <p:spPr bwMode="auto">
            <a:xfrm>
              <a:off x="40944" y="3962400"/>
              <a:ext cx="8458200" cy="142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userDrawn="1"/>
        </p:nvSpPr>
        <p:spPr>
          <a:xfrm>
            <a:off x="7848600" y="0"/>
            <a:ext cx="1300708"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48600" y="99267"/>
            <a:ext cx="1300708" cy="588935"/>
          </a:xfrm>
          <a:prstGeom prst="rect">
            <a:avLst/>
          </a:prstGeom>
        </p:spPr>
      </p:pic>
      <p:sp>
        <p:nvSpPr>
          <p:cNvPr id="18" name="Text Placeholder 17"/>
          <p:cNvSpPr>
            <a:spLocks noGrp="1"/>
          </p:cNvSpPr>
          <p:nvPr>
            <p:ph type="body" sz="quarter" idx="11"/>
          </p:nvPr>
        </p:nvSpPr>
        <p:spPr>
          <a:xfrm>
            <a:off x="228600" y="1600042"/>
            <a:ext cx="7620000" cy="5029358"/>
          </a:xfrm>
        </p:spPr>
        <p:txBody>
          <a:bodyPr/>
          <a:lstStyle>
            <a:lvl1pPr marL="0" indent="0" algn="l" rtl="0" eaLnBrk="1" fontAlgn="base" hangingPunct="1">
              <a:lnSpc>
                <a:spcPct val="110000"/>
              </a:lnSpc>
              <a:spcBef>
                <a:spcPts val="2400"/>
              </a:spcBef>
              <a:spcAft>
                <a:spcPct val="0"/>
              </a:spcAft>
              <a:buNone/>
              <a:defRPr lang="en-US" sz="2100" kern="1200" dirty="0" smtClean="0">
                <a:solidFill>
                  <a:schemeClr val="tx1">
                    <a:lumMod val="65000"/>
                    <a:lumOff val="35000"/>
                  </a:schemeClr>
                </a:solidFill>
                <a:latin typeface="Calibri" pitchFamily="34" charset="0"/>
                <a:ea typeface="+mn-ea"/>
                <a:cs typeface="Calibri" pitchFamily="34" charset="0"/>
              </a:defRPr>
            </a:lvl1pPr>
            <a:lvl2pPr marL="342900" indent="-342900" algn="l" rtl="0" eaLnBrk="1" fontAlgn="base" hangingPunct="1">
              <a:lnSpc>
                <a:spcPct val="110000"/>
              </a:lnSpc>
              <a:spcBef>
                <a:spcPts val="600"/>
              </a:spcBef>
              <a:spcAft>
                <a:spcPct val="0"/>
              </a:spcAft>
              <a:buFont typeface="Arial" pitchFamily="34" charset="0"/>
              <a:buChar char="•"/>
              <a:defRPr lang="en-US" sz="2100" kern="1200" dirty="0" smtClean="0">
                <a:solidFill>
                  <a:schemeClr val="tx1">
                    <a:lumMod val="65000"/>
                    <a:lumOff val="35000"/>
                  </a:schemeClr>
                </a:solidFill>
                <a:latin typeface="Calibri" pitchFamily="34" charset="0"/>
                <a:ea typeface="+mn-ea"/>
                <a:cs typeface="Calibri" pitchFamily="34" charset="0"/>
              </a:defRPr>
            </a:lvl2pPr>
            <a:lvl3pPr marL="342900" indent="-342900" algn="l" rtl="0" eaLnBrk="1" fontAlgn="base" hangingPunct="1">
              <a:lnSpc>
                <a:spcPct val="110000"/>
              </a:lnSpc>
              <a:spcBef>
                <a:spcPts val="2400"/>
              </a:spcBef>
              <a:spcAft>
                <a:spcPct val="0"/>
              </a:spcAft>
              <a:buFont typeface="Arial" pitchFamily="34" charset="0"/>
              <a:buChar char="•"/>
              <a:defRPr lang="en-US" sz="2100" kern="1200" dirty="0" smtClean="0">
                <a:solidFill>
                  <a:schemeClr val="tx1">
                    <a:lumMod val="65000"/>
                    <a:lumOff val="35000"/>
                  </a:schemeClr>
                </a:solidFill>
                <a:latin typeface="Calibri" pitchFamily="34" charset="0"/>
                <a:ea typeface="+mn-ea"/>
                <a:cs typeface="Calibri" pitchFamily="34" charset="0"/>
              </a:defRPr>
            </a:lvl3pPr>
            <a:lvl4pPr marL="0" indent="0" algn="l" rtl="0" eaLnBrk="1" fontAlgn="base" hangingPunct="1">
              <a:lnSpc>
                <a:spcPct val="110000"/>
              </a:lnSpc>
              <a:spcBef>
                <a:spcPts val="2400"/>
              </a:spcBef>
              <a:spcAft>
                <a:spcPct val="0"/>
              </a:spcAft>
              <a:buNone/>
              <a:defRPr lang="en-US" sz="2100" kern="1200" dirty="0" smtClean="0">
                <a:solidFill>
                  <a:schemeClr val="tx1">
                    <a:lumMod val="65000"/>
                    <a:lumOff val="35000"/>
                  </a:schemeClr>
                </a:solidFill>
                <a:latin typeface="Calibri" pitchFamily="34" charset="0"/>
                <a:ea typeface="+mn-ea"/>
                <a:cs typeface="Calibri" pitchFamily="34" charset="0"/>
              </a:defRPr>
            </a:lvl4pPr>
            <a:lvl5pPr marL="688975" indent="-342900" algn="l" rtl="0" eaLnBrk="1" fontAlgn="base" hangingPunct="1">
              <a:lnSpc>
                <a:spcPct val="110000"/>
              </a:lnSpc>
              <a:spcBef>
                <a:spcPts val="600"/>
              </a:spcBef>
              <a:spcAft>
                <a:spcPct val="0"/>
              </a:spcAft>
              <a:buFont typeface="Courier New" pitchFamily="49" charset="0"/>
              <a:buChar char="o"/>
              <a:defRPr lang="en-US" sz="1800" kern="1200" dirty="0">
                <a:solidFill>
                  <a:schemeClr val="tx1">
                    <a:lumMod val="65000"/>
                    <a:lumOff val="35000"/>
                  </a:schemeClr>
                </a:solidFill>
                <a:latin typeface="Calibri" pitchFamily="34" charset="0"/>
                <a:ea typeface="+mn-ea"/>
                <a:cs typeface="Calibri" pitchFamily="34" charset="0"/>
              </a:defRPr>
            </a:lvl5pPr>
          </a:lstStyle>
          <a:p>
            <a:pPr lvl="0"/>
            <a:r>
              <a:rPr lang="en-US" dirty="0" smtClean="0"/>
              <a:t>Click to edit Master text styles</a:t>
            </a:r>
          </a:p>
          <a:p>
            <a:pPr lvl="1"/>
            <a:r>
              <a:rPr lang="en-US" dirty="0" smtClean="0"/>
              <a:t>Second level</a:t>
            </a:r>
          </a:p>
          <a:p>
            <a:pPr lvl="4"/>
            <a:r>
              <a:rPr lang="en-US" dirty="0" smtClean="0"/>
              <a:t>Third level</a:t>
            </a:r>
          </a:p>
        </p:txBody>
      </p:sp>
      <p:sp>
        <p:nvSpPr>
          <p:cNvPr id="19" name="Title 18"/>
          <p:cNvSpPr>
            <a:spLocks noGrp="1"/>
          </p:cNvSpPr>
          <p:nvPr>
            <p:ph type="title"/>
          </p:nvPr>
        </p:nvSpPr>
        <p:spPr>
          <a:xfrm>
            <a:off x="228600" y="609600"/>
            <a:ext cx="7620000" cy="1144429"/>
          </a:xfrm>
        </p:spPr>
        <p:txBody>
          <a:bodyPr anchor="t"/>
          <a:lstStyle>
            <a:lvl2pPr>
              <a:defRPr lang="en-US" sz="3600" kern="1200" dirty="0" smtClean="0">
                <a:solidFill>
                  <a:schemeClr val="accent6"/>
                </a:solidFill>
                <a:latin typeface="Arial" pitchFamily="34" charset="0"/>
                <a:ea typeface="+mj-ea"/>
                <a:cs typeface="Arial" pitchFamily="34" charset="0"/>
              </a:defRPr>
            </a:lvl2pPr>
          </a:lstStyle>
          <a:p>
            <a:pPr marL="0" lvl="1" indent="0" algn="l" rtl="0" eaLnBrk="1" fontAlgn="base" hangingPunct="1">
              <a:spcBef>
                <a:spcPct val="0"/>
              </a:spcBef>
              <a:spcAft>
                <a:spcPct val="0"/>
              </a:spcAft>
              <a:buNone/>
            </a:pPr>
            <a:r>
              <a:rPr lang="en-US" dirty="0" smtClean="0"/>
              <a:t>Click to edit Master title style</a:t>
            </a:r>
            <a:endParaRPr lang="en-US" dirty="0"/>
          </a:p>
        </p:txBody>
      </p:sp>
    </p:spTree>
    <p:extLst>
      <p:ext uri="{BB962C8B-B14F-4D97-AF65-F5344CB8AC3E}">
        <p14:creationId xmlns:p14="http://schemas.microsoft.com/office/powerpoint/2010/main" val="255465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0" y="0"/>
            <a:ext cx="9143999" cy="6858000"/>
            <a:chOff x="0" y="0"/>
            <a:chExt cx="9143999" cy="685800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86" t="16298" r="25000" b="5613"/>
            <a:stretch/>
          </p:blipFill>
          <p:spPr bwMode="auto">
            <a:xfrm>
              <a:off x="2088106" y="0"/>
              <a:ext cx="70558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86" t="16298" r="51030" b="5613"/>
            <a:stretch/>
          </p:blipFill>
          <p:spPr bwMode="auto">
            <a:xfrm>
              <a:off x="0" y="0"/>
              <a:ext cx="33982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itle 11"/>
          <p:cNvSpPr>
            <a:spLocks noGrp="1"/>
          </p:cNvSpPr>
          <p:nvPr>
            <p:ph type="title"/>
          </p:nvPr>
        </p:nvSpPr>
        <p:spPr>
          <a:xfrm>
            <a:off x="166048" y="2286000"/>
            <a:ext cx="5244152" cy="1144429"/>
          </a:xfrm>
        </p:spPr>
        <p:txBody>
          <a:bodyPr/>
          <a:lstStyle>
            <a:lvl1pPr algn="l" rtl="0" eaLnBrk="1" fontAlgn="base" hangingPunct="1">
              <a:lnSpc>
                <a:spcPct val="90000"/>
              </a:lnSpc>
              <a:spcBef>
                <a:spcPct val="0"/>
              </a:spcBef>
              <a:spcAft>
                <a:spcPct val="0"/>
              </a:spcAft>
              <a:defRPr lang="en-US" sz="3600" kern="1200" dirty="0">
                <a:solidFill>
                  <a:schemeClr val="bg1"/>
                </a:solidFill>
                <a:latin typeface="Arial" pitchFamily="34" charset="0"/>
                <a:ea typeface="+mj-ea"/>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5692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p14="http://schemas.microsoft.com/office/powerpoint/2010/main" val="737346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0248"/>
            <a:ext cx="3817620" cy="41162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1980248"/>
            <a:ext cx="3817620" cy="41162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6E3B3C-D9B5-46AE-9870-F9A17D3B35CA}" type="slidenum">
              <a:rPr lang="en-US" smtClean="0"/>
              <a:pPr>
                <a:defRPr/>
              </a:pPr>
              <a:t>‹#›</a:t>
            </a:fld>
            <a:endParaRPr lang="en-US"/>
          </a:p>
        </p:txBody>
      </p:sp>
    </p:spTree>
    <p:extLst>
      <p:ext uri="{BB962C8B-B14F-4D97-AF65-F5344CB8AC3E}">
        <p14:creationId xmlns:p14="http://schemas.microsoft.com/office/powerpoint/2010/main" val="51856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p14="http://schemas.microsoft.com/office/powerpoint/2010/main" val="382893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8648"/>
            <a:ext cx="7772400" cy="114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0248"/>
            <a:ext cx="7772400" cy="411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7925"/>
            <a:ext cx="1905953" cy="458628"/>
          </a:xfrm>
          <a:prstGeom prst="rect">
            <a:avLst/>
          </a:prstGeom>
          <a:noFill/>
          <a:ln>
            <a:noFill/>
          </a:ln>
          <a:effectLst/>
          <a:extLst/>
        </p:spPr>
        <p:txBody>
          <a:bodyPr vert="horz" wrap="square" lIns="82296" tIns="41148" rIns="82296" bIns="41148" numCol="1" anchor="t" anchorCtr="0" compatLnSpc="1">
            <a:prstTxWarp prst="textNoShape">
              <a:avLst/>
            </a:prstTxWarp>
          </a:bodyPr>
          <a:lstStyle>
            <a:lvl1pPr>
              <a:defRPr sz="1300">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3248" y="6247925"/>
            <a:ext cx="2897505" cy="458628"/>
          </a:xfrm>
          <a:prstGeom prst="rect">
            <a:avLst/>
          </a:prstGeom>
          <a:noFill/>
          <a:ln>
            <a:noFill/>
          </a:ln>
          <a:effectLst/>
          <a:extLst/>
        </p:spPr>
        <p:txBody>
          <a:bodyPr vert="horz" wrap="square" lIns="82296" tIns="41148" rIns="82296" bIns="41148" numCol="1" anchor="t" anchorCtr="0" compatLnSpc="1">
            <a:prstTxWarp prst="textNoShape">
              <a:avLst/>
            </a:prstTxWarp>
          </a:bodyPr>
          <a:lstStyle>
            <a:lvl1pPr algn="ctr">
              <a:defRPr sz="1300">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2248" y="6247925"/>
            <a:ext cx="1907382" cy="458628"/>
          </a:xfrm>
          <a:prstGeom prst="rect">
            <a:avLst/>
          </a:prstGeom>
          <a:noFill/>
          <a:ln>
            <a:noFill/>
          </a:ln>
          <a:effectLst/>
          <a:extLst/>
        </p:spPr>
        <p:txBody>
          <a:bodyPr vert="horz" wrap="square" lIns="82296" tIns="41148" rIns="82296" bIns="41148" numCol="1" anchor="t" anchorCtr="0" compatLnSpc="1">
            <a:prstTxWarp prst="textNoShape">
              <a:avLst/>
            </a:prstTxWarp>
          </a:bodyPr>
          <a:lstStyle>
            <a:lvl1pPr algn="r">
              <a:defRPr sz="1300">
                <a:latin typeface="Times New Roman" charset="0"/>
                <a:cs typeface="+mn-cs"/>
              </a:defRPr>
            </a:lvl1pPr>
          </a:lstStyle>
          <a:p>
            <a:pPr>
              <a:defRPr/>
            </a:pPr>
            <a:fld id="{F565D309-EC83-4A71-9C30-4AF4BF53A6E9}"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85" r:id="rId4"/>
    <p:sldLayoutId id="2147483787" r:id="rId5"/>
    <p:sldLayoutId id="2147483786"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Ls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Times New Roman" charset="0"/>
        </a:defRPr>
      </a:lvl2pPr>
      <a:lvl3pPr algn="ctr" rtl="0" eaLnBrk="1" fontAlgn="base" hangingPunct="1">
        <a:spcBef>
          <a:spcPct val="0"/>
        </a:spcBef>
        <a:spcAft>
          <a:spcPct val="0"/>
        </a:spcAft>
        <a:defRPr sz="4000">
          <a:solidFill>
            <a:schemeClr val="tx2"/>
          </a:solidFill>
          <a:latin typeface="Times New Roman" charset="0"/>
        </a:defRPr>
      </a:lvl3pPr>
      <a:lvl4pPr algn="ctr" rtl="0" eaLnBrk="1" fontAlgn="base" hangingPunct="1">
        <a:spcBef>
          <a:spcPct val="0"/>
        </a:spcBef>
        <a:spcAft>
          <a:spcPct val="0"/>
        </a:spcAft>
        <a:defRPr sz="4000">
          <a:solidFill>
            <a:schemeClr val="tx2"/>
          </a:solidFill>
          <a:latin typeface="Times New Roman" charset="0"/>
        </a:defRPr>
      </a:lvl4pPr>
      <a:lvl5pPr algn="ctr" rtl="0" eaLnBrk="1" fontAlgn="base" hangingPunct="1">
        <a:spcBef>
          <a:spcPct val="0"/>
        </a:spcBef>
        <a:spcAft>
          <a:spcPct val="0"/>
        </a:spcAft>
        <a:defRPr sz="4000">
          <a:solidFill>
            <a:schemeClr val="tx2"/>
          </a:solidFill>
          <a:latin typeface="Times New Roman" charset="0"/>
        </a:defRPr>
      </a:lvl5pPr>
      <a:lvl6pPr marL="411480" algn="ctr" rtl="0" eaLnBrk="1" fontAlgn="base" hangingPunct="1">
        <a:spcBef>
          <a:spcPct val="0"/>
        </a:spcBef>
        <a:spcAft>
          <a:spcPct val="0"/>
        </a:spcAft>
        <a:defRPr sz="4000">
          <a:solidFill>
            <a:schemeClr val="tx2"/>
          </a:solidFill>
          <a:latin typeface="Times New Roman" charset="0"/>
        </a:defRPr>
      </a:lvl6pPr>
      <a:lvl7pPr marL="822960" algn="ctr" rtl="0" eaLnBrk="1" fontAlgn="base" hangingPunct="1">
        <a:spcBef>
          <a:spcPct val="0"/>
        </a:spcBef>
        <a:spcAft>
          <a:spcPct val="0"/>
        </a:spcAft>
        <a:defRPr sz="4000">
          <a:solidFill>
            <a:schemeClr val="tx2"/>
          </a:solidFill>
          <a:latin typeface="Times New Roman" charset="0"/>
        </a:defRPr>
      </a:lvl7pPr>
      <a:lvl8pPr marL="1234440" algn="ctr" rtl="0" eaLnBrk="1" fontAlgn="base" hangingPunct="1">
        <a:spcBef>
          <a:spcPct val="0"/>
        </a:spcBef>
        <a:spcAft>
          <a:spcPct val="0"/>
        </a:spcAft>
        <a:defRPr sz="4000">
          <a:solidFill>
            <a:schemeClr val="tx2"/>
          </a:solidFill>
          <a:latin typeface="Times New Roman" charset="0"/>
        </a:defRPr>
      </a:lvl8pPr>
      <a:lvl9pPr marL="1645920" algn="ctr" rtl="0" eaLnBrk="1" fontAlgn="base" hangingPunct="1">
        <a:spcBef>
          <a:spcPct val="0"/>
        </a:spcBef>
        <a:spcAft>
          <a:spcPct val="0"/>
        </a:spcAft>
        <a:defRPr sz="4000">
          <a:solidFill>
            <a:schemeClr val="tx2"/>
          </a:solidFill>
          <a:latin typeface="Times New Roman" charset="0"/>
        </a:defRPr>
      </a:lvl9pPr>
    </p:titleStyle>
    <p:bodyStyle>
      <a:lvl1pPr marL="308610" indent="-308610" algn="l" rtl="0" eaLnBrk="1" fontAlgn="base" hangingPunct="1">
        <a:spcBef>
          <a:spcPct val="20000"/>
        </a:spcBef>
        <a:spcAft>
          <a:spcPct val="0"/>
        </a:spcAft>
        <a:buChar char="•"/>
        <a:defRPr sz="2900">
          <a:solidFill>
            <a:schemeClr val="tx1"/>
          </a:solidFill>
          <a:latin typeface="+mn-lt"/>
          <a:ea typeface="+mn-ea"/>
          <a:cs typeface="+mn-cs"/>
        </a:defRPr>
      </a:lvl1pPr>
      <a:lvl2pPr marL="668655" indent="-257175" algn="l" rtl="0" eaLnBrk="1" fontAlgn="base" hangingPunct="1">
        <a:spcBef>
          <a:spcPct val="20000"/>
        </a:spcBef>
        <a:spcAft>
          <a:spcPct val="0"/>
        </a:spcAft>
        <a:buChar char="–"/>
        <a:defRPr sz="2500">
          <a:solidFill>
            <a:schemeClr val="tx1"/>
          </a:solidFill>
          <a:latin typeface="+mn-lt"/>
        </a:defRPr>
      </a:lvl2pPr>
      <a:lvl3pPr marL="1028700" indent="-205740" algn="l" rtl="0" eaLnBrk="1" fontAlgn="base" hangingPunct="1">
        <a:spcBef>
          <a:spcPct val="20000"/>
        </a:spcBef>
        <a:spcAft>
          <a:spcPct val="0"/>
        </a:spcAft>
        <a:buChar char="•"/>
        <a:defRPr sz="2200">
          <a:solidFill>
            <a:schemeClr val="tx1"/>
          </a:solidFill>
          <a:latin typeface="+mn-lt"/>
        </a:defRPr>
      </a:lvl3pPr>
      <a:lvl4pPr marL="1440180" indent="-205740" algn="l" rtl="0" eaLnBrk="1" fontAlgn="base" hangingPunct="1">
        <a:spcBef>
          <a:spcPct val="20000"/>
        </a:spcBef>
        <a:spcAft>
          <a:spcPct val="0"/>
        </a:spcAft>
        <a:buChar char="–"/>
        <a:defRPr sz="1800">
          <a:solidFill>
            <a:schemeClr val="tx1"/>
          </a:solidFill>
          <a:latin typeface="+mn-lt"/>
        </a:defRPr>
      </a:lvl4pPr>
      <a:lvl5pPr marL="1851660" indent="-205740" algn="l" rtl="0" eaLnBrk="1" fontAlgn="base" hangingPunct="1">
        <a:spcBef>
          <a:spcPct val="20000"/>
        </a:spcBef>
        <a:spcAft>
          <a:spcPct val="0"/>
        </a:spcAft>
        <a:buChar char="»"/>
        <a:defRPr sz="1800">
          <a:solidFill>
            <a:schemeClr val="tx1"/>
          </a:solidFill>
          <a:latin typeface="+mn-lt"/>
        </a:defRPr>
      </a:lvl5pPr>
      <a:lvl6pPr marL="2263140" indent="-205740" algn="l" rtl="0" eaLnBrk="1" fontAlgn="base" hangingPunct="1">
        <a:spcBef>
          <a:spcPct val="20000"/>
        </a:spcBef>
        <a:spcAft>
          <a:spcPct val="0"/>
        </a:spcAft>
        <a:buChar char="»"/>
        <a:defRPr sz="1800">
          <a:solidFill>
            <a:schemeClr val="tx1"/>
          </a:solidFill>
          <a:latin typeface="+mn-lt"/>
        </a:defRPr>
      </a:lvl6pPr>
      <a:lvl7pPr marL="2674620" indent="-205740" algn="l" rtl="0" eaLnBrk="1" fontAlgn="base" hangingPunct="1">
        <a:spcBef>
          <a:spcPct val="20000"/>
        </a:spcBef>
        <a:spcAft>
          <a:spcPct val="0"/>
        </a:spcAft>
        <a:buChar char="»"/>
        <a:defRPr sz="1800">
          <a:solidFill>
            <a:schemeClr val="tx1"/>
          </a:solidFill>
          <a:latin typeface="+mn-lt"/>
        </a:defRPr>
      </a:lvl7pPr>
      <a:lvl8pPr marL="3086100" indent="-205740" algn="l" rtl="0" eaLnBrk="1" fontAlgn="base" hangingPunct="1">
        <a:spcBef>
          <a:spcPct val="20000"/>
        </a:spcBef>
        <a:spcAft>
          <a:spcPct val="0"/>
        </a:spcAft>
        <a:buChar char="»"/>
        <a:defRPr sz="1800">
          <a:solidFill>
            <a:schemeClr val="tx1"/>
          </a:solidFill>
          <a:latin typeface="+mn-lt"/>
        </a:defRPr>
      </a:lvl8pPr>
      <a:lvl9pPr marL="3497580" indent="-20574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822960" rtl="0" eaLnBrk="1" latinLnBrk="0" hangingPunct="1">
        <a:defRPr sz="1600" kern="1200">
          <a:solidFill>
            <a:schemeClr val="tx1"/>
          </a:solidFill>
          <a:latin typeface="+mn-lt"/>
          <a:ea typeface="+mn-ea"/>
          <a:cs typeface="+mn-cs"/>
        </a:defRPr>
      </a:lvl1pPr>
      <a:lvl2pPr marL="411480" algn="l" defTabSz="822960" rtl="0" eaLnBrk="1" latinLnBrk="0" hangingPunct="1">
        <a:defRPr sz="1600" kern="1200">
          <a:solidFill>
            <a:schemeClr val="tx1"/>
          </a:solidFill>
          <a:latin typeface="+mn-lt"/>
          <a:ea typeface="+mn-ea"/>
          <a:cs typeface="+mn-cs"/>
        </a:defRPr>
      </a:lvl2pPr>
      <a:lvl3pPr marL="822960" algn="l" defTabSz="822960" rtl="0" eaLnBrk="1" latinLnBrk="0" hangingPunct="1">
        <a:defRPr sz="1600" kern="1200">
          <a:solidFill>
            <a:schemeClr val="tx1"/>
          </a:solidFill>
          <a:latin typeface="+mn-lt"/>
          <a:ea typeface="+mn-ea"/>
          <a:cs typeface="+mn-cs"/>
        </a:defRPr>
      </a:lvl3pPr>
      <a:lvl4pPr marL="1234440" algn="l" defTabSz="822960" rtl="0" eaLnBrk="1" latinLnBrk="0" hangingPunct="1">
        <a:defRPr sz="1600" kern="1200">
          <a:solidFill>
            <a:schemeClr val="tx1"/>
          </a:solidFill>
          <a:latin typeface="+mn-lt"/>
          <a:ea typeface="+mn-ea"/>
          <a:cs typeface="+mn-cs"/>
        </a:defRPr>
      </a:lvl4pPr>
      <a:lvl5pPr marL="1645920" algn="l" defTabSz="822960" rtl="0" eaLnBrk="1" latinLnBrk="0" hangingPunct="1">
        <a:defRPr sz="1600" kern="1200">
          <a:solidFill>
            <a:schemeClr val="tx1"/>
          </a:solidFill>
          <a:latin typeface="+mn-lt"/>
          <a:ea typeface="+mn-ea"/>
          <a:cs typeface="+mn-cs"/>
        </a:defRPr>
      </a:lvl5pPr>
      <a:lvl6pPr marL="2057400" algn="l" defTabSz="822960" rtl="0" eaLnBrk="1" latinLnBrk="0" hangingPunct="1">
        <a:defRPr sz="1600" kern="1200">
          <a:solidFill>
            <a:schemeClr val="tx1"/>
          </a:solidFill>
          <a:latin typeface="+mn-lt"/>
          <a:ea typeface="+mn-ea"/>
          <a:cs typeface="+mn-cs"/>
        </a:defRPr>
      </a:lvl6pPr>
      <a:lvl7pPr marL="2468880" algn="l" defTabSz="822960" rtl="0" eaLnBrk="1" latinLnBrk="0" hangingPunct="1">
        <a:defRPr sz="1600" kern="1200">
          <a:solidFill>
            <a:schemeClr val="tx1"/>
          </a:solidFill>
          <a:latin typeface="+mn-lt"/>
          <a:ea typeface="+mn-ea"/>
          <a:cs typeface="+mn-cs"/>
        </a:defRPr>
      </a:lvl7pPr>
      <a:lvl8pPr marL="2880360" algn="l" defTabSz="822960" rtl="0" eaLnBrk="1" latinLnBrk="0" hangingPunct="1">
        <a:defRPr sz="1600" kern="1200">
          <a:solidFill>
            <a:schemeClr val="tx1"/>
          </a:solidFill>
          <a:latin typeface="+mn-lt"/>
          <a:ea typeface="+mn-ea"/>
          <a:cs typeface="+mn-cs"/>
        </a:defRPr>
      </a:lvl8pPr>
      <a:lvl9pPr marL="3291840" algn="l" defTabSz="822960"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98F523A-DDBF-491D-9D0F-3B882235D85C}" type="datetimeFigureOut">
              <a:rPr lang="en-US" smtClean="0">
                <a:solidFill>
                  <a:srgbClr val="595959">
                    <a:tint val="75000"/>
                  </a:srgbClr>
                </a:solidFill>
                <a:latin typeface="Calibri"/>
              </a:rPr>
              <a:pPr fontAlgn="auto">
                <a:spcBef>
                  <a:spcPts val="0"/>
                </a:spcBef>
                <a:spcAft>
                  <a:spcPts val="0"/>
                </a:spcAft>
              </a:pPr>
              <a:t>10/31/2013</a:t>
            </a:fld>
            <a:endParaRPr lang="en-US">
              <a:solidFill>
                <a:srgbClr val="595959">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srgbClr val="595959">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3E6FD00-C51F-400F-9800-DC5089533395}" type="slidenum">
              <a:rPr lang="en-US" smtClean="0">
                <a:solidFill>
                  <a:srgbClr val="595959">
                    <a:tint val="75000"/>
                  </a:srgbClr>
                </a:solidFill>
                <a:latin typeface="Calibri"/>
              </a:rPr>
              <a:pPr fontAlgn="auto">
                <a:spcBef>
                  <a:spcPts val="0"/>
                </a:spcBef>
                <a:spcAft>
                  <a:spcPts val="0"/>
                </a:spcAft>
              </a:pPr>
              <a:t>‹#›</a:t>
            </a:fld>
            <a:endParaRPr lang="en-US">
              <a:solidFill>
                <a:srgbClr val="595959">
                  <a:tint val="75000"/>
                </a:srgbClr>
              </a:solidFill>
              <a:latin typeface="Calibri"/>
            </a:endParaRPr>
          </a:p>
        </p:txBody>
      </p:sp>
    </p:spTree>
    <p:extLst>
      <p:ext uri="{BB962C8B-B14F-4D97-AF65-F5344CB8AC3E}">
        <p14:creationId xmlns:p14="http://schemas.microsoft.com/office/powerpoint/2010/main" val="116094659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29.jpeg"/><Relationship Id="rId5" Type="http://schemas.openxmlformats.org/officeDocument/2006/relationships/hyperlink" Target="http://www.youtube.com/watch?v=0GstULheWWc&amp;feature=related" TargetMode="External"/><Relationship Id="rId4" Type="http://schemas.openxmlformats.org/officeDocument/2006/relationships/hyperlink" Target="http://eshabab.or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www.bea.bh/" TargetMode="External"/><Relationship Id="rId5" Type="http://schemas.openxmlformats.org/officeDocument/2006/relationships/image" Target="../media/image42.pn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gulfinternetweek.com/" TargetMode="External"/><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hyperlink" Target="http://www.menaict.com/v1/"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www.atlarge.icann.org/" TargetMode="External"/><Relationship Id="rId7" Type="http://schemas.openxmlformats.org/officeDocument/2006/relationships/image" Target="../media/image57.png"/><Relationship Id="rId12" Type="http://schemas.openxmlformats.org/officeDocument/2006/relationships/image" Target="../media/image21.jpeg"/><Relationship Id="rId2" Type="http://schemas.openxmlformats.org/officeDocument/2006/relationships/hyperlink" Target="http://www.internetsociety.org/" TargetMode="External"/><Relationship Id="rId1" Type="http://schemas.openxmlformats.org/officeDocument/2006/relationships/slideLayout" Target="../slideLayouts/slideLayout5.xml"/><Relationship Id="rId6" Type="http://schemas.openxmlformats.org/officeDocument/2006/relationships/hyperlink" Target="http://www.bea.bh/" TargetMode="External"/><Relationship Id="rId11" Type="http://schemas.openxmlformats.org/officeDocument/2006/relationships/image" Target="../media/image61.gif"/><Relationship Id="rId5" Type="http://schemas.openxmlformats.org/officeDocument/2006/relationships/hyperlink" Target="http://www.wsis-award.org/" TargetMode="External"/><Relationship Id="rId10" Type="http://schemas.openxmlformats.org/officeDocument/2006/relationships/image" Target="../media/image60.png"/><Relationship Id="rId4" Type="http://schemas.openxmlformats.org/officeDocument/2006/relationships/hyperlink" Target="http://www.youthaward.org/" TargetMode="External"/><Relationship Id="rId9" Type="http://schemas.openxmlformats.org/officeDocument/2006/relationships/image" Target="../media/image5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jpe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jpe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76" t="16001" r="8333" b="6250"/>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970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BIS </a:t>
            </a:r>
            <a:r>
              <a:rPr lang="en-US" dirty="0" smtClean="0"/>
              <a:t>Projects</a:t>
            </a:r>
            <a:endParaRPr lang="en-US" dirty="0"/>
          </a:p>
        </p:txBody>
      </p:sp>
    </p:spTree>
    <p:extLst>
      <p:ext uri="{BB962C8B-B14F-4D97-AF65-F5344CB8AC3E}">
        <p14:creationId xmlns:p14="http://schemas.microsoft.com/office/powerpoint/2010/main" val="1200049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1"/>
          </p:nvPr>
        </p:nvSpPr>
        <p:spPr>
          <a:xfrm>
            <a:off x="228600" y="2971800"/>
            <a:ext cx="7620000" cy="3657600"/>
          </a:xfrm>
        </p:spPr>
        <p:txBody>
          <a:bodyPr>
            <a:normAutofit/>
          </a:bodyPr>
          <a:lstStyle/>
          <a:p>
            <a:pPr marL="0" indent="0">
              <a:lnSpc>
                <a:spcPct val="90000"/>
              </a:lnSpc>
              <a:spcBef>
                <a:spcPts val="600"/>
              </a:spcBef>
              <a:buNone/>
            </a:pPr>
            <a:r>
              <a:rPr lang="en-US" sz="1800" b="1" dirty="0"/>
              <a:t>Citizen Benefited: </a:t>
            </a:r>
            <a:r>
              <a:rPr lang="en-US" sz="1800" dirty="0" smtClean="0"/>
              <a:t>800 Citizen</a:t>
            </a:r>
            <a:endParaRPr lang="en-US" sz="1800" dirty="0"/>
          </a:p>
          <a:p>
            <a:pPr marL="0" indent="0" fontAlgn="base">
              <a:lnSpc>
                <a:spcPct val="90000"/>
              </a:lnSpc>
              <a:spcBef>
                <a:spcPts val="600"/>
              </a:spcBef>
              <a:spcAft>
                <a:spcPct val="0"/>
              </a:spcAft>
              <a:buNone/>
            </a:pPr>
            <a:r>
              <a:rPr lang="en-US" sz="1800" b="1" dirty="0" smtClean="0"/>
              <a:t>Partners:</a:t>
            </a:r>
          </a:p>
          <a:p>
            <a:pPr marL="342900" indent="-342900">
              <a:spcBef>
                <a:spcPts val="600"/>
              </a:spcBef>
              <a:buClr>
                <a:schemeClr val="accent6"/>
              </a:buClr>
              <a:buFont typeface="Arial" pitchFamily="34" charset="0"/>
              <a:buChar char="•"/>
            </a:pPr>
            <a:r>
              <a:rPr lang="en-US" sz="1800" dirty="0" err="1"/>
              <a:t>Microsft</a:t>
            </a:r>
            <a:endParaRPr lang="en-US" sz="1800" dirty="0"/>
          </a:p>
          <a:p>
            <a:pPr marL="342900" indent="-342900">
              <a:spcBef>
                <a:spcPts val="600"/>
              </a:spcBef>
              <a:buClr>
                <a:schemeClr val="accent6"/>
              </a:buClr>
              <a:buFont typeface="Arial" pitchFamily="34" charset="0"/>
              <a:buChar char="•"/>
            </a:pPr>
            <a:r>
              <a:rPr lang="en-US" sz="1800" dirty="0" err="1"/>
              <a:t>eGovernment</a:t>
            </a:r>
            <a:r>
              <a:rPr lang="en-US" sz="1800" dirty="0"/>
              <a:t> Authority</a:t>
            </a:r>
          </a:p>
          <a:p>
            <a:pPr marL="342900" indent="-342900">
              <a:spcBef>
                <a:spcPts val="600"/>
              </a:spcBef>
              <a:buClr>
                <a:schemeClr val="accent6"/>
              </a:buClr>
              <a:buFont typeface="Arial" pitchFamily="34" charset="0"/>
              <a:buChar char="•"/>
            </a:pPr>
            <a:r>
              <a:rPr lang="en-US" sz="1800" dirty="0"/>
              <a:t>Gulf Future Business</a:t>
            </a:r>
          </a:p>
        </p:txBody>
      </p:sp>
      <p:sp>
        <p:nvSpPr>
          <p:cNvPr id="6146" name="Rectangle 2"/>
          <p:cNvSpPr>
            <a:spLocks noGrp="1" noChangeArrowheads="1"/>
          </p:cNvSpPr>
          <p:nvPr>
            <p:ph type="title"/>
          </p:nvPr>
        </p:nvSpPr>
        <p:spPr/>
        <p:txBody>
          <a:bodyPr/>
          <a:lstStyle/>
          <a:p>
            <a:pPr algn="l">
              <a:lnSpc>
                <a:spcPct val="90000"/>
              </a:lnSpc>
              <a:defRPr/>
            </a:pPr>
            <a:r>
              <a:rPr lang="en-US" sz="3600" kern="1200" dirty="0" err="1">
                <a:solidFill>
                  <a:schemeClr val="accent6"/>
                </a:solidFill>
                <a:latin typeface="Arial" pitchFamily="34" charset="0"/>
                <a:cs typeface="Arial" pitchFamily="34" charset="0"/>
              </a:rPr>
              <a:t>eCitizen</a:t>
            </a:r>
            <a:r>
              <a:rPr lang="en-US" sz="3600" kern="1200" dirty="0">
                <a:solidFill>
                  <a:schemeClr val="accent6"/>
                </a:solidFill>
                <a:latin typeface="Arial" pitchFamily="34" charset="0"/>
                <a:cs typeface="Arial" pitchFamily="34" charset="0"/>
              </a:rPr>
              <a:t> (</a:t>
            </a:r>
            <a:r>
              <a:rPr lang="en-US" sz="3600" kern="1200" dirty="0" err="1">
                <a:solidFill>
                  <a:schemeClr val="accent6"/>
                </a:solidFill>
                <a:latin typeface="Arial" pitchFamily="34" charset="0"/>
                <a:cs typeface="Arial" pitchFamily="34" charset="0"/>
              </a:rPr>
              <a:t>Qudarat</a:t>
            </a:r>
            <a:r>
              <a:rPr lang="en-US" sz="3600" kern="1200" dirty="0">
                <a:solidFill>
                  <a:schemeClr val="accent6"/>
                </a:solidFill>
                <a:latin typeface="Arial" pitchFamily="34" charset="0"/>
                <a:cs typeface="Arial" pitchFamily="34" charset="0"/>
              </a:rPr>
              <a:t>)</a:t>
            </a:r>
          </a:p>
        </p:txBody>
      </p:sp>
      <p:pic>
        <p:nvPicPr>
          <p:cNvPr id="2457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5894" y="3124200"/>
            <a:ext cx="3827106"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28600" y="1447800"/>
            <a:ext cx="7848600" cy="1429622"/>
          </a:xfrm>
          <a:prstGeom prst="rect">
            <a:avLst/>
          </a:prstGeom>
        </p:spPr>
        <p:txBody>
          <a:bodyPr wrap="square">
            <a:spAutoFit/>
          </a:bodyPr>
          <a:lstStyle/>
          <a:p>
            <a:pPr>
              <a:lnSpc>
                <a:spcPct val="110000"/>
              </a:lnSpc>
              <a:spcBef>
                <a:spcPts val="2400"/>
              </a:spcBef>
              <a:defRPr/>
            </a:pPr>
            <a:r>
              <a:rPr lang="en-US" sz="2000" dirty="0">
                <a:solidFill>
                  <a:schemeClr val="tx1">
                    <a:lumMod val="65000"/>
                    <a:lumOff val="35000"/>
                  </a:schemeClr>
                </a:solidFill>
                <a:latin typeface="Calibri" pitchFamily="34" charset="0"/>
                <a:cs typeface="Calibri" pitchFamily="34" charset="0"/>
              </a:rPr>
              <a:t>Free training courses for citizens of all governorates of the Kingdom in order to computer literacy among citizens. Training: computer skills and programs "Microsoft Office" and how to use Internet and e-mail, in addition to the use of e-government portal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SC_0051.jpg"/>
          <p:cNvPicPr>
            <a:picLocks noChangeAspect="1"/>
          </p:cNvPicPr>
          <p:nvPr/>
        </p:nvPicPr>
        <p:blipFill rotWithShape="1">
          <a:blip r:embed="rId3" cstate="email">
            <a:extLst>
              <a:ext uri="{28A0092B-C50C-407E-A947-70E740481C1C}">
                <a14:useLocalDpi xmlns:a14="http://schemas.microsoft.com/office/drawing/2010/main"/>
              </a:ext>
            </a:extLst>
          </a:blip>
          <a:srcRect r="2387"/>
          <a:stretch/>
        </p:blipFill>
        <p:spPr>
          <a:xfrm>
            <a:off x="4268565" y="3992687"/>
            <a:ext cx="4418235" cy="2712913"/>
          </a:xfrm>
          <a:prstGeom prst="rect">
            <a:avLst/>
          </a:prstGeom>
        </p:spPr>
      </p:pic>
      <p:sp>
        <p:nvSpPr>
          <p:cNvPr id="7171" name="Rectangle 3"/>
          <p:cNvSpPr>
            <a:spLocks noGrp="1" noChangeArrowheads="1"/>
          </p:cNvSpPr>
          <p:nvPr>
            <p:ph type="body" sz="quarter" idx="11"/>
          </p:nvPr>
        </p:nvSpPr>
        <p:spPr>
          <a:xfrm>
            <a:off x="228600" y="4191000"/>
            <a:ext cx="7620000" cy="2667000"/>
          </a:xfrm>
        </p:spPr>
        <p:txBody>
          <a:bodyPr>
            <a:noAutofit/>
          </a:bodyPr>
          <a:lstStyle/>
          <a:p>
            <a:pPr marL="0" indent="0" eaLnBrk="1" hangingPunct="1">
              <a:spcBef>
                <a:spcPts val="600"/>
              </a:spcBef>
              <a:buNone/>
            </a:pPr>
            <a:r>
              <a:rPr lang="en-US" sz="1800" b="1" dirty="0" smtClean="0"/>
              <a:t>Citizen Benefited: </a:t>
            </a:r>
            <a:r>
              <a:rPr lang="en-US" sz="1800" dirty="0" smtClean="0"/>
              <a:t>15 University Students</a:t>
            </a:r>
          </a:p>
          <a:p>
            <a:pPr marL="0" indent="0" eaLnBrk="1" hangingPunct="1">
              <a:spcBef>
                <a:spcPts val="600"/>
              </a:spcBef>
              <a:buNone/>
            </a:pPr>
            <a:r>
              <a:rPr lang="en-US" sz="1800" b="1" dirty="0" smtClean="0"/>
              <a:t>Project Partners:</a:t>
            </a:r>
          </a:p>
          <a:p>
            <a:pPr marL="342900" indent="-342900">
              <a:spcBef>
                <a:spcPts val="600"/>
              </a:spcBef>
              <a:buClr>
                <a:schemeClr val="accent6"/>
              </a:buClr>
              <a:buFont typeface="Arial" pitchFamily="34" charset="0"/>
              <a:buChar char="•"/>
            </a:pPr>
            <a:r>
              <a:rPr lang="en-US" sz="1800" dirty="0"/>
              <a:t>Microsoft</a:t>
            </a:r>
          </a:p>
          <a:p>
            <a:pPr marL="342900" indent="-342900">
              <a:spcBef>
                <a:spcPts val="600"/>
              </a:spcBef>
              <a:buClr>
                <a:schemeClr val="accent6"/>
              </a:buClr>
              <a:buFont typeface="Arial" pitchFamily="34" charset="0"/>
              <a:buChar char="•"/>
            </a:pPr>
            <a:r>
              <a:rPr lang="en-US" sz="1800" dirty="0" err="1"/>
              <a:t>Mumtalakat</a:t>
            </a:r>
            <a:endParaRPr lang="en-US" sz="1800" dirty="0"/>
          </a:p>
          <a:p>
            <a:pPr marL="342900" indent="-342900">
              <a:spcBef>
                <a:spcPts val="600"/>
              </a:spcBef>
              <a:buClr>
                <a:schemeClr val="accent6"/>
              </a:buClr>
              <a:buFont typeface="Arial" pitchFamily="34" charset="0"/>
              <a:buChar char="•"/>
            </a:pPr>
            <a:r>
              <a:rPr lang="en-US" sz="1800" dirty="0"/>
              <a:t>University of Bahrain</a:t>
            </a:r>
          </a:p>
          <a:p>
            <a:pPr marL="342900" indent="-342900">
              <a:spcBef>
                <a:spcPts val="600"/>
              </a:spcBef>
              <a:buClr>
                <a:schemeClr val="accent6"/>
              </a:buClr>
              <a:buFont typeface="Arial" pitchFamily="34" charset="0"/>
              <a:buChar char="•"/>
            </a:pPr>
            <a:r>
              <a:rPr lang="en-US" sz="1800" dirty="0"/>
              <a:t>Gulf Future Business</a:t>
            </a:r>
          </a:p>
        </p:txBody>
      </p:sp>
      <p:sp>
        <p:nvSpPr>
          <p:cNvPr id="7170" name="Rectangle 2"/>
          <p:cNvSpPr>
            <a:spLocks noGrp="1" noChangeArrowheads="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Future IT Leaders</a:t>
            </a:r>
          </a:p>
        </p:txBody>
      </p:sp>
      <p:sp>
        <p:nvSpPr>
          <p:cNvPr id="2" name="Rectangle 1"/>
          <p:cNvSpPr/>
          <p:nvPr/>
        </p:nvSpPr>
        <p:spPr>
          <a:xfrm>
            <a:off x="255896" y="1219200"/>
            <a:ext cx="8001000" cy="2837700"/>
          </a:xfrm>
          <a:prstGeom prst="rect">
            <a:avLst/>
          </a:prstGeom>
        </p:spPr>
        <p:txBody>
          <a:bodyPr wrap="square">
            <a:spAutoFit/>
          </a:bodyPr>
          <a:lstStyle/>
          <a:p>
            <a:pPr eaLnBrk="1" hangingPunct="1">
              <a:lnSpc>
                <a:spcPct val="110000"/>
              </a:lnSpc>
              <a:spcBef>
                <a:spcPts val="2400"/>
              </a:spcBef>
              <a:defRPr/>
            </a:pPr>
            <a:r>
              <a:rPr lang="en-US" dirty="0">
                <a:solidFill>
                  <a:schemeClr val="tx1">
                    <a:lumMod val="65000"/>
                    <a:lumOff val="35000"/>
                  </a:schemeClr>
                </a:solidFill>
                <a:latin typeface="Calibri" pitchFamily="34" charset="0"/>
                <a:cs typeface="Calibri" pitchFamily="34" charset="0"/>
              </a:rPr>
              <a:t>Targeting excelled university students, and provides them with recognized professional certifications that include:</a:t>
            </a:r>
          </a:p>
          <a:p>
            <a:pPr marL="342900" lvl="1" indent="-342900">
              <a:lnSpc>
                <a:spcPct val="110000"/>
              </a:lnSpc>
              <a:spcBef>
                <a:spcPts val="0"/>
              </a:spcBef>
              <a:buClr>
                <a:schemeClr val="accent6"/>
              </a:buClr>
              <a:buFont typeface="Arial" pitchFamily="34" charset="0"/>
              <a:buChar char="•"/>
            </a:pPr>
            <a:r>
              <a:rPr lang="en-US" dirty="0">
                <a:solidFill>
                  <a:schemeClr val="tx1">
                    <a:lumMod val="65000"/>
                    <a:lumOff val="35000"/>
                  </a:schemeClr>
                </a:solidFill>
                <a:latin typeface="Calibri" pitchFamily="34" charset="0"/>
                <a:cs typeface="Calibri" pitchFamily="34" charset="0"/>
              </a:rPr>
              <a:t>Microsoft Solution Developer </a:t>
            </a:r>
          </a:p>
          <a:p>
            <a:pPr marL="342900" lvl="1" indent="-342900">
              <a:lnSpc>
                <a:spcPct val="110000"/>
              </a:lnSpc>
              <a:spcBef>
                <a:spcPts val="0"/>
              </a:spcBef>
              <a:buClr>
                <a:schemeClr val="accent6"/>
              </a:buClr>
              <a:buFont typeface="Arial" pitchFamily="34" charset="0"/>
              <a:buChar char="•"/>
            </a:pPr>
            <a:r>
              <a:rPr lang="en-US" dirty="0">
                <a:solidFill>
                  <a:schemeClr val="tx1">
                    <a:lumMod val="65000"/>
                    <a:lumOff val="35000"/>
                  </a:schemeClr>
                </a:solidFill>
                <a:latin typeface="Calibri" pitchFamily="34" charset="0"/>
                <a:cs typeface="Calibri" pitchFamily="34" charset="0"/>
              </a:rPr>
              <a:t>Soft skills</a:t>
            </a:r>
          </a:p>
          <a:p>
            <a:pPr marL="342900" lvl="1" indent="-342900">
              <a:lnSpc>
                <a:spcPct val="110000"/>
              </a:lnSpc>
              <a:spcBef>
                <a:spcPts val="0"/>
              </a:spcBef>
              <a:buClr>
                <a:schemeClr val="accent6"/>
              </a:buClr>
              <a:buFont typeface="Arial" pitchFamily="34" charset="0"/>
              <a:buChar char="•"/>
            </a:pPr>
            <a:r>
              <a:rPr lang="en-US" dirty="0">
                <a:solidFill>
                  <a:schemeClr val="tx1">
                    <a:lumMod val="65000"/>
                    <a:lumOff val="35000"/>
                  </a:schemeClr>
                </a:solidFill>
                <a:latin typeface="Calibri" pitchFamily="34" charset="0"/>
                <a:cs typeface="Calibri" pitchFamily="34" charset="0"/>
              </a:rPr>
              <a:t>ITIL, Project Management and Quality Management</a:t>
            </a:r>
          </a:p>
          <a:p>
            <a:pPr>
              <a:lnSpc>
                <a:spcPct val="110000"/>
              </a:lnSpc>
              <a:spcBef>
                <a:spcPts val="1200"/>
              </a:spcBef>
              <a:defRPr/>
            </a:pPr>
            <a:r>
              <a:rPr lang="en-US" dirty="0">
                <a:solidFill>
                  <a:schemeClr val="tx1">
                    <a:lumMod val="65000"/>
                    <a:lumOff val="35000"/>
                  </a:schemeClr>
                </a:solidFill>
                <a:latin typeface="Calibri" pitchFamily="34" charset="0"/>
                <a:cs typeface="Calibri" pitchFamily="34" charset="0"/>
              </a:rPr>
              <a:t>In addition provides a practical experience (on job induction with Microsoft and on job training with Microsoft Partner)</a:t>
            </a:r>
          </a:p>
          <a:p>
            <a:pPr>
              <a:lnSpc>
                <a:spcPct val="110000"/>
              </a:lnSpc>
              <a:spcBef>
                <a:spcPts val="1200"/>
              </a:spcBef>
              <a:defRPr/>
            </a:pPr>
            <a:r>
              <a:rPr lang="en-US" dirty="0">
                <a:solidFill>
                  <a:schemeClr val="tx1">
                    <a:lumMod val="65000"/>
                    <a:lumOff val="35000"/>
                  </a:schemeClr>
                </a:solidFill>
                <a:latin typeface="Calibri" pitchFamily="34" charset="0"/>
                <a:cs typeface="Calibri" pitchFamily="34" charset="0"/>
              </a:rPr>
              <a:t>This project increases the employment opportunities for graduates.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Grp="1" noChangeArrowheads="1"/>
          </p:cNvSpPr>
          <p:nvPr>
            <p:ph type="body" sz="quarter" idx="11"/>
          </p:nvPr>
        </p:nvSpPr>
        <p:spPr>
          <a:xfrm>
            <a:off x="228600" y="3048000"/>
            <a:ext cx="5562600" cy="3429000"/>
          </a:xfrm>
        </p:spPr>
        <p:txBody>
          <a:bodyPr>
            <a:normAutofit/>
          </a:bodyPr>
          <a:lstStyle/>
          <a:p>
            <a:pPr marL="0" indent="0">
              <a:lnSpc>
                <a:spcPct val="90000"/>
              </a:lnSpc>
              <a:spcBef>
                <a:spcPts val="600"/>
              </a:spcBef>
              <a:buNone/>
            </a:pPr>
            <a:r>
              <a:rPr lang="en-US" sz="1800" b="1" dirty="0"/>
              <a:t>Citizen benefited: </a:t>
            </a:r>
            <a:r>
              <a:rPr lang="en-US" sz="1800" dirty="0" smtClean="0"/>
              <a:t>80 youth annually </a:t>
            </a:r>
            <a:endParaRPr lang="en-US" sz="1800" dirty="0"/>
          </a:p>
          <a:p>
            <a:pPr marL="0" indent="0">
              <a:lnSpc>
                <a:spcPct val="90000"/>
              </a:lnSpc>
              <a:spcBef>
                <a:spcPts val="600"/>
              </a:spcBef>
              <a:buNone/>
            </a:pPr>
            <a:r>
              <a:rPr lang="en-US" sz="1800" b="1" dirty="0" smtClean="0"/>
              <a:t>Partners:</a:t>
            </a:r>
          </a:p>
          <a:p>
            <a:pPr marL="342900" indent="-342900">
              <a:spcBef>
                <a:spcPts val="600"/>
              </a:spcBef>
              <a:buClr>
                <a:schemeClr val="accent6"/>
              </a:buClr>
              <a:buFont typeface="Arial" pitchFamily="34" charset="0"/>
              <a:buChar char="•"/>
            </a:pPr>
            <a:r>
              <a:rPr lang="en-US" sz="1800" dirty="0" err="1"/>
              <a:t>Zain</a:t>
            </a:r>
            <a:endParaRPr lang="en-US" sz="1800" dirty="0"/>
          </a:p>
          <a:p>
            <a:pPr marL="342900" indent="-342900">
              <a:spcBef>
                <a:spcPts val="600"/>
              </a:spcBef>
              <a:buClr>
                <a:schemeClr val="accent6"/>
              </a:buClr>
              <a:buFont typeface="Arial" pitchFamily="34" charset="0"/>
              <a:buChar char="•"/>
            </a:pPr>
            <a:r>
              <a:rPr lang="en-US" sz="1800" dirty="0"/>
              <a:t>General Organization for Youth and Sport</a:t>
            </a:r>
          </a:p>
          <a:p>
            <a:pPr marL="342900" indent="-342900">
              <a:spcBef>
                <a:spcPts val="600"/>
              </a:spcBef>
              <a:buClr>
                <a:schemeClr val="accent6"/>
              </a:buClr>
              <a:buFont typeface="Arial" pitchFamily="34" charset="0"/>
              <a:buChar char="•"/>
            </a:pPr>
            <a:r>
              <a:rPr lang="en-US" sz="1800" dirty="0"/>
              <a:t>Gulf Future Business</a:t>
            </a:r>
          </a:p>
          <a:p>
            <a:pPr marL="342900" indent="-342900">
              <a:spcBef>
                <a:spcPts val="600"/>
              </a:spcBef>
              <a:buClr>
                <a:schemeClr val="accent6"/>
              </a:buClr>
              <a:buFont typeface="Arial" pitchFamily="34" charset="0"/>
              <a:buChar char="•"/>
            </a:pPr>
            <a:r>
              <a:rPr lang="en-US" sz="1800" dirty="0"/>
              <a:t>Microsoft</a:t>
            </a:r>
          </a:p>
          <a:p>
            <a:pPr marL="0" indent="0">
              <a:lnSpc>
                <a:spcPct val="90000"/>
              </a:lnSpc>
              <a:spcBef>
                <a:spcPts val="600"/>
              </a:spcBef>
              <a:buNone/>
            </a:pPr>
            <a:r>
              <a:rPr lang="en-US" sz="1800" b="1" dirty="0"/>
              <a:t>Website:</a:t>
            </a:r>
            <a:r>
              <a:rPr lang="en-US" sz="1800" dirty="0"/>
              <a:t> </a:t>
            </a:r>
            <a:r>
              <a:rPr lang="en-US" sz="1800" dirty="0">
                <a:hlinkClick r:id="rId4"/>
              </a:rPr>
              <a:t>http://</a:t>
            </a:r>
            <a:r>
              <a:rPr lang="en-US" sz="1800" dirty="0" smtClean="0">
                <a:hlinkClick r:id="rId4"/>
              </a:rPr>
              <a:t>eshabab.org</a:t>
            </a:r>
            <a:endParaRPr lang="en-US" sz="1800" dirty="0" smtClean="0"/>
          </a:p>
          <a:p>
            <a:pPr marL="0" indent="0">
              <a:lnSpc>
                <a:spcPct val="90000"/>
              </a:lnSpc>
              <a:spcBef>
                <a:spcPts val="600"/>
              </a:spcBef>
              <a:buNone/>
            </a:pPr>
            <a:r>
              <a:rPr lang="en-US" sz="1800" b="1" dirty="0"/>
              <a:t>Video: </a:t>
            </a:r>
            <a:r>
              <a:rPr lang="en-US" sz="1800" dirty="0">
                <a:hlinkClick r:id="rId5"/>
              </a:rPr>
              <a:t>http://</a:t>
            </a:r>
            <a:r>
              <a:rPr lang="en-US" sz="1800" dirty="0" smtClean="0">
                <a:hlinkClick r:id="rId5"/>
              </a:rPr>
              <a:t>www.youtube.com/watch?v=0GstULheWWc&amp;feature=related</a:t>
            </a:r>
            <a:endParaRPr lang="en-US" sz="1800" dirty="0" smtClean="0"/>
          </a:p>
        </p:txBody>
      </p:sp>
      <p:sp>
        <p:nvSpPr>
          <p:cNvPr id="9218" name="Rectangle 2"/>
          <p:cNvSpPr>
            <a:spLocks noGrp="1" noChangeArrowheads="1"/>
          </p:cNvSpPr>
          <p:nvPr>
            <p:ph type="title"/>
          </p:nvPr>
        </p:nvSpPr>
        <p:spPr/>
        <p:txBody>
          <a:bodyPr/>
          <a:lstStyle/>
          <a:p>
            <a:pPr algn="l">
              <a:lnSpc>
                <a:spcPct val="90000"/>
              </a:lnSpc>
              <a:defRPr/>
            </a:pPr>
            <a:r>
              <a:rPr lang="en-US" sz="3600" kern="1200" dirty="0" err="1">
                <a:solidFill>
                  <a:schemeClr val="accent6"/>
                </a:solidFill>
                <a:latin typeface="Arial" pitchFamily="34" charset="0"/>
                <a:cs typeface="Arial" pitchFamily="34" charset="0"/>
              </a:rPr>
              <a:t>Zain</a:t>
            </a:r>
            <a:r>
              <a:rPr lang="en-US" sz="3600" kern="1200" dirty="0">
                <a:solidFill>
                  <a:schemeClr val="accent6"/>
                </a:solidFill>
                <a:latin typeface="Arial" pitchFamily="34" charset="0"/>
                <a:cs typeface="Arial" pitchFamily="34" charset="0"/>
              </a:rPr>
              <a:t> </a:t>
            </a:r>
            <a:r>
              <a:rPr lang="en-US" sz="3600" kern="1200" dirty="0" err="1">
                <a:solidFill>
                  <a:schemeClr val="accent6"/>
                </a:solidFill>
                <a:latin typeface="Arial" pitchFamily="34" charset="0"/>
                <a:cs typeface="Arial" pitchFamily="34" charset="0"/>
              </a:rPr>
              <a:t>eShabab</a:t>
            </a:r>
            <a:endParaRPr lang="en-US" sz="3600" kern="1200" dirty="0">
              <a:solidFill>
                <a:schemeClr val="accent6"/>
              </a:solidFill>
              <a:latin typeface="Arial" pitchFamily="34" charset="0"/>
              <a:cs typeface="Arial" pitchFamily="34" charset="0"/>
            </a:endParaRPr>
          </a:p>
        </p:txBody>
      </p:sp>
      <p:pic>
        <p:nvPicPr>
          <p:cNvPr id="9222" name="Picture 2" descr="http://www.eshabab.org/images/front%20with%20contact%20details%20-%20Copy.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96000" y="2895600"/>
            <a:ext cx="2711247" cy="3838575"/>
          </a:xfrm>
          <a:prstGeom prst="rect">
            <a:avLst/>
          </a:prstGeom>
          <a:noFill/>
          <a:ln w="9525">
            <a:noFill/>
            <a:miter lim="800000"/>
            <a:headEnd/>
            <a:tailEnd/>
          </a:ln>
        </p:spPr>
      </p:pic>
      <p:sp>
        <p:nvSpPr>
          <p:cNvPr id="2" name="Rectangle 1"/>
          <p:cNvSpPr/>
          <p:nvPr/>
        </p:nvSpPr>
        <p:spPr>
          <a:xfrm>
            <a:off x="228600" y="1437403"/>
            <a:ext cx="7620000" cy="1446550"/>
          </a:xfrm>
          <a:prstGeom prst="rect">
            <a:avLst/>
          </a:prstGeom>
        </p:spPr>
        <p:txBody>
          <a:bodyPr wrap="square">
            <a:spAutoFit/>
          </a:bodyPr>
          <a:lstStyle/>
          <a:p>
            <a:pPr>
              <a:lnSpc>
                <a:spcPct val="110000"/>
              </a:lnSpc>
              <a:spcBef>
                <a:spcPts val="2400"/>
              </a:spcBef>
              <a:defRPr/>
            </a:pPr>
            <a:r>
              <a:rPr lang="en-US" sz="2000" dirty="0">
                <a:solidFill>
                  <a:schemeClr val="tx1">
                    <a:lumMod val="65000"/>
                    <a:lumOff val="35000"/>
                  </a:schemeClr>
                </a:solidFill>
                <a:latin typeface="Calibri" pitchFamily="34" charset="0"/>
                <a:cs typeface="Calibri" pitchFamily="34" charset="0"/>
              </a:rPr>
              <a:t>A competition for the youth of Bahrain to encourage creativity in the fields of ICT and </a:t>
            </a:r>
            <a:r>
              <a:rPr lang="en-US" sz="2000" dirty="0" err="1">
                <a:solidFill>
                  <a:schemeClr val="tx1">
                    <a:lumMod val="65000"/>
                    <a:lumOff val="35000"/>
                  </a:schemeClr>
                </a:solidFill>
                <a:latin typeface="Calibri" pitchFamily="34" charset="0"/>
                <a:cs typeface="Calibri" pitchFamily="34" charset="0"/>
              </a:rPr>
              <a:t>eContent</a:t>
            </a:r>
            <a:r>
              <a:rPr lang="en-US" sz="2000" dirty="0">
                <a:solidFill>
                  <a:schemeClr val="tx1">
                    <a:lumMod val="65000"/>
                    <a:lumOff val="35000"/>
                  </a:schemeClr>
                </a:solidFill>
                <a:latin typeface="Calibri" pitchFamily="34" charset="0"/>
                <a:cs typeface="Calibri" pitchFamily="34" charset="0"/>
              </a:rPr>
              <a:t>, where the youth employ the technology and </a:t>
            </a:r>
            <a:r>
              <a:rPr lang="en-US" sz="2000" dirty="0" err="1">
                <a:solidFill>
                  <a:schemeClr val="tx1">
                    <a:lumMod val="65000"/>
                    <a:lumOff val="35000"/>
                  </a:schemeClr>
                </a:solidFill>
                <a:latin typeface="Calibri" pitchFamily="34" charset="0"/>
                <a:cs typeface="Calibri" pitchFamily="34" charset="0"/>
              </a:rPr>
              <a:t>eContent</a:t>
            </a:r>
            <a:r>
              <a:rPr lang="en-US" sz="2000" dirty="0">
                <a:solidFill>
                  <a:schemeClr val="tx1">
                    <a:lumMod val="65000"/>
                    <a:lumOff val="35000"/>
                  </a:schemeClr>
                </a:solidFill>
                <a:latin typeface="Calibri" pitchFamily="34" charset="0"/>
                <a:cs typeface="Calibri" pitchFamily="34" charset="0"/>
              </a:rPr>
              <a:t> to develop projects that benefit the society, the youth are mentored by experts in the field to ensure the success of their projects.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1374854"/>
            <a:ext cx="7620000" cy="1520746"/>
          </a:xfrm>
        </p:spPr>
        <p:txBody>
          <a:bodyPr>
            <a:noAutofit/>
          </a:bodyPr>
          <a:lstStyle/>
          <a:p>
            <a:pPr marL="0" indent="0" algn="justLow" fontAlgn="base">
              <a:spcBef>
                <a:spcPct val="0"/>
              </a:spcBef>
              <a:spcAft>
                <a:spcPct val="0"/>
              </a:spcAft>
              <a:buNone/>
            </a:pPr>
            <a:r>
              <a:rPr lang="en-US" sz="2000" dirty="0"/>
              <a:t>e-Camp program is a collective initiative to support and train orphan students registered at the Royal Charity </a:t>
            </a:r>
            <a:r>
              <a:rPr lang="en-US" sz="2000" dirty="0" smtClean="0"/>
              <a:t>Organization in </a:t>
            </a:r>
            <a:r>
              <a:rPr lang="en-US" sz="2000" dirty="0"/>
              <a:t>5 </a:t>
            </a:r>
            <a:r>
              <a:rPr lang="en-US" sz="2000" dirty="0" smtClean="0"/>
              <a:t>week. </a:t>
            </a:r>
            <a:r>
              <a:rPr lang="en-US" sz="2000" dirty="0"/>
              <a:t>Microsoft shall offer training program free of charge in 30 hour training. </a:t>
            </a:r>
          </a:p>
        </p:txBody>
      </p:sp>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Summer e-Camp</a:t>
            </a:r>
          </a:p>
        </p:txBody>
      </p:sp>
      <p:pic>
        <p:nvPicPr>
          <p:cNvPr id="4" name="Picture 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87737" y="3048000"/>
            <a:ext cx="5275263" cy="2457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228600" y="2895600"/>
            <a:ext cx="3352800" cy="3505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en-US" sz="1800" b="1" dirty="0">
                <a:solidFill>
                  <a:schemeClr val="tx1">
                    <a:lumMod val="65000"/>
                    <a:lumOff val="35000"/>
                  </a:schemeClr>
                </a:solidFill>
                <a:latin typeface="Calibri" pitchFamily="34" charset="0"/>
                <a:cs typeface="Calibri" pitchFamily="34" charset="0"/>
              </a:rPr>
              <a:t>Benefited: </a:t>
            </a:r>
            <a:r>
              <a:rPr lang="en-US" sz="1800" dirty="0">
                <a:solidFill>
                  <a:schemeClr val="tx1">
                    <a:lumMod val="65000"/>
                    <a:lumOff val="35000"/>
                  </a:schemeClr>
                </a:solidFill>
                <a:latin typeface="Calibri" pitchFamily="34" charset="0"/>
                <a:cs typeface="Calibri" pitchFamily="34" charset="0"/>
              </a:rPr>
              <a:t>147 Orphans</a:t>
            </a:r>
          </a:p>
          <a:p>
            <a:pPr marL="0" indent="0">
              <a:lnSpc>
                <a:spcPct val="90000"/>
              </a:lnSpc>
              <a:spcBef>
                <a:spcPts val="600"/>
              </a:spcBef>
              <a:buNone/>
            </a:pPr>
            <a:r>
              <a:rPr lang="en-US" sz="1800" b="1" dirty="0">
                <a:solidFill>
                  <a:schemeClr val="tx1">
                    <a:lumMod val="65000"/>
                    <a:lumOff val="35000"/>
                  </a:schemeClr>
                </a:solidFill>
                <a:latin typeface="Calibri" pitchFamily="34" charset="0"/>
                <a:cs typeface="Calibri" pitchFamily="34" charset="0"/>
              </a:rPr>
              <a:t>Project Partners:</a:t>
            </a:r>
          </a:p>
          <a:p>
            <a:pPr>
              <a:lnSpc>
                <a:spcPct val="110000"/>
              </a:lnSpc>
              <a:spcBef>
                <a:spcPts val="600"/>
              </a:spcBef>
              <a:buClr>
                <a:schemeClr val="accent6"/>
              </a:buClr>
            </a:pPr>
            <a:r>
              <a:rPr lang="en-US" sz="1800" dirty="0">
                <a:solidFill>
                  <a:schemeClr val="tx1">
                    <a:lumMod val="65000"/>
                    <a:lumOff val="35000"/>
                  </a:schemeClr>
                </a:solidFill>
                <a:latin typeface="Calibri" pitchFamily="34" charset="0"/>
                <a:cs typeface="Calibri" pitchFamily="34" charset="0"/>
              </a:rPr>
              <a:t>Royal Charity Organization</a:t>
            </a:r>
          </a:p>
          <a:p>
            <a:pPr>
              <a:lnSpc>
                <a:spcPct val="110000"/>
              </a:lnSpc>
              <a:spcBef>
                <a:spcPts val="600"/>
              </a:spcBef>
              <a:buClr>
                <a:schemeClr val="accent6"/>
              </a:buClr>
            </a:pPr>
            <a:r>
              <a:rPr lang="en-US" sz="1800" dirty="0">
                <a:solidFill>
                  <a:schemeClr val="tx1">
                    <a:lumMod val="65000"/>
                    <a:lumOff val="35000"/>
                  </a:schemeClr>
                </a:solidFill>
                <a:latin typeface="Calibri" pitchFamily="34" charset="0"/>
                <a:cs typeface="Calibri" pitchFamily="34" charset="0"/>
              </a:rPr>
              <a:t>Bahrain </a:t>
            </a:r>
            <a:r>
              <a:rPr lang="en-US" sz="1800" dirty="0" err="1">
                <a:solidFill>
                  <a:schemeClr val="tx1">
                    <a:lumMod val="65000"/>
                    <a:lumOff val="35000"/>
                  </a:schemeClr>
                </a:solidFill>
                <a:latin typeface="Calibri" pitchFamily="34" charset="0"/>
                <a:cs typeface="Calibri" pitchFamily="34" charset="0"/>
              </a:rPr>
              <a:t>eGovernment</a:t>
            </a:r>
            <a:r>
              <a:rPr lang="en-US" sz="1800" dirty="0">
                <a:solidFill>
                  <a:schemeClr val="tx1">
                    <a:lumMod val="65000"/>
                    <a:lumOff val="35000"/>
                  </a:schemeClr>
                </a:solidFill>
                <a:latin typeface="Calibri" pitchFamily="34" charset="0"/>
                <a:cs typeface="Calibri" pitchFamily="34" charset="0"/>
              </a:rPr>
              <a:t> Authority</a:t>
            </a:r>
          </a:p>
          <a:p>
            <a:pPr>
              <a:lnSpc>
                <a:spcPct val="110000"/>
              </a:lnSpc>
              <a:spcBef>
                <a:spcPts val="600"/>
              </a:spcBef>
              <a:buClr>
                <a:schemeClr val="accent6"/>
              </a:buClr>
            </a:pPr>
            <a:r>
              <a:rPr lang="en-US" sz="1800" dirty="0">
                <a:solidFill>
                  <a:schemeClr val="tx1">
                    <a:lumMod val="65000"/>
                    <a:lumOff val="35000"/>
                  </a:schemeClr>
                </a:solidFill>
                <a:latin typeface="Calibri" pitchFamily="34" charset="0"/>
                <a:cs typeface="Calibri" pitchFamily="34" charset="0"/>
              </a:rPr>
              <a:t>Microsoft</a:t>
            </a:r>
          </a:p>
          <a:p>
            <a:pPr>
              <a:lnSpc>
                <a:spcPct val="110000"/>
              </a:lnSpc>
              <a:spcBef>
                <a:spcPts val="600"/>
              </a:spcBef>
              <a:buClr>
                <a:schemeClr val="accent6"/>
              </a:buClr>
            </a:pPr>
            <a:r>
              <a:rPr lang="en-US" sz="1800" dirty="0">
                <a:solidFill>
                  <a:schemeClr val="tx1">
                    <a:lumMod val="65000"/>
                    <a:lumOff val="35000"/>
                  </a:schemeClr>
                </a:solidFill>
                <a:latin typeface="Calibri" pitchFamily="34" charset="0"/>
                <a:cs typeface="Calibri" pitchFamily="34" charset="0"/>
              </a:rPr>
              <a:t>Gulf Future Business</a:t>
            </a:r>
          </a:p>
        </p:txBody>
      </p:sp>
    </p:spTree>
    <p:extLst>
      <p:ext uri="{BB962C8B-B14F-4D97-AF65-F5344CB8AC3E}">
        <p14:creationId xmlns:p14="http://schemas.microsoft.com/office/powerpoint/2010/main" val="35447399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sz="quarter" idx="11"/>
          </p:nvPr>
        </p:nvSpPr>
        <p:spPr>
          <a:xfrm>
            <a:off x="228600" y="3306762"/>
            <a:ext cx="7620000" cy="3322637"/>
          </a:xfrm>
        </p:spPr>
        <p:txBody>
          <a:bodyPr>
            <a:normAutofit/>
          </a:bodyPr>
          <a:lstStyle/>
          <a:p>
            <a:pPr marL="0" indent="0">
              <a:lnSpc>
                <a:spcPct val="90000"/>
              </a:lnSpc>
              <a:spcBef>
                <a:spcPts val="600"/>
              </a:spcBef>
              <a:buNone/>
            </a:pPr>
            <a:r>
              <a:rPr lang="en-US" sz="1800" b="1" dirty="0" smtClean="0"/>
              <a:t>In-Class Learning: </a:t>
            </a:r>
            <a:r>
              <a:rPr lang="en-US" sz="1800" dirty="0" smtClean="0"/>
              <a:t>500 Women</a:t>
            </a:r>
          </a:p>
          <a:p>
            <a:pPr marL="0" indent="0">
              <a:lnSpc>
                <a:spcPct val="90000"/>
              </a:lnSpc>
              <a:spcBef>
                <a:spcPts val="600"/>
              </a:spcBef>
              <a:buNone/>
            </a:pPr>
            <a:r>
              <a:rPr lang="en-US" sz="1800" b="1" dirty="0" smtClean="0"/>
              <a:t>eLearning: </a:t>
            </a:r>
            <a:r>
              <a:rPr lang="en-US" sz="1800" dirty="0" smtClean="0"/>
              <a:t>5500 courses</a:t>
            </a:r>
          </a:p>
          <a:p>
            <a:pPr marL="0" indent="0">
              <a:lnSpc>
                <a:spcPct val="90000"/>
              </a:lnSpc>
              <a:spcBef>
                <a:spcPts val="600"/>
              </a:spcBef>
              <a:buNone/>
            </a:pPr>
            <a:r>
              <a:rPr lang="en-US" sz="1800" b="1" dirty="0" smtClean="0"/>
              <a:t>Partners:</a:t>
            </a:r>
            <a:endParaRPr lang="en-US" sz="1800" b="1" dirty="0"/>
          </a:p>
          <a:p>
            <a:pPr lvl="1">
              <a:buClr>
                <a:schemeClr val="accent6"/>
              </a:buClr>
            </a:pPr>
            <a:r>
              <a:rPr lang="en-US" sz="1800" dirty="0" err="1"/>
              <a:t>Tamkeen</a:t>
            </a:r>
            <a:endParaRPr lang="en-US" sz="1800" dirty="0"/>
          </a:p>
          <a:p>
            <a:pPr lvl="1">
              <a:buClr>
                <a:schemeClr val="accent6"/>
              </a:buClr>
            </a:pPr>
            <a:r>
              <a:rPr lang="en-US" sz="1800" dirty="0"/>
              <a:t>Bahrain Women’s Union</a:t>
            </a:r>
          </a:p>
        </p:txBody>
      </p:sp>
      <p:sp>
        <p:nvSpPr>
          <p:cNvPr id="8194" name="Rectangle 2"/>
          <p:cNvSpPr>
            <a:spLocks noGrp="1" noChangeArrowheads="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Women in Technology</a:t>
            </a:r>
          </a:p>
        </p:txBody>
      </p:sp>
      <p:pic>
        <p:nvPicPr>
          <p:cNvPr id="8198" name="Content Placeholder 3" descr="0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9725" y="3306763"/>
            <a:ext cx="4308475" cy="2865437"/>
          </a:xfrm>
          <a:prstGeom prst="rect">
            <a:avLst/>
          </a:prstGeom>
          <a:noFill/>
          <a:ln w="9525">
            <a:noFill/>
            <a:miter lim="800000"/>
            <a:headEnd/>
            <a:tailEnd/>
          </a:ln>
        </p:spPr>
      </p:pic>
      <p:sp>
        <p:nvSpPr>
          <p:cNvPr id="2" name="Rectangle 1"/>
          <p:cNvSpPr/>
          <p:nvPr/>
        </p:nvSpPr>
        <p:spPr>
          <a:xfrm>
            <a:off x="228600" y="1465978"/>
            <a:ext cx="7966074" cy="1429622"/>
          </a:xfrm>
          <a:prstGeom prst="rect">
            <a:avLst/>
          </a:prstGeom>
        </p:spPr>
        <p:txBody>
          <a:bodyPr wrap="square">
            <a:spAutoFit/>
          </a:bodyPr>
          <a:lstStyle/>
          <a:p>
            <a:pPr algn="justLow">
              <a:lnSpc>
                <a:spcPct val="110000"/>
              </a:lnSpc>
            </a:pPr>
            <a:r>
              <a:rPr lang="en-US" sz="2000" dirty="0">
                <a:solidFill>
                  <a:schemeClr val="tx1">
                    <a:lumMod val="65000"/>
                    <a:lumOff val="35000"/>
                  </a:schemeClr>
                </a:solidFill>
                <a:latin typeface="Calibri" pitchFamily="34" charset="0"/>
                <a:cs typeface="Calibri" pitchFamily="34" charset="0"/>
              </a:rPr>
              <a:t>The objective of this program is to empower women in the field of information technology in order to find a broad and strong women who enjoy the skills in the field of information technology and career development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3600" kern="1200" dirty="0">
                <a:solidFill>
                  <a:schemeClr val="accent6"/>
                </a:solidFill>
                <a:latin typeface="Arial" pitchFamily="34" charset="0"/>
                <a:cs typeface="Arial" pitchFamily="34" charset="0"/>
              </a:rPr>
              <a:t>Women in Technology</a:t>
            </a:r>
          </a:p>
        </p:txBody>
      </p:sp>
      <p:pic>
        <p:nvPicPr>
          <p:cNvPr id="6" name="Picture 5" descr="http://altijaria.net/PHOTOS/AFAAQ/AFAAQ-BWU.jpg"/>
          <p:cNvPicPr>
            <a:picLocks noChangeAspect="1"/>
          </p:cNvPicPr>
          <p:nvPr/>
        </p:nvPicPr>
        <p:blipFill>
          <a:blip r:embed="rId2" cstate="print"/>
          <a:srcRect/>
          <a:stretch>
            <a:fillRect/>
          </a:stretch>
        </p:blipFill>
        <p:spPr bwMode="auto">
          <a:xfrm>
            <a:off x="2438400" y="5406366"/>
            <a:ext cx="1371600" cy="1013791"/>
          </a:xfrm>
          <a:prstGeom prst="rect">
            <a:avLst/>
          </a:prstGeom>
          <a:noFill/>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089" t="33784" r="12537" b="33598"/>
          <a:stretch/>
        </p:blipFill>
        <p:spPr>
          <a:xfrm>
            <a:off x="5410200" y="5884473"/>
            <a:ext cx="2209801" cy="49510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37" y="5647229"/>
            <a:ext cx="1934763" cy="82977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1765" t="8662" r="18467"/>
          <a:stretch/>
        </p:blipFill>
        <p:spPr>
          <a:xfrm>
            <a:off x="4114800" y="5067919"/>
            <a:ext cx="990600" cy="129686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14058"/>
          <a:stretch/>
        </p:blipFill>
        <p:spPr>
          <a:xfrm>
            <a:off x="198837" y="1732862"/>
            <a:ext cx="7421163" cy="3196326"/>
          </a:xfrm>
          <a:prstGeom prst="rect">
            <a:avLst/>
          </a:prstGeom>
        </p:spPr>
      </p:pic>
    </p:spTree>
    <p:extLst>
      <p:ext uri="{BB962C8B-B14F-4D97-AF65-F5344CB8AC3E}">
        <p14:creationId xmlns:p14="http://schemas.microsoft.com/office/powerpoint/2010/main" val="36362699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457200" indent="-457200">
              <a:buFont typeface="+mj-lt"/>
              <a:buAutoNum type="arabicPeriod"/>
            </a:pPr>
            <a:r>
              <a:rPr lang="en-US" dirty="0"/>
              <a:t>To provide substantial capacity building in the use of technology to partner organization enabling them to expand their reach, sustainability and ability to serve woman.</a:t>
            </a:r>
          </a:p>
          <a:p>
            <a:pPr marL="457200" indent="-457200">
              <a:buFont typeface="+mj-lt"/>
              <a:buAutoNum type="arabicPeriod"/>
            </a:pPr>
            <a:r>
              <a:rPr lang="en-US" dirty="0" smtClean="0"/>
              <a:t>To </a:t>
            </a:r>
            <a:r>
              <a:rPr lang="en-US" dirty="0"/>
              <a:t>create strong base of woman with vital IT and professional development skills, allowing them to gain access to new careers and training opportunities.</a:t>
            </a:r>
          </a:p>
          <a:p>
            <a:pPr marL="457200" indent="-457200">
              <a:buFont typeface="+mj-lt"/>
              <a:buAutoNum type="arabicPeriod"/>
            </a:pPr>
            <a:r>
              <a:rPr lang="en-US" dirty="0" smtClean="0"/>
              <a:t>To </a:t>
            </a:r>
            <a:r>
              <a:rPr lang="en-US" dirty="0"/>
              <a:t>empower program participants to play an integral role in shaping their country’s future. Be playing active roles in socio- economic development of the country.</a:t>
            </a:r>
          </a:p>
          <a:p>
            <a:endParaRPr lang="en-US" dirty="0"/>
          </a:p>
        </p:txBody>
      </p:sp>
      <p:sp>
        <p:nvSpPr>
          <p:cNvPr id="3" name="Title 2"/>
          <p:cNvSpPr>
            <a:spLocks noGrp="1"/>
          </p:cNvSpPr>
          <p:nvPr>
            <p:ph type="title"/>
          </p:nvPr>
        </p:nvSpPr>
        <p:spPr/>
        <p:txBody>
          <a:bodyPr/>
          <a:lstStyle/>
          <a:p>
            <a:pPr algn="l"/>
            <a:r>
              <a:rPr lang="en-US" sz="3600" kern="1200" dirty="0">
                <a:solidFill>
                  <a:schemeClr val="accent6"/>
                </a:solidFill>
                <a:latin typeface="Arial" pitchFamily="34" charset="0"/>
                <a:cs typeface="Arial" pitchFamily="34" charset="0"/>
              </a:rPr>
              <a:t>The O</a:t>
            </a:r>
            <a:r>
              <a:rPr lang="en-US" sz="3600" kern="1200" dirty="0" smtClean="0">
                <a:solidFill>
                  <a:schemeClr val="accent6"/>
                </a:solidFill>
                <a:latin typeface="Arial" pitchFamily="34" charset="0"/>
                <a:cs typeface="Arial" pitchFamily="34" charset="0"/>
              </a:rPr>
              <a:t>bjectives </a:t>
            </a:r>
            <a:r>
              <a:rPr lang="en-US" sz="3600" kern="1200" dirty="0">
                <a:solidFill>
                  <a:schemeClr val="accent6"/>
                </a:solidFill>
                <a:latin typeface="Arial" pitchFamily="34" charset="0"/>
                <a:cs typeface="Arial" pitchFamily="34" charset="0"/>
              </a:rPr>
              <a:t>of </a:t>
            </a:r>
            <a:r>
              <a:rPr lang="en-US" sz="3600" kern="1200" dirty="0" smtClean="0">
                <a:solidFill>
                  <a:schemeClr val="accent6"/>
                </a:solidFill>
                <a:latin typeface="Arial" pitchFamily="34" charset="0"/>
                <a:cs typeface="Arial" pitchFamily="34" charset="0"/>
              </a:rPr>
              <a:t>the Program</a:t>
            </a:r>
            <a:endParaRPr lang="en-US" sz="3600" kern="1200" dirty="0">
              <a:solidFill>
                <a:schemeClr val="accent6"/>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560" t="16238" r="38775" b="43626"/>
          <a:stretch/>
        </p:blipFill>
        <p:spPr>
          <a:xfrm>
            <a:off x="7848600" y="685800"/>
            <a:ext cx="1307592" cy="57706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1630"/>
          <a:stretch/>
        </p:blipFill>
        <p:spPr>
          <a:xfrm>
            <a:off x="7847936" y="5157216"/>
            <a:ext cx="1303539" cy="1700784"/>
          </a:xfrm>
          <a:prstGeom prst="rect">
            <a:avLst/>
          </a:prstGeom>
        </p:spPr>
      </p:pic>
    </p:spTree>
    <p:extLst>
      <p:ext uri="{BB962C8B-B14F-4D97-AF65-F5344CB8AC3E}">
        <p14:creationId xmlns:p14="http://schemas.microsoft.com/office/powerpoint/2010/main" val="88110333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457200" indent="-457200">
              <a:buFont typeface="+mj-lt"/>
              <a:buAutoNum type="arabicPeriod"/>
            </a:pPr>
            <a:r>
              <a:rPr lang="en-US" dirty="0"/>
              <a:t>Number of woman who expected </a:t>
            </a:r>
            <a:r>
              <a:rPr lang="en-US" dirty="0" smtClean="0"/>
              <a:t>to benefit </a:t>
            </a:r>
            <a:r>
              <a:rPr lang="en-US" dirty="0"/>
              <a:t>from the program </a:t>
            </a:r>
            <a:r>
              <a:rPr lang="en-US" dirty="0" smtClean="0"/>
              <a:t>are from 1500 to 2000 women.</a:t>
            </a:r>
            <a:endParaRPr lang="en-US" dirty="0"/>
          </a:p>
          <a:p>
            <a:pPr marL="457200" indent="-457200">
              <a:buFont typeface="+mj-lt"/>
              <a:buAutoNum type="arabicPeriod"/>
            </a:pPr>
            <a:r>
              <a:rPr lang="en-US" dirty="0" smtClean="0"/>
              <a:t>Trainee will obtain three licenses up to 5 licenses </a:t>
            </a:r>
            <a:r>
              <a:rPr lang="en-US" dirty="0"/>
              <a:t>as maximum.</a:t>
            </a:r>
          </a:p>
          <a:p>
            <a:pPr marL="457200" indent="-457200">
              <a:buFont typeface="+mj-lt"/>
              <a:buAutoNum type="arabicPeriod"/>
            </a:pPr>
            <a:r>
              <a:rPr lang="en-US" dirty="0" smtClean="0"/>
              <a:t>The </a:t>
            </a:r>
            <a:r>
              <a:rPr lang="en-US" dirty="0"/>
              <a:t>validity of the  training license 3 months from first use.</a:t>
            </a:r>
          </a:p>
          <a:p>
            <a:endParaRPr lang="en-US" dirty="0"/>
          </a:p>
        </p:txBody>
      </p:sp>
      <p:sp>
        <p:nvSpPr>
          <p:cNvPr id="3" name="Title 2"/>
          <p:cNvSpPr>
            <a:spLocks noGrp="1"/>
          </p:cNvSpPr>
          <p:nvPr>
            <p:ph type="title"/>
          </p:nvPr>
        </p:nvSpPr>
        <p:spPr/>
        <p:txBody>
          <a:bodyPr/>
          <a:lstStyle/>
          <a:p>
            <a:pPr algn="l"/>
            <a:r>
              <a:rPr lang="en-US" sz="3600" kern="1200" dirty="0">
                <a:solidFill>
                  <a:schemeClr val="accent6"/>
                </a:solidFill>
                <a:latin typeface="Arial" pitchFamily="34" charset="0"/>
                <a:cs typeface="Arial" pitchFamily="34" charset="0"/>
              </a:rPr>
              <a:t>Program F</a:t>
            </a:r>
            <a:r>
              <a:rPr lang="en-US" sz="3600" kern="1200" dirty="0" smtClean="0">
                <a:solidFill>
                  <a:schemeClr val="accent6"/>
                </a:solidFill>
                <a:latin typeface="Arial" pitchFamily="34" charset="0"/>
                <a:cs typeface="Arial" pitchFamily="34" charset="0"/>
              </a:rPr>
              <a:t>eatures</a:t>
            </a:r>
            <a:endParaRPr lang="en-US" sz="3600" kern="1200" dirty="0">
              <a:solidFill>
                <a:schemeClr val="accent6"/>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560" t="16238" r="38775" b="43626"/>
          <a:stretch/>
        </p:blipFill>
        <p:spPr>
          <a:xfrm>
            <a:off x="7848600" y="685800"/>
            <a:ext cx="1307592" cy="57706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1630"/>
          <a:stretch/>
        </p:blipFill>
        <p:spPr>
          <a:xfrm>
            <a:off x="7847936" y="5157216"/>
            <a:ext cx="1303539" cy="1700784"/>
          </a:xfrm>
          <a:prstGeom prst="rect">
            <a:avLst/>
          </a:prstGeom>
        </p:spPr>
      </p:pic>
    </p:spTree>
    <p:extLst>
      <p:ext uri="{BB962C8B-B14F-4D97-AF65-F5344CB8AC3E}">
        <p14:creationId xmlns:p14="http://schemas.microsoft.com/office/powerpoint/2010/main" val="2477891657"/>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3600" kern="1200" dirty="0" smtClean="0">
                <a:solidFill>
                  <a:schemeClr val="accent6"/>
                </a:solidFill>
                <a:latin typeface="Arial" pitchFamily="34" charset="0"/>
                <a:cs typeface="Arial" pitchFamily="34" charset="0"/>
              </a:rPr>
              <a:t>Project Portal</a:t>
            </a:r>
            <a:endParaRPr lang="en-US" sz="3600" kern="1200" dirty="0">
              <a:solidFill>
                <a:schemeClr val="accent6"/>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560" t="16238" r="38775" b="43626"/>
          <a:stretch/>
        </p:blipFill>
        <p:spPr>
          <a:xfrm>
            <a:off x="7848600" y="685800"/>
            <a:ext cx="1307592" cy="57706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1630"/>
          <a:stretch/>
        </p:blipFill>
        <p:spPr>
          <a:xfrm>
            <a:off x="7847936" y="5157216"/>
            <a:ext cx="1303539" cy="1700784"/>
          </a:xfrm>
          <a:prstGeom prst="rect">
            <a:avLst/>
          </a:prstGeom>
        </p:spPr>
      </p:pic>
      <p:sp>
        <p:nvSpPr>
          <p:cNvPr id="7" name="Content Placeholder 2"/>
          <p:cNvSpPr txBox="1">
            <a:spLocks/>
          </p:cNvSpPr>
          <p:nvPr/>
        </p:nvSpPr>
        <p:spPr>
          <a:xfrm>
            <a:off x="152400" y="3990146"/>
            <a:ext cx="7543800" cy="962854"/>
          </a:xfrm>
          <a:prstGeom prst="rect">
            <a:avLst/>
          </a:prstGeom>
        </p:spPr>
        <p:txBody>
          <a:bodyPr>
            <a:noAutofit/>
          </a:bodyPr>
          <a:lstStyle>
            <a:lvl1pPr marL="308610" indent="-308610" algn="l" rtl="0" eaLnBrk="1" fontAlgn="base" hangingPunct="1">
              <a:spcBef>
                <a:spcPct val="20000"/>
              </a:spcBef>
              <a:spcAft>
                <a:spcPct val="0"/>
              </a:spcAft>
              <a:buChar char="•"/>
              <a:defRPr sz="2900">
                <a:solidFill>
                  <a:schemeClr val="tx1"/>
                </a:solidFill>
                <a:latin typeface="+mn-lt"/>
                <a:ea typeface="+mn-ea"/>
                <a:cs typeface="+mn-cs"/>
              </a:defRPr>
            </a:lvl1pPr>
            <a:lvl2pPr marL="668655" indent="-257175" algn="l" rtl="0" eaLnBrk="1" fontAlgn="base" hangingPunct="1">
              <a:spcBef>
                <a:spcPct val="20000"/>
              </a:spcBef>
              <a:spcAft>
                <a:spcPct val="0"/>
              </a:spcAft>
              <a:buChar char="–"/>
              <a:defRPr sz="2500">
                <a:solidFill>
                  <a:schemeClr val="tx1"/>
                </a:solidFill>
                <a:latin typeface="+mn-lt"/>
              </a:defRPr>
            </a:lvl2pPr>
            <a:lvl3pPr marL="1028700" indent="-205740" algn="l" rtl="0" eaLnBrk="1" fontAlgn="base" hangingPunct="1">
              <a:spcBef>
                <a:spcPct val="20000"/>
              </a:spcBef>
              <a:spcAft>
                <a:spcPct val="0"/>
              </a:spcAft>
              <a:buChar char="•"/>
              <a:defRPr sz="2200">
                <a:solidFill>
                  <a:schemeClr val="tx1"/>
                </a:solidFill>
                <a:latin typeface="+mn-lt"/>
              </a:defRPr>
            </a:lvl3pPr>
            <a:lvl4pPr marL="1440180" indent="-205740" algn="l" rtl="0" eaLnBrk="1" fontAlgn="base" hangingPunct="1">
              <a:spcBef>
                <a:spcPct val="20000"/>
              </a:spcBef>
              <a:spcAft>
                <a:spcPct val="0"/>
              </a:spcAft>
              <a:buChar char="–"/>
              <a:defRPr sz="1800">
                <a:solidFill>
                  <a:schemeClr val="tx1"/>
                </a:solidFill>
                <a:latin typeface="+mn-lt"/>
              </a:defRPr>
            </a:lvl4pPr>
            <a:lvl5pPr marL="1851660" indent="-205740" algn="l" rtl="0" eaLnBrk="1" fontAlgn="base" hangingPunct="1">
              <a:spcBef>
                <a:spcPct val="20000"/>
              </a:spcBef>
              <a:spcAft>
                <a:spcPct val="0"/>
              </a:spcAft>
              <a:buChar char="»"/>
              <a:defRPr sz="1800">
                <a:solidFill>
                  <a:schemeClr val="tx1"/>
                </a:solidFill>
                <a:latin typeface="+mn-lt"/>
              </a:defRPr>
            </a:lvl5pPr>
            <a:lvl6pPr marL="2263140" indent="-205740" algn="l" rtl="0" eaLnBrk="1" fontAlgn="base" hangingPunct="1">
              <a:spcBef>
                <a:spcPct val="20000"/>
              </a:spcBef>
              <a:spcAft>
                <a:spcPct val="0"/>
              </a:spcAft>
              <a:buChar char="»"/>
              <a:defRPr sz="1800">
                <a:solidFill>
                  <a:schemeClr val="tx1"/>
                </a:solidFill>
                <a:latin typeface="+mn-lt"/>
              </a:defRPr>
            </a:lvl6pPr>
            <a:lvl7pPr marL="2674620" indent="-205740" algn="l" rtl="0" eaLnBrk="1" fontAlgn="base" hangingPunct="1">
              <a:spcBef>
                <a:spcPct val="20000"/>
              </a:spcBef>
              <a:spcAft>
                <a:spcPct val="0"/>
              </a:spcAft>
              <a:buChar char="»"/>
              <a:defRPr sz="1800">
                <a:solidFill>
                  <a:schemeClr val="tx1"/>
                </a:solidFill>
                <a:latin typeface="+mn-lt"/>
              </a:defRPr>
            </a:lvl7pPr>
            <a:lvl8pPr marL="3086100" indent="-205740" algn="l" rtl="0" eaLnBrk="1" fontAlgn="base" hangingPunct="1">
              <a:spcBef>
                <a:spcPct val="20000"/>
              </a:spcBef>
              <a:spcAft>
                <a:spcPct val="0"/>
              </a:spcAft>
              <a:buChar char="»"/>
              <a:defRPr sz="1800">
                <a:solidFill>
                  <a:schemeClr val="tx1"/>
                </a:solidFill>
                <a:latin typeface="+mn-lt"/>
              </a:defRPr>
            </a:lvl8pPr>
            <a:lvl9pPr marL="3497580" indent="-205740" algn="l" rtl="0" eaLnBrk="1" fontAlgn="base" hangingPunct="1">
              <a:spcBef>
                <a:spcPct val="20000"/>
              </a:spcBef>
              <a:spcAft>
                <a:spcPct val="0"/>
              </a:spcAft>
              <a:buChar char="»"/>
              <a:defRPr sz="1800">
                <a:solidFill>
                  <a:schemeClr val="tx1"/>
                </a:solidFill>
                <a:latin typeface="+mn-lt"/>
              </a:defRPr>
            </a:lvl9pPr>
          </a:lstStyle>
          <a:p>
            <a:pPr algn="ctr">
              <a:buFontTx/>
              <a:buNone/>
            </a:pPr>
            <a:r>
              <a:rPr lang="en-US" sz="6000" b="1" dirty="0" smtClean="0">
                <a:solidFill>
                  <a:srgbClr val="000000"/>
                </a:solidFill>
                <a:latin typeface="Arial" pitchFamily="34" charset="0"/>
                <a:cs typeface="Arial" pitchFamily="34" charset="0"/>
              </a:rPr>
              <a:t>www.</a:t>
            </a:r>
            <a:r>
              <a:rPr lang="en-US" sz="6000" b="1" dirty="0" smtClean="0">
                <a:solidFill>
                  <a:srgbClr val="C00000"/>
                </a:solidFill>
                <a:latin typeface="Arial" pitchFamily="34" charset="0"/>
                <a:cs typeface="Arial" pitchFamily="34" charset="0"/>
              </a:rPr>
              <a:t>ewatan</a:t>
            </a:r>
            <a:r>
              <a:rPr lang="en-US" sz="6000" b="1" dirty="0" smtClean="0">
                <a:solidFill>
                  <a:srgbClr val="000000"/>
                </a:solidFill>
                <a:latin typeface="Arial" pitchFamily="34" charset="0"/>
                <a:cs typeface="Arial" pitchFamily="34" charset="0"/>
              </a:rPr>
              <a:t>.com</a:t>
            </a:r>
            <a:endParaRPr lang="en-US" sz="6000" b="1" dirty="0">
              <a:solidFill>
                <a:srgbClr val="000000"/>
              </a:solidFill>
              <a:latin typeface="Arial" pitchFamily="34" charset="0"/>
              <a:cs typeface="Arial" pitchFamily="34" charset="0"/>
            </a:endParaRPr>
          </a:p>
        </p:txBody>
      </p:sp>
      <p:pic>
        <p:nvPicPr>
          <p:cNvPr id="8" name="Picture 7" descr="e-Watani.png"/>
          <p:cNvPicPr>
            <a:picLocks noChangeAspect="1"/>
          </p:cNvPicPr>
          <p:nvPr/>
        </p:nvPicPr>
        <p:blipFill>
          <a:blip r:embed="rId3" cstate="print"/>
          <a:stretch>
            <a:fillRect/>
          </a:stretch>
        </p:blipFill>
        <p:spPr>
          <a:xfrm>
            <a:off x="927536" y="2313747"/>
            <a:ext cx="5967160" cy="1542291"/>
          </a:xfrm>
          <a:prstGeom prst="rect">
            <a:avLst/>
          </a:prstGeom>
        </p:spPr>
      </p:pic>
    </p:spTree>
    <p:extLst>
      <p:ext uri="{BB962C8B-B14F-4D97-AF65-F5344CB8AC3E}">
        <p14:creationId xmlns:p14="http://schemas.microsoft.com/office/powerpoint/2010/main" val="342517492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sz="quarter" idx="4294967295"/>
          </p:nvPr>
        </p:nvSpPr>
        <p:spPr>
          <a:xfrm>
            <a:off x="242888" y="1219200"/>
            <a:ext cx="7086600" cy="1144588"/>
          </a:xfrm>
        </p:spPr>
        <p:txBody>
          <a:bodyPr>
            <a:normAutofit/>
          </a:bodyPr>
          <a:lstStyle/>
          <a:p>
            <a:pPr marL="0" indent="0">
              <a:lnSpc>
                <a:spcPct val="90000"/>
              </a:lnSpc>
              <a:spcBef>
                <a:spcPct val="0"/>
              </a:spcBef>
              <a:buNone/>
              <a:defRPr/>
            </a:pPr>
            <a:r>
              <a:rPr lang="en-US" sz="3600" kern="1200" dirty="0">
                <a:solidFill>
                  <a:schemeClr val="accent6"/>
                </a:solidFill>
                <a:latin typeface="Arial" pitchFamily="34" charset="0"/>
                <a:ea typeface="+mj-ea"/>
                <a:cs typeface="Arial" pitchFamily="34" charset="0"/>
              </a:rPr>
              <a:t>About Bahrain Internet Society</a:t>
            </a:r>
          </a:p>
        </p:txBody>
      </p:sp>
      <p:sp>
        <p:nvSpPr>
          <p:cNvPr id="2" name="Text Placeholder 1"/>
          <p:cNvSpPr>
            <a:spLocks noGrp="1"/>
          </p:cNvSpPr>
          <p:nvPr>
            <p:ph type="body" sz="quarter" idx="11"/>
          </p:nvPr>
        </p:nvSpPr>
        <p:spPr/>
        <p:txBody>
          <a:bodyPr/>
          <a:lstStyle/>
          <a:p>
            <a:pPr>
              <a:defRPr/>
            </a:pPr>
            <a:r>
              <a:rPr lang="en-US" dirty="0"/>
              <a:t>Non-profit organization established in order to help, support and empower the Internet and ICT community in Bahrain, it strives to serve the community of Bahrain by spreading awareness on the benefits of Internet and ICT. BIS also strives to engage in ICT Development toward </a:t>
            </a:r>
            <a:r>
              <a:rPr lang="en-US" dirty="0" err="1"/>
              <a:t>eBahrain</a:t>
            </a:r>
            <a:r>
              <a:rPr lang="en-US" dirty="0"/>
              <a:t>.</a:t>
            </a:r>
          </a:p>
          <a:p>
            <a:pPr>
              <a:defRPr/>
            </a:pPr>
            <a:r>
              <a:rPr lang="en-US" dirty="0"/>
              <a:t>The society started in 1999 as the “Internet Club”, and in 2003 it has been officially established as “Bahrain Internet Society”, BIS started many initiatives and project in the country.</a:t>
            </a:r>
          </a:p>
        </p:txBody>
      </p:sp>
    </p:spTree>
    <p:extLst>
      <p:ext uri="{BB962C8B-B14F-4D97-AF65-F5344CB8AC3E}">
        <p14:creationId xmlns:p14="http://schemas.microsoft.com/office/powerpoint/2010/main" val="19355476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3600" kern="1200" dirty="0" smtClean="0">
                <a:solidFill>
                  <a:schemeClr val="accent6"/>
                </a:solidFill>
                <a:latin typeface="Arial" pitchFamily="34" charset="0"/>
                <a:cs typeface="Arial" pitchFamily="34" charset="0"/>
              </a:rPr>
              <a:t>Categories of the Courses</a:t>
            </a:r>
            <a:endParaRPr lang="en-US" sz="3600" kern="1200" dirty="0">
              <a:solidFill>
                <a:schemeClr val="accent6"/>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560" t="16238" r="38775" b="43626"/>
          <a:stretch/>
        </p:blipFill>
        <p:spPr>
          <a:xfrm>
            <a:off x="7848600" y="685800"/>
            <a:ext cx="1307592" cy="57706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1630"/>
          <a:stretch/>
        </p:blipFill>
        <p:spPr>
          <a:xfrm>
            <a:off x="7847936" y="5157216"/>
            <a:ext cx="1303539" cy="1700784"/>
          </a:xfrm>
          <a:prstGeom prst="rect">
            <a:avLst/>
          </a:prstGeom>
        </p:spPr>
      </p:pic>
      <p:graphicFrame>
        <p:nvGraphicFramePr>
          <p:cNvPr id="8" name="Content Placeholder 8"/>
          <p:cNvGraphicFramePr>
            <a:graphicFrameLocks noGrp="1"/>
          </p:cNvGraphicFramePr>
          <p:nvPr>
            <p:ph idx="4294967295"/>
            <p:extLst/>
          </p:nvPr>
        </p:nvGraphicFramePr>
        <p:xfrm>
          <a:off x="228600" y="1752600"/>
          <a:ext cx="7467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59206"/>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sz="quarter" idx="11"/>
          </p:nvPr>
        </p:nvSpPr>
        <p:spPr>
          <a:xfrm>
            <a:off x="228600" y="2667000"/>
            <a:ext cx="7620000" cy="3886200"/>
          </a:xfrm>
        </p:spPr>
        <p:txBody>
          <a:bodyPr>
            <a:normAutofit/>
          </a:bodyPr>
          <a:lstStyle/>
          <a:p>
            <a:pPr marL="0" indent="0">
              <a:lnSpc>
                <a:spcPct val="90000"/>
              </a:lnSpc>
              <a:spcBef>
                <a:spcPts val="600"/>
              </a:spcBef>
              <a:buNone/>
            </a:pPr>
            <a:r>
              <a:rPr lang="en-US" sz="1800" b="1" dirty="0"/>
              <a:t>Citizen Benefited: </a:t>
            </a:r>
            <a:r>
              <a:rPr lang="en-US" sz="1800" dirty="0"/>
              <a:t>600+</a:t>
            </a:r>
          </a:p>
          <a:p>
            <a:pPr marL="0" indent="0">
              <a:lnSpc>
                <a:spcPct val="90000"/>
              </a:lnSpc>
              <a:spcBef>
                <a:spcPts val="600"/>
              </a:spcBef>
              <a:buNone/>
            </a:pPr>
            <a:r>
              <a:rPr lang="en-US" sz="1800" b="1" dirty="0" smtClean="0"/>
              <a:t>Partners:</a:t>
            </a:r>
          </a:p>
          <a:p>
            <a:pPr lvl="1">
              <a:buClr>
                <a:schemeClr val="accent6"/>
              </a:buClr>
            </a:pPr>
            <a:r>
              <a:rPr lang="en-US" sz="1800" dirty="0"/>
              <a:t>Microsoft</a:t>
            </a:r>
          </a:p>
          <a:p>
            <a:pPr lvl="1" eaLnBrk="1" hangingPunct="1">
              <a:lnSpc>
                <a:spcPct val="90000"/>
              </a:lnSpc>
              <a:buFont typeface="Wingdings" pitchFamily="2" charset="2"/>
              <a:buNone/>
            </a:pPr>
            <a:endParaRPr lang="en-US" sz="2400" dirty="0" smtClean="0"/>
          </a:p>
        </p:txBody>
      </p:sp>
      <p:sp>
        <p:nvSpPr>
          <p:cNvPr id="5122" name="Rectangle 2"/>
          <p:cNvSpPr>
            <a:spLocks noGrp="1" noChangeArrowheads="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Career Connection</a:t>
            </a:r>
          </a:p>
        </p:txBody>
      </p:sp>
      <p:pic>
        <p:nvPicPr>
          <p:cNvPr id="7" name="Picture 8" descr="12_11_2007_p15-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85800" y="3931920"/>
            <a:ext cx="3800983" cy="2468880"/>
          </a:xfrm>
          <a:prstGeom prst="rect">
            <a:avLst/>
          </a:prstGeom>
          <a:solidFill>
            <a:srgbClr val="FFFFFF">
              <a:shade val="85000"/>
            </a:srgbClr>
          </a:solidFill>
          <a:ln w="88900" cap="sq">
            <a:noFill/>
            <a:miter lim="800000"/>
          </a:ln>
          <a:effectLst/>
        </p:spPr>
      </p:pic>
      <p:pic>
        <p:nvPicPr>
          <p:cNvPr id="6" name="Picture 3" descr="IMG_224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3931920"/>
            <a:ext cx="3703987" cy="2468880"/>
          </a:xfrm>
          <a:prstGeom prst="rect">
            <a:avLst/>
          </a:prstGeom>
          <a:noFill/>
          <a:ln w="9525">
            <a:noFill/>
            <a:miter lim="800000"/>
            <a:headEnd/>
            <a:tailEnd/>
          </a:ln>
        </p:spPr>
      </p:pic>
      <p:sp>
        <p:nvSpPr>
          <p:cNvPr id="8" name="Rectangle 7"/>
          <p:cNvSpPr/>
          <p:nvPr/>
        </p:nvSpPr>
        <p:spPr>
          <a:xfrm>
            <a:off x="228600" y="1685886"/>
            <a:ext cx="7620000" cy="769441"/>
          </a:xfrm>
          <a:prstGeom prst="rect">
            <a:avLst/>
          </a:prstGeom>
        </p:spPr>
        <p:txBody>
          <a:bodyPr wrap="square">
            <a:spAutoFit/>
          </a:bodyPr>
          <a:lstStyle/>
          <a:p>
            <a:pPr algn="justLow">
              <a:lnSpc>
                <a:spcPct val="110000"/>
              </a:lnSpc>
            </a:pPr>
            <a:r>
              <a:rPr lang="en-US" sz="2000" dirty="0">
                <a:solidFill>
                  <a:schemeClr val="tx1">
                    <a:lumMod val="65000"/>
                    <a:lumOff val="35000"/>
                  </a:schemeClr>
                </a:solidFill>
                <a:latin typeface="Calibri" pitchFamily="34" charset="0"/>
                <a:cs typeface="Calibri" pitchFamily="34" charset="0"/>
              </a:rPr>
              <a:t>The objective of this program is to train unemployed citizen on basic IT skill to make them more competitive to enter the job market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Initiatives and Conferences</a:t>
            </a:r>
          </a:p>
        </p:txBody>
      </p:sp>
    </p:spTree>
    <p:extLst>
      <p:ext uri="{BB962C8B-B14F-4D97-AF65-F5344CB8AC3E}">
        <p14:creationId xmlns:p14="http://schemas.microsoft.com/office/powerpoint/2010/main" val="24148287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1447642"/>
            <a:ext cx="7620000" cy="5029358"/>
          </a:xfrm>
        </p:spPr>
        <p:txBody>
          <a:bodyPr>
            <a:normAutofit/>
          </a:bodyPr>
          <a:lstStyle/>
          <a:p>
            <a:pPr marL="0" indent="0" algn="justLow" fontAlgn="base">
              <a:spcBef>
                <a:spcPct val="0"/>
              </a:spcBef>
              <a:spcAft>
                <a:spcPct val="0"/>
              </a:spcAft>
              <a:buNone/>
            </a:pPr>
            <a:r>
              <a:rPr lang="en-US" sz="1800" dirty="0"/>
              <a:t>The concept of Bahrain </a:t>
            </a:r>
            <a:r>
              <a:rPr lang="en-US" sz="1800" dirty="0" err="1"/>
              <a:t>eContent</a:t>
            </a:r>
            <a:r>
              <a:rPr lang="en-US" sz="1800" dirty="0"/>
              <a:t> Award inspired by the World Summit Award (WSA) which </a:t>
            </a:r>
            <a:r>
              <a:rPr lang="en-US" sz="1800" dirty="0" smtClean="0"/>
              <a:t>showcases </a:t>
            </a:r>
            <a:r>
              <a:rPr lang="en-US" sz="1800" dirty="0"/>
              <a:t>best </a:t>
            </a:r>
            <a:r>
              <a:rPr lang="en-US" sz="1800" dirty="0" err="1"/>
              <a:t>eContent</a:t>
            </a:r>
            <a:r>
              <a:rPr lang="en-US" sz="1800" dirty="0"/>
              <a:t> projects. The </a:t>
            </a:r>
            <a:r>
              <a:rPr lang="en-US" sz="1800" dirty="0" smtClean="0"/>
              <a:t>Award </a:t>
            </a:r>
            <a:r>
              <a:rPr lang="en-US" sz="1800" dirty="0"/>
              <a:t>is distinctively featured as a national event which contributes to introduce and promote Bahrain </a:t>
            </a:r>
            <a:r>
              <a:rPr lang="en-US" sz="1800" dirty="0" err="1"/>
              <a:t>eProducts</a:t>
            </a:r>
            <a:r>
              <a:rPr lang="en-US" sz="1800" dirty="0"/>
              <a:t> locally and </a:t>
            </a:r>
            <a:r>
              <a:rPr lang="en-US" sz="1800" dirty="0" smtClean="0"/>
              <a:t>globally, the award has been launched 2005 and organized bi-annually.</a:t>
            </a:r>
            <a:endParaRPr lang="en-US" sz="1800" dirty="0"/>
          </a:p>
        </p:txBody>
      </p:sp>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Bahrain </a:t>
            </a:r>
            <a:r>
              <a:rPr lang="en-US" sz="3600" kern="1200" dirty="0" err="1">
                <a:solidFill>
                  <a:schemeClr val="accent6"/>
                </a:solidFill>
                <a:latin typeface="Arial" pitchFamily="34" charset="0"/>
                <a:cs typeface="Arial" pitchFamily="34" charset="0"/>
              </a:rPr>
              <a:t>eContent</a:t>
            </a:r>
            <a:r>
              <a:rPr lang="en-US" sz="3600" kern="1200" dirty="0">
                <a:solidFill>
                  <a:schemeClr val="accent6"/>
                </a:solidFill>
                <a:latin typeface="Arial" pitchFamily="34" charset="0"/>
                <a:cs typeface="Arial" pitchFamily="34" charset="0"/>
              </a:rPr>
              <a:t> Award</a:t>
            </a:r>
          </a:p>
        </p:txBody>
      </p:sp>
      <p:pic>
        <p:nvPicPr>
          <p:cNvPr id="5"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1075" y="4023360"/>
            <a:ext cx="2875189" cy="19202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2764" y="4023360"/>
            <a:ext cx="2936836" cy="192024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1377" y="3154680"/>
            <a:ext cx="2237023" cy="3474720"/>
          </a:xfrm>
          <a:prstGeom prst="rect">
            <a:avLst/>
          </a:prstGeom>
        </p:spPr>
      </p:pic>
      <p:sp>
        <p:nvSpPr>
          <p:cNvPr id="8" name="Content Placeholder 2"/>
          <p:cNvSpPr txBox="1">
            <a:spLocks/>
          </p:cNvSpPr>
          <p:nvPr/>
        </p:nvSpPr>
        <p:spPr>
          <a:xfrm>
            <a:off x="2251075" y="3230880"/>
            <a:ext cx="3311525" cy="579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spcBef>
                <a:spcPct val="0"/>
              </a:spcBef>
              <a:spcAft>
                <a:spcPct val="0"/>
              </a:spcAft>
              <a:buFont typeface="Arial" pitchFamily="34" charset="0"/>
              <a:buNone/>
            </a:pPr>
            <a:r>
              <a:rPr lang="en-US" dirty="0" smtClean="0">
                <a:latin typeface="Calibri" pitchFamily="34" charset="0"/>
                <a:cs typeface="Calibri" pitchFamily="34" charset="0"/>
                <a:hlinkClick r:id="rId6"/>
              </a:rPr>
              <a:t>www.bea.bh</a:t>
            </a:r>
            <a:r>
              <a:rPr lang="en-US" dirty="0" smtClean="0">
                <a:latin typeface="Calibri" pitchFamily="34" charset="0"/>
                <a:cs typeface="Calibri" pitchFamily="34" charset="0"/>
              </a:rPr>
              <a:t> </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917728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1981200"/>
            <a:ext cx="7620000" cy="4648200"/>
          </a:xfrm>
        </p:spPr>
        <p:txBody>
          <a:bodyPr>
            <a:normAutofit/>
          </a:bodyPr>
          <a:lstStyle/>
          <a:p>
            <a:pPr marL="0" indent="0" algn="justLow" fontAlgn="base">
              <a:spcBef>
                <a:spcPct val="0"/>
              </a:spcBef>
              <a:spcAft>
                <a:spcPct val="0"/>
              </a:spcAft>
              <a:buNone/>
            </a:pPr>
            <a:r>
              <a:rPr lang="en-US" sz="1800" dirty="0" smtClean="0"/>
              <a:t>Bahrain Internet Society is an Executive </a:t>
            </a:r>
            <a:r>
              <a:rPr lang="en-US" sz="1800" dirty="0"/>
              <a:t>Committee </a:t>
            </a:r>
            <a:r>
              <a:rPr lang="en-US" sz="1800" dirty="0" smtClean="0"/>
              <a:t>Member </a:t>
            </a:r>
            <a:r>
              <a:rPr lang="en-US" sz="1800" dirty="0"/>
              <a:t>and Chairman of the Technical Committee of the event the largest in the field of information technology and telecommunications in Bahrain for the year 2009, 2010, 2011 &amp; 2012</a:t>
            </a:r>
          </a:p>
        </p:txBody>
      </p:sp>
      <p:sp>
        <p:nvSpPr>
          <p:cNvPr id="2" name="Title 1"/>
          <p:cNvSpPr>
            <a:spLocks noGrp="1"/>
          </p:cNvSpPr>
          <p:nvPr>
            <p:ph type="title"/>
          </p:nvPr>
        </p:nvSpPr>
        <p:spPr/>
        <p:txBody>
          <a:bodyPr>
            <a:normAutofit/>
          </a:bodyPr>
          <a:lstStyle/>
          <a:p>
            <a:pPr algn="l">
              <a:lnSpc>
                <a:spcPct val="90000"/>
              </a:lnSpc>
              <a:defRPr/>
            </a:pPr>
            <a:r>
              <a:rPr lang="en-US" sz="3600" kern="1200" dirty="0">
                <a:solidFill>
                  <a:schemeClr val="accent6"/>
                </a:solidFill>
                <a:latin typeface="Arial" pitchFamily="34" charset="0"/>
                <a:cs typeface="Arial" pitchFamily="34" charset="0"/>
              </a:rPr>
              <a:t>Bahrain International </a:t>
            </a:r>
            <a:r>
              <a:rPr lang="en-US" sz="3600" kern="1200" dirty="0" err="1">
                <a:solidFill>
                  <a:schemeClr val="accent6"/>
                </a:solidFill>
                <a:latin typeface="Arial" pitchFamily="34" charset="0"/>
                <a:cs typeface="Arial" pitchFamily="34" charset="0"/>
              </a:rPr>
              <a:t>eGovernment</a:t>
            </a:r>
            <a:r>
              <a:rPr lang="en-US" sz="3600" kern="1200" dirty="0">
                <a:solidFill>
                  <a:schemeClr val="accent6"/>
                </a:solidFill>
                <a:latin typeface="Arial" pitchFamily="34" charset="0"/>
                <a:cs typeface="Arial" pitchFamily="34" charset="0"/>
              </a:rPr>
              <a:t> Forum &amp; ICT Expo </a:t>
            </a:r>
          </a:p>
        </p:txBody>
      </p:sp>
      <p:pic>
        <p:nvPicPr>
          <p:cNvPr id="4" name="Picture 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3352800"/>
            <a:ext cx="269640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9800" y="3352800"/>
            <a:ext cx="284535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28296" y="5500048"/>
            <a:ext cx="931862" cy="1195387"/>
          </a:xfrm>
          <a:prstGeom prst="rect">
            <a:avLst/>
          </a:prstGeom>
          <a:noFill/>
          <a:ln w="9525">
            <a:noFill/>
            <a:miter lim="800000"/>
            <a:headEnd/>
            <a:tailEnd/>
          </a:ln>
        </p:spPr>
      </p:pic>
      <p:pic>
        <p:nvPicPr>
          <p:cNvPr id="6" name="Picture 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10552" y="3352800"/>
            <a:ext cx="278470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544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kern="1200" dirty="0" smtClean="0">
                <a:solidFill>
                  <a:schemeClr val="accent6"/>
                </a:solidFill>
                <a:latin typeface="Arial" pitchFamily="34" charset="0"/>
                <a:cs typeface="Arial" pitchFamily="34" charset="0"/>
              </a:rPr>
              <a:t>GCC Government Social Media Summit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3600"/>
            <a:ext cx="9144000" cy="4280007"/>
          </a:xfrm>
          <a:prstGeom prst="rect">
            <a:avLst/>
          </a:prstGeom>
        </p:spPr>
      </p:pic>
    </p:spTree>
    <p:extLst>
      <p:ext uri="{BB962C8B-B14F-4D97-AF65-F5344CB8AC3E}">
        <p14:creationId xmlns:p14="http://schemas.microsoft.com/office/powerpoint/2010/main" val="39814249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3200" kern="1200" dirty="0" smtClean="0">
                <a:solidFill>
                  <a:schemeClr val="accent6"/>
                </a:solidFill>
                <a:latin typeface="Arial" pitchFamily="34" charset="0"/>
                <a:cs typeface="Arial" pitchFamily="34" charset="0"/>
              </a:rPr>
              <a:t>Developing the Arabic Digital Content (with United Nations - ESCWA)</a:t>
            </a:r>
            <a:endParaRPr lang="en-US" sz="3200" kern="1200" dirty="0">
              <a:solidFill>
                <a:schemeClr val="accent6"/>
              </a:solidFill>
              <a:latin typeface="Arial" pitchFamily="34" charset="0"/>
              <a:cs typeface="Arial"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8966" b="6412"/>
          <a:stretch/>
        </p:blipFill>
        <p:spPr>
          <a:xfrm>
            <a:off x="304799" y="1950720"/>
            <a:ext cx="8494446" cy="4754880"/>
          </a:xfrm>
          <a:prstGeom prst="rect">
            <a:avLst/>
          </a:prstGeom>
        </p:spPr>
      </p:pic>
    </p:spTree>
    <p:extLst>
      <p:ext uri="{BB962C8B-B14F-4D97-AF65-F5344CB8AC3E}">
        <p14:creationId xmlns:p14="http://schemas.microsoft.com/office/powerpoint/2010/main" val="1518617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1447800"/>
            <a:ext cx="7620000" cy="5029358"/>
          </a:xfrm>
        </p:spPr>
        <p:txBody>
          <a:bodyPr>
            <a:noAutofit/>
          </a:bodyPr>
          <a:lstStyle/>
          <a:p>
            <a:pPr marL="0" indent="0" algn="justLow" fontAlgn="base">
              <a:spcBef>
                <a:spcPts val="600"/>
              </a:spcBef>
              <a:spcAft>
                <a:spcPct val="0"/>
              </a:spcAft>
              <a:buNone/>
            </a:pPr>
            <a:r>
              <a:rPr lang="en-US" sz="1800" dirty="0"/>
              <a:t>Is organized annually for the fourth consecutive year coinciding with the Global Internet Day that is announced by the Internet Society (ISOC), the Gulf Internet Week highlights the most important ICT issues facing the Gulf societies at the moment. </a:t>
            </a:r>
            <a:endParaRPr lang="en-US" sz="1800" dirty="0" smtClean="0"/>
          </a:p>
          <a:p>
            <a:pPr marL="0" indent="0" algn="justLow" fontAlgn="base">
              <a:spcBef>
                <a:spcPts val="600"/>
              </a:spcBef>
              <a:spcAft>
                <a:spcPct val="0"/>
              </a:spcAft>
              <a:buNone/>
            </a:pPr>
            <a:r>
              <a:rPr lang="en-US" sz="1800" dirty="0" smtClean="0"/>
              <a:t>The </a:t>
            </a:r>
            <a:r>
              <a:rPr lang="en-US" sz="1800" dirty="0"/>
              <a:t>event includes field visits to schools, institutes, </a:t>
            </a:r>
            <a:r>
              <a:rPr lang="en-US" sz="1800" dirty="0" err="1"/>
              <a:t>majlises</a:t>
            </a:r>
            <a:r>
              <a:rPr lang="en-US" sz="1800" dirty="0"/>
              <a:t>, governorates and youth and sport innovation </a:t>
            </a:r>
            <a:r>
              <a:rPr lang="en-US" sz="1800" dirty="0" err="1" smtClean="0"/>
              <a:t>centres</a:t>
            </a:r>
            <a:r>
              <a:rPr lang="en-US" sz="1800" dirty="0" smtClean="0"/>
              <a:t>.</a:t>
            </a:r>
            <a:endParaRPr lang="en-US" sz="1800" dirty="0"/>
          </a:p>
        </p:txBody>
      </p:sp>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Gulf Internet Week</a:t>
            </a:r>
          </a:p>
        </p:txBody>
      </p:sp>
      <p:sp>
        <p:nvSpPr>
          <p:cNvPr id="6" name="Rectangle 5"/>
          <p:cNvSpPr/>
          <p:nvPr/>
        </p:nvSpPr>
        <p:spPr>
          <a:xfrm>
            <a:off x="228600" y="3581400"/>
            <a:ext cx="4572000" cy="1868204"/>
          </a:xfrm>
          <a:prstGeom prst="rect">
            <a:avLst/>
          </a:prstGeom>
        </p:spPr>
        <p:txBody>
          <a:bodyPr>
            <a:spAutoFit/>
          </a:bodyPr>
          <a:lstStyle/>
          <a:p>
            <a:pPr algn="justLow">
              <a:spcBef>
                <a:spcPts val="600"/>
              </a:spcBef>
            </a:pPr>
            <a:r>
              <a:rPr lang="en-US" b="1" dirty="0">
                <a:solidFill>
                  <a:schemeClr val="tx1">
                    <a:lumMod val="65000"/>
                    <a:lumOff val="35000"/>
                  </a:schemeClr>
                </a:solidFill>
                <a:latin typeface="Calibri" pitchFamily="34" charset="0"/>
                <a:cs typeface="Calibri" pitchFamily="34" charset="0"/>
              </a:rPr>
              <a:t>Website: </a:t>
            </a:r>
            <a:r>
              <a:rPr lang="en-US" dirty="0">
                <a:latin typeface="Calibri" pitchFamily="34" charset="0"/>
                <a:cs typeface="Calibri" pitchFamily="34" charset="0"/>
                <a:hlinkClick r:id="rId2"/>
              </a:rPr>
              <a:t>http://</a:t>
            </a:r>
            <a:r>
              <a:rPr lang="en-US" dirty="0" smtClean="0">
                <a:latin typeface="Calibri" pitchFamily="34" charset="0"/>
                <a:cs typeface="Calibri" pitchFamily="34" charset="0"/>
                <a:hlinkClick r:id="rId2"/>
              </a:rPr>
              <a:t>www.gulfinternetweek.com</a:t>
            </a:r>
            <a:endParaRPr lang="en-US" dirty="0" smtClean="0">
              <a:latin typeface="Calibri" pitchFamily="34" charset="0"/>
              <a:cs typeface="Calibri" pitchFamily="34" charset="0"/>
            </a:endParaRPr>
          </a:p>
          <a:p>
            <a:pPr algn="justLow">
              <a:spcBef>
                <a:spcPts val="600"/>
              </a:spcBef>
            </a:pPr>
            <a:r>
              <a:rPr lang="en-US" b="1" dirty="0">
                <a:solidFill>
                  <a:schemeClr val="tx1">
                    <a:lumMod val="65000"/>
                    <a:lumOff val="35000"/>
                  </a:schemeClr>
                </a:solidFill>
                <a:latin typeface="Calibri" pitchFamily="34" charset="0"/>
                <a:cs typeface="Calibri" pitchFamily="34" charset="0"/>
              </a:rPr>
              <a:t>Partners:</a:t>
            </a:r>
          </a:p>
          <a:p>
            <a:pPr marL="342900" lvl="1" indent="-342900">
              <a:lnSpc>
                <a:spcPct val="110000"/>
              </a:lnSpc>
              <a:spcBef>
                <a:spcPts val="600"/>
              </a:spcBef>
              <a:buClr>
                <a:schemeClr val="accent6"/>
              </a:buClr>
              <a:buFont typeface="Arial" pitchFamily="34" charset="0"/>
              <a:buChar char="•"/>
            </a:pPr>
            <a:r>
              <a:rPr lang="en-US" dirty="0">
                <a:solidFill>
                  <a:schemeClr val="tx1">
                    <a:lumMod val="65000"/>
                    <a:lumOff val="35000"/>
                  </a:schemeClr>
                </a:solidFill>
                <a:latin typeface="Calibri" pitchFamily="34" charset="0"/>
                <a:cs typeface="Calibri" pitchFamily="34" charset="0"/>
              </a:rPr>
              <a:t>Ministry of Industry and Commerce</a:t>
            </a:r>
          </a:p>
          <a:p>
            <a:pPr marL="342900" lvl="1" indent="-342900">
              <a:lnSpc>
                <a:spcPct val="110000"/>
              </a:lnSpc>
              <a:spcBef>
                <a:spcPts val="600"/>
              </a:spcBef>
              <a:buClr>
                <a:schemeClr val="accent6"/>
              </a:buClr>
              <a:buFont typeface="Arial" pitchFamily="34" charset="0"/>
              <a:buChar char="•"/>
            </a:pPr>
            <a:r>
              <a:rPr lang="en-US" dirty="0">
                <a:solidFill>
                  <a:schemeClr val="tx1">
                    <a:lumMod val="65000"/>
                    <a:lumOff val="35000"/>
                  </a:schemeClr>
                </a:solidFill>
                <a:latin typeface="Calibri" pitchFamily="34" charset="0"/>
                <a:cs typeface="Calibri" pitchFamily="34" charset="0"/>
              </a:rPr>
              <a:t>Kuwaiti Internet Association</a:t>
            </a:r>
          </a:p>
          <a:p>
            <a:pPr marL="342900" lvl="1" indent="-342900">
              <a:lnSpc>
                <a:spcPct val="110000"/>
              </a:lnSpc>
              <a:spcBef>
                <a:spcPts val="600"/>
              </a:spcBef>
              <a:buClr>
                <a:schemeClr val="accent6"/>
              </a:buClr>
              <a:buFont typeface="Arial" pitchFamily="34" charset="0"/>
              <a:buChar char="•"/>
            </a:pPr>
            <a:r>
              <a:rPr lang="en-US" dirty="0">
                <a:solidFill>
                  <a:schemeClr val="tx1">
                    <a:lumMod val="65000"/>
                    <a:lumOff val="35000"/>
                  </a:schemeClr>
                </a:solidFill>
                <a:latin typeface="Calibri" pitchFamily="34" charset="0"/>
                <a:cs typeface="Calibri" pitchFamily="34" charset="0"/>
              </a:rPr>
              <a:t>Bahrain ICT Suppliers Trade Association</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8212" y="4046560"/>
            <a:ext cx="3768588" cy="26670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3704" y="5521656"/>
            <a:ext cx="1783080" cy="118872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36520" y="5521656"/>
            <a:ext cx="1783080" cy="1188720"/>
          </a:xfrm>
          <a:prstGeom prst="rect">
            <a:avLst/>
          </a:prstGeom>
        </p:spPr>
      </p:pic>
    </p:spTree>
    <p:extLst>
      <p:ext uri="{BB962C8B-B14F-4D97-AF65-F5344CB8AC3E}">
        <p14:creationId xmlns:p14="http://schemas.microsoft.com/office/powerpoint/2010/main" val="1682000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1981200"/>
            <a:ext cx="7620000" cy="1905000"/>
          </a:xfrm>
        </p:spPr>
        <p:txBody>
          <a:bodyPr>
            <a:normAutofit/>
          </a:bodyPr>
          <a:lstStyle/>
          <a:p>
            <a:pPr marL="0" indent="0" algn="justLow" fontAlgn="base">
              <a:spcBef>
                <a:spcPts val="600"/>
              </a:spcBef>
              <a:spcAft>
                <a:spcPct val="0"/>
              </a:spcAft>
              <a:buNone/>
            </a:pPr>
            <a:r>
              <a:rPr lang="en-US" sz="1800" dirty="0" smtClean="0"/>
              <a:t>Bahrain Internet Society is a Member </a:t>
            </a:r>
            <a:r>
              <a:rPr lang="en-US" sz="1800" dirty="0"/>
              <a:t>of Organizing Committee and Chairman </a:t>
            </a:r>
            <a:r>
              <a:rPr lang="en-US" sz="1800" dirty="0" smtClean="0"/>
              <a:t>of Arab </a:t>
            </a:r>
            <a:r>
              <a:rPr lang="en-US" sz="1800" dirty="0" err="1"/>
              <a:t>GoldenChip</a:t>
            </a:r>
            <a:r>
              <a:rPr lang="en-US" sz="1800" dirty="0"/>
              <a:t> </a:t>
            </a:r>
            <a:r>
              <a:rPr lang="en-US" sz="1800" dirty="0" smtClean="0"/>
              <a:t>Awards.</a:t>
            </a:r>
          </a:p>
          <a:p>
            <a:pPr marL="0" indent="0" algn="justLow" fontAlgn="base">
              <a:spcBef>
                <a:spcPts val="600"/>
              </a:spcBef>
              <a:spcAft>
                <a:spcPct val="0"/>
              </a:spcAft>
              <a:buNone/>
            </a:pPr>
            <a:r>
              <a:rPr lang="en-US" sz="1800" dirty="0" smtClean="0"/>
              <a:t>Arab </a:t>
            </a:r>
            <a:r>
              <a:rPr lang="en-US" sz="1800" dirty="0"/>
              <a:t>gold awards </a:t>
            </a:r>
            <a:r>
              <a:rPr lang="en-US" sz="1800" dirty="0" smtClean="0"/>
              <a:t>recognize  </a:t>
            </a:r>
            <a:r>
              <a:rPr lang="en-US" sz="1800" dirty="0"/>
              <a:t>the most important Arab personalities that contributed to the development of ICT in their countries in the Arab world as a whole.</a:t>
            </a:r>
          </a:p>
        </p:txBody>
      </p:sp>
      <p:sp>
        <p:nvSpPr>
          <p:cNvPr id="2" name="Title 1"/>
          <p:cNvSpPr>
            <a:spLocks noGrp="1"/>
          </p:cNvSpPr>
          <p:nvPr>
            <p:ph type="title"/>
          </p:nvPr>
        </p:nvSpPr>
        <p:spPr/>
        <p:txBody>
          <a:bodyPr>
            <a:normAutofit/>
          </a:bodyPr>
          <a:lstStyle/>
          <a:p>
            <a:pPr algn="l">
              <a:lnSpc>
                <a:spcPct val="90000"/>
              </a:lnSpc>
              <a:defRPr/>
            </a:pPr>
            <a:r>
              <a:rPr lang="en-US" sz="3600" kern="1200" dirty="0">
                <a:solidFill>
                  <a:schemeClr val="accent6"/>
                </a:solidFill>
                <a:latin typeface="Arial" pitchFamily="34" charset="0"/>
                <a:cs typeface="Arial" pitchFamily="34" charset="0"/>
              </a:rPr>
              <a:t>MENA ICT Conference 2010 &amp; Arab </a:t>
            </a:r>
            <a:r>
              <a:rPr lang="en-US" sz="3600" kern="1200" dirty="0" err="1">
                <a:solidFill>
                  <a:schemeClr val="accent6"/>
                </a:solidFill>
                <a:latin typeface="Arial" pitchFamily="34" charset="0"/>
                <a:cs typeface="Arial" pitchFamily="34" charset="0"/>
              </a:rPr>
              <a:t>GoldenChip</a:t>
            </a:r>
            <a:r>
              <a:rPr lang="en-US" sz="3600" kern="1200" dirty="0">
                <a:solidFill>
                  <a:schemeClr val="accent6"/>
                </a:solidFill>
                <a:latin typeface="Arial" pitchFamily="34" charset="0"/>
                <a:cs typeface="Arial" pitchFamily="34" charset="0"/>
              </a:rPr>
              <a:t> Awards</a:t>
            </a:r>
          </a:p>
        </p:txBody>
      </p:sp>
      <p:pic>
        <p:nvPicPr>
          <p:cNvPr id="4" name="Picture 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09738" y="4419600"/>
            <a:ext cx="5757862" cy="20494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48600" y="6228687"/>
            <a:ext cx="1295400" cy="553113"/>
          </a:xfrm>
          <a:prstGeom prst="rect">
            <a:avLst/>
          </a:prstGeom>
          <a:noFill/>
          <a:ln w="9525">
            <a:noFill/>
            <a:miter lim="800000"/>
            <a:headEnd/>
            <a:tailEnd/>
          </a:ln>
        </p:spPr>
      </p:pic>
      <p:sp>
        <p:nvSpPr>
          <p:cNvPr id="6" name="Rectangle 5"/>
          <p:cNvSpPr/>
          <p:nvPr/>
        </p:nvSpPr>
        <p:spPr>
          <a:xfrm>
            <a:off x="228600" y="3733800"/>
            <a:ext cx="3912931" cy="369332"/>
          </a:xfrm>
          <a:prstGeom prst="rect">
            <a:avLst/>
          </a:prstGeom>
        </p:spPr>
        <p:txBody>
          <a:bodyPr wrap="none">
            <a:spAutoFit/>
          </a:bodyPr>
          <a:lstStyle/>
          <a:p>
            <a:r>
              <a:rPr lang="en-US" b="1" dirty="0">
                <a:solidFill>
                  <a:schemeClr val="tx1">
                    <a:lumMod val="65000"/>
                    <a:lumOff val="35000"/>
                  </a:schemeClr>
                </a:solidFill>
                <a:latin typeface="Calibri" pitchFamily="34" charset="0"/>
                <a:cs typeface="Calibri" pitchFamily="34" charset="0"/>
              </a:rPr>
              <a:t>Website: </a:t>
            </a:r>
            <a:r>
              <a:rPr lang="en-US" dirty="0" smtClean="0">
                <a:latin typeface="Calibri" pitchFamily="34" charset="0"/>
                <a:cs typeface="Calibri" pitchFamily="34" charset="0"/>
                <a:hlinkClick r:id="rId4"/>
              </a:rPr>
              <a:t>http</a:t>
            </a:r>
            <a:r>
              <a:rPr lang="en-US" dirty="0">
                <a:latin typeface="Calibri" pitchFamily="34" charset="0"/>
                <a:cs typeface="Calibri" pitchFamily="34" charset="0"/>
                <a:hlinkClick r:id="rId4"/>
              </a:rPr>
              <a:t>://www.menaict.com/v1</a:t>
            </a:r>
            <a:r>
              <a:rPr lang="en-US" dirty="0" smtClean="0">
                <a:latin typeface="Calibri" pitchFamily="34" charset="0"/>
                <a:cs typeface="Calibri" pitchFamily="34" charset="0"/>
                <a:hlinkClick r:id="rId4"/>
              </a:rPr>
              <a:t>/</a:t>
            </a:r>
            <a:r>
              <a:rPr lang="en-US" dirty="0" smtClean="0">
                <a:latin typeface="Calibri" pitchFamily="34" charset="0"/>
                <a:cs typeface="Calibri" pitchFamily="34" charset="0"/>
              </a:rPr>
              <a:t> </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957501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My Files\pic\483541_10200150855243917_678718544_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7"/>
          <p:cNvGraphicFramePr>
            <a:graphicFrameLocks/>
          </p:cNvGraphicFramePr>
          <p:nvPr>
            <p:extLst>
              <p:ext uri="{D42A27DB-BD31-4B8C-83A1-F6EECF244321}">
                <p14:modId xmlns:p14="http://schemas.microsoft.com/office/powerpoint/2010/main" val="4138420563"/>
              </p:ext>
            </p:extLst>
          </p:nvPr>
        </p:nvGraphicFramePr>
        <p:xfrm>
          <a:off x="76200" y="2057399"/>
          <a:ext cx="7543800" cy="4343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3"/>
          <p:cNvSpPr>
            <a:spLocks noGrp="1" noChangeArrowheads="1"/>
          </p:cNvSpPr>
          <p:nvPr>
            <p:ph type="body" sz="quarter" idx="4294967295"/>
          </p:nvPr>
        </p:nvSpPr>
        <p:spPr>
          <a:xfrm>
            <a:off x="242888" y="1219200"/>
            <a:ext cx="7086600" cy="1144588"/>
          </a:xfrm>
        </p:spPr>
        <p:txBody>
          <a:bodyPr>
            <a:normAutofit/>
          </a:bodyPr>
          <a:lstStyle/>
          <a:p>
            <a:pPr marL="0" indent="0">
              <a:lnSpc>
                <a:spcPct val="90000"/>
              </a:lnSpc>
              <a:spcBef>
                <a:spcPct val="0"/>
              </a:spcBef>
              <a:buNone/>
              <a:defRPr/>
            </a:pPr>
            <a:r>
              <a:rPr lang="en-US" sz="3600" kern="1200" dirty="0">
                <a:solidFill>
                  <a:schemeClr val="accent6"/>
                </a:solidFill>
                <a:latin typeface="Arial" pitchFamily="34" charset="0"/>
                <a:ea typeface="+mj-ea"/>
                <a:cs typeface="Arial" pitchFamily="34" charset="0"/>
              </a:rPr>
              <a:t>About Bahrain Internet Society</a:t>
            </a:r>
          </a:p>
        </p:txBody>
      </p:sp>
    </p:spTree>
    <p:extLst>
      <p:ext uri="{BB962C8B-B14F-4D97-AF65-F5344CB8AC3E}">
        <p14:creationId xmlns:p14="http://schemas.microsoft.com/office/powerpoint/2010/main" val="6091604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2208213"/>
            <a:ext cx="6629400" cy="4116387"/>
          </a:xfrm>
        </p:spPr>
        <p:txBody>
          <a:bodyPr>
            <a:normAutofit/>
          </a:bodyPr>
          <a:lstStyle/>
          <a:p>
            <a:pPr marL="0" indent="0" algn="justLow" fontAlgn="base">
              <a:spcBef>
                <a:spcPts val="600"/>
              </a:spcBef>
              <a:spcAft>
                <a:spcPct val="0"/>
              </a:spcAft>
              <a:buNone/>
              <a:defRPr/>
            </a:pPr>
            <a:r>
              <a:rPr lang="en-US" sz="1800" b="1" dirty="0"/>
              <a:t>Bahrain IT Team</a:t>
            </a:r>
          </a:p>
          <a:p>
            <a:pPr marL="0" lvl="1" indent="0" algn="justLow" fontAlgn="base">
              <a:spcBef>
                <a:spcPts val="600"/>
              </a:spcBef>
              <a:spcAft>
                <a:spcPct val="0"/>
              </a:spcAft>
              <a:buNone/>
              <a:defRPr/>
            </a:pPr>
            <a:r>
              <a:rPr lang="en-US" sz="1800" dirty="0"/>
              <a:t>Looking after the interest of university students Towards achieving bright Career in ICT</a:t>
            </a:r>
          </a:p>
          <a:p>
            <a:pPr marL="0" indent="0" algn="justLow" fontAlgn="base">
              <a:spcBef>
                <a:spcPts val="600"/>
              </a:spcBef>
              <a:spcAft>
                <a:spcPct val="0"/>
              </a:spcAft>
              <a:buNone/>
              <a:defRPr/>
            </a:pPr>
            <a:endParaRPr lang="en-US" sz="1800" dirty="0" smtClean="0"/>
          </a:p>
          <a:p>
            <a:pPr marL="0" indent="0" algn="justLow" fontAlgn="base">
              <a:spcBef>
                <a:spcPts val="600"/>
              </a:spcBef>
              <a:spcAft>
                <a:spcPct val="0"/>
              </a:spcAft>
              <a:buNone/>
              <a:defRPr/>
            </a:pPr>
            <a:endParaRPr lang="en-US" sz="1800" dirty="0"/>
          </a:p>
          <a:p>
            <a:pPr marL="0" indent="0" algn="justLow" fontAlgn="base">
              <a:spcBef>
                <a:spcPts val="600"/>
              </a:spcBef>
              <a:spcAft>
                <a:spcPct val="0"/>
              </a:spcAft>
              <a:buNone/>
              <a:defRPr/>
            </a:pPr>
            <a:r>
              <a:rPr lang="en-US" sz="1800" b="1" dirty="0" smtClean="0"/>
              <a:t>BISTA</a:t>
            </a:r>
            <a:endParaRPr lang="en-US" sz="1800" b="1" dirty="0"/>
          </a:p>
          <a:p>
            <a:pPr marL="0" lvl="1" indent="0" algn="justLow" fontAlgn="base">
              <a:spcBef>
                <a:spcPts val="600"/>
              </a:spcBef>
              <a:spcAft>
                <a:spcPct val="0"/>
              </a:spcAft>
              <a:buNone/>
              <a:defRPr/>
            </a:pPr>
            <a:r>
              <a:rPr lang="en-US" sz="1800" dirty="0"/>
              <a:t>Bahrain ICT Suppliers Trade Association is a body responsible of carrying the vision of making Bahrain a recognized information and communication technology (ICT) hub in the Middle East region.</a:t>
            </a:r>
          </a:p>
        </p:txBody>
      </p:sp>
      <p:sp>
        <p:nvSpPr>
          <p:cNvPr id="1024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Special Interest Groups</a:t>
            </a:r>
          </a:p>
        </p:txBody>
      </p:sp>
      <p:pic>
        <p:nvPicPr>
          <p:cNvPr id="10244" name="Picture 2" descr="Bahrain IT Team ( BITT)"/>
          <p:cNvPicPr>
            <a:picLocks noChangeAspect="1" noChangeArrowheads="1"/>
          </p:cNvPicPr>
          <p:nvPr/>
        </p:nvPicPr>
        <p:blipFill>
          <a:blip r:embed="rId2" cstate="print"/>
          <a:srcRect/>
          <a:stretch>
            <a:fillRect/>
          </a:stretch>
        </p:blipFill>
        <p:spPr bwMode="auto">
          <a:xfrm>
            <a:off x="6953250" y="2181225"/>
            <a:ext cx="1885950" cy="1247775"/>
          </a:xfrm>
          <a:prstGeom prst="rect">
            <a:avLst/>
          </a:prstGeom>
          <a:noFill/>
          <a:ln w="9525">
            <a:noFill/>
            <a:miter lim="800000"/>
            <a:headEnd/>
            <a:tailEnd/>
          </a:ln>
        </p:spPr>
      </p:pic>
      <p:pic>
        <p:nvPicPr>
          <p:cNvPr id="10245" name="Picture 4" descr="BISTA"/>
          <p:cNvPicPr>
            <a:picLocks noChangeAspect="1" noChangeArrowheads="1"/>
          </p:cNvPicPr>
          <p:nvPr/>
        </p:nvPicPr>
        <p:blipFill>
          <a:blip r:embed="rId3" cstate="print"/>
          <a:srcRect/>
          <a:stretch>
            <a:fillRect/>
          </a:stretch>
        </p:blipFill>
        <p:spPr bwMode="auto">
          <a:xfrm>
            <a:off x="6953250" y="4352925"/>
            <a:ext cx="1885950" cy="98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1371600"/>
            <a:ext cx="6324600" cy="5029358"/>
          </a:xfrm>
        </p:spPr>
        <p:txBody>
          <a:bodyPr>
            <a:normAutofit/>
          </a:bodyPr>
          <a:lstStyle/>
          <a:p>
            <a:pPr lvl="1">
              <a:lnSpc>
                <a:spcPct val="100000"/>
              </a:lnSpc>
              <a:buClr>
                <a:schemeClr val="accent6"/>
              </a:buClr>
            </a:pPr>
            <a:r>
              <a:rPr lang="en-US" sz="1800" dirty="0"/>
              <a:t>Bahrain Chapter of the Internet Society</a:t>
            </a:r>
          </a:p>
          <a:p>
            <a:pPr marL="342900" lvl="1" indent="7938">
              <a:spcBef>
                <a:spcPts val="0"/>
              </a:spcBef>
              <a:buNone/>
            </a:pPr>
            <a:r>
              <a:rPr lang="en-US" sz="1800" dirty="0">
                <a:hlinkClick r:id="rId2"/>
              </a:rPr>
              <a:t>http://www.internetsociety.org</a:t>
            </a:r>
            <a:r>
              <a:rPr lang="en-US" sz="1800" dirty="0" smtClean="0">
                <a:hlinkClick r:id="rId2"/>
              </a:rPr>
              <a:t>/</a:t>
            </a:r>
            <a:r>
              <a:rPr lang="en-US" sz="1800" dirty="0" smtClean="0"/>
              <a:t> </a:t>
            </a:r>
          </a:p>
          <a:p>
            <a:pPr lvl="1">
              <a:lnSpc>
                <a:spcPct val="100000"/>
              </a:lnSpc>
              <a:spcBef>
                <a:spcPts val="1800"/>
              </a:spcBef>
              <a:buClr>
                <a:schemeClr val="accent6"/>
              </a:buClr>
            </a:pPr>
            <a:r>
              <a:rPr lang="en-US" sz="1800" dirty="0" smtClean="0"/>
              <a:t>Member of ICANN At-Large</a:t>
            </a:r>
          </a:p>
          <a:p>
            <a:pPr lvl="1" indent="7938">
              <a:lnSpc>
                <a:spcPct val="120000"/>
              </a:lnSpc>
              <a:spcBef>
                <a:spcPts val="0"/>
              </a:spcBef>
              <a:buClr>
                <a:schemeClr val="accent6"/>
              </a:buClr>
              <a:buNone/>
            </a:pPr>
            <a:r>
              <a:rPr lang="en-US" sz="1800" dirty="0">
                <a:hlinkClick r:id="rId3"/>
              </a:rPr>
              <a:t>http://www.atlarge.icann.org/</a:t>
            </a:r>
            <a:endParaRPr lang="en-US" sz="1800" dirty="0"/>
          </a:p>
          <a:p>
            <a:pPr lvl="1">
              <a:lnSpc>
                <a:spcPct val="100000"/>
              </a:lnSpc>
              <a:spcBef>
                <a:spcPts val="1800"/>
              </a:spcBef>
              <a:buClr>
                <a:schemeClr val="accent6"/>
              </a:buClr>
            </a:pPr>
            <a:r>
              <a:rPr lang="en-US" sz="1800" dirty="0" smtClean="0"/>
              <a:t>Board </a:t>
            </a:r>
            <a:r>
              <a:rPr lang="en-US" sz="1800" dirty="0"/>
              <a:t>Member of World Summit Youth Award</a:t>
            </a:r>
          </a:p>
          <a:p>
            <a:pPr marL="342900" lvl="1" indent="7938">
              <a:spcBef>
                <a:spcPts val="0"/>
              </a:spcBef>
              <a:buNone/>
            </a:pPr>
            <a:r>
              <a:rPr lang="en-US" sz="1800" dirty="0">
                <a:hlinkClick r:id="rId4"/>
              </a:rPr>
              <a:t>http://www.youthaward.org</a:t>
            </a:r>
            <a:r>
              <a:rPr lang="en-US" sz="1800" dirty="0" smtClean="0">
                <a:hlinkClick r:id="rId4"/>
              </a:rPr>
              <a:t>/</a:t>
            </a:r>
            <a:r>
              <a:rPr lang="en-US" sz="1800" dirty="0" smtClean="0"/>
              <a:t> </a:t>
            </a:r>
            <a:endParaRPr lang="en-US" sz="1800" dirty="0"/>
          </a:p>
          <a:p>
            <a:pPr lvl="1">
              <a:lnSpc>
                <a:spcPct val="100000"/>
              </a:lnSpc>
              <a:spcBef>
                <a:spcPts val="1800"/>
              </a:spcBef>
              <a:buClr>
                <a:schemeClr val="accent6"/>
              </a:buClr>
            </a:pPr>
            <a:r>
              <a:rPr lang="en-US" sz="1800" dirty="0"/>
              <a:t>Member of the Eminent Expert Grand Jury of the World Summit Award</a:t>
            </a:r>
          </a:p>
          <a:p>
            <a:pPr marL="342900" lvl="1" indent="7938">
              <a:spcBef>
                <a:spcPts val="0"/>
              </a:spcBef>
              <a:buNone/>
            </a:pPr>
            <a:r>
              <a:rPr lang="en-US" sz="1800" dirty="0">
                <a:hlinkClick r:id="rId5"/>
              </a:rPr>
              <a:t>http://www.wsis-award.org</a:t>
            </a:r>
            <a:r>
              <a:rPr lang="en-US" sz="1800" dirty="0" smtClean="0">
                <a:hlinkClick r:id="rId5"/>
              </a:rPr>
              <a:t>/</a:t>
            </a:r>
            <a:r>
              <a:rPr lang="en-US" sz="1800" dirty="0" smtClean="0"/>
              <a:t> </a:t>
            </a:r>
            <a:endParaRPr lang="en-US" sz="1800" dirty="0"/>
          </a:p>
          <a:p>
            <a:pPr lvl="1">
              <a:lnSpc>
                <a:spcPct val="100000"/>
              </a:lnSpc>
              <a:spcBef>
                <a:spcPts val="1800"/>
              </a:spcBef>
              <a:buClr>
                <a:schemeClr val="accent6"/>
              </a:buClr>
            </a:pPr>
            <a:r>
              <a:rPr lang="en-US" sz="1800" dirty="0"/>
              <a:t>Partner of the Arab </a:t>
            </a:r>
            <a:r>
              <a:rPr lang="en-US" sz="1800" dirty="0" err="1"/>
              <a:t>eContent</a:t>
            </a:r>
            <a:r>
              <a:rPr lang="en-US" sz="1800" dirty="0"/>
              <a:t> Award</a:t>
            </a:r>
          </a:p>
          <a:p>
            <a:pPr marL="342900" lvl="1" indent="7938">
              <a:spcBef>
                <a:spcPts val="0"/>
              </a:spcBef>
              <a:buNone/>
            </a:pPr>
            <a:r>
              <a:rPr lang="en-US" sz="1800" dirty="0">
                <a:hlinkClick r:id="rId6"/>
              </a:rPr>
              <a:t>http://www.bea.bh</a:t>
            </a:r>
            <a:r>
              <a:rPr lang="en-US" sz="1800" dirty="0" smtClean="0">
                <a:hlinkClick r:id="rId6"/>
              </a:rPr>
              <a:t>/</a:t>
            </a:r>
            <a:r>
              <a:rPr lang="en-US" sz="1800" dirty="0" smtClean="0"/>
              <a:t> </a:t>
            </a:r>
            <a:endParaRPr lang="en-US" sz="1800" dirty="0"/>
          </a:p>
          <a:p>
            <a:pPr lvl="1">
              <a:lnSpc>
                <a:spcPct val="100000"/>
              </a:lnSpc>
              <a:spcBef>
                <a:spcPts val="1800"/>
              </a:spcBef>
              <a:buClr>
                <a:schemeClr val="accent6"/>
              </a:buClr>
            </a:pPr>
            <a:r>
              <a:rPr lang="en-US" sz="1800" dirty="0"/>
              <a:t>Member of the Consumer Advisory Group by the Telecommunications Regulatory Authority</a:t>
            </a:r>
          </a:p>
        </p:txBody>
      </p:sp>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Engagements</a:t>
            </a:r>
          </a:p>
        </p:txBody>
      </p:sp>
      <p:pic>
        <p:nvPicPr>
          <p:cNvPr id="4"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42761" y="4922520"/>
            <a:ext cx="929639" cy="640080"/>
          </a:xfrm>
          <a:prstGeom prst="rect">
            <a:avLst/>
          </a:prstGeom>
          <a:noFill/>
          <a:ln w="9525">
            <a:noFill/>
            <a:miter lim="800000"/>
            <a:headEnd/>
            <a:tailEnd/>
          </a:ln>
        </p:spPr>
      </p:pic>
      <p:pic>
        <p:nvPicPr>
          <p:cNvPr id="5" name="Picture 4"/>
          <p:cNvPicPr>
            <a:picLocks noChangeAspect="1"/>
          </p:cNvPicPr>
          <p:nvPr/>
        </p:nvPicPr>
        <p:blipFill rotWithShape="1">
          <a:blip r:embed="rId8" cstate="email">
            <a:extLst>
              <a:ext uri="{28A0092B-C50C-407E-A947-70E740481C1C}">
                <a14:useLocalDpi xmlns:a14="http://schemas.microsoft.com/office/drawing/2010/main"/>
              </a:ext>
            </a:extLst>
          </a:blip>
          <a:srcRect r="5611"/>
          <a:stretch/>
        </p:blipFill>
        <p:spPr>
          <a:xfrm>
            <a:off x="6412675" y="3931920"/>
            <a:ext cx="1386839" cy="64008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132320" y="3093720"/>
            <a:ext cx="640080" cy="640080"/>
          </a:xfrm>
          <a:prstGeom prst="rect">
            <a:avLst/>
          </a:prstGeom>
        </p:spPr>
      </p:pic>
      <p:pic>
        <p:nvPicPr>
          <p:cNvPr id="1026" name="Picture 2"/>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424449" y="5775960"/>
            <a:ext cx="1347951"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2674" y="1371600"/>
            <a:ext cx="1359725" cy="60960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86600" y="2141233"/>
            <a:ext cx="709449" cy="822960"/>
          </a:xfrm>
          <a:prstGeom prst="rect">
            <a:avLst/>
          </a:prstGeom>
        </p:spPr>
      </p:pic>
    </p:spTree>
    <p:extLst>
      <p:ext uri="{BB962C8B-B14F-4D97-AF65-F5344CB8AC3E}">
        <p14:creationId xmlns:p14="http://schemas.microsoft.com/office/powerpoint/2010/main" val="22876152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Arial" pitchFamily="34" charset="0"/>
              <a:buChar char="•"/>
            </a:pPr>
            <a:r>
              <a:rPr smtClean="0"/>
              <a:t> MESWG </a:t>
            </a:r>
            <a:r>
              <a:rPr lang="en-US" dirty="0" smtClean="0"/>
              <a:t>–</a:t>
            </a:r>
            <a:r>
              <a:rPr smtClean="0"/>
              <a:t> Middle East Stragic working group</a:t>
            </a:r>
          </a:p>
          <a:p>
            <a:pPr>
              <a:buFont typeface="Arial" pitchFamily="34" charset="0"/>
              <a:buChar char="•"/>
            </a:pPr>
            <a:r>
              <a:rPr/>
              <a:t> </a:t>
            </a:r>
            <a:r>
              <a:rPr smtClean="0"/>
              <a:t>APRALO </a:t>
            </a:r>
            <a:r>
              <a:rPr lang="en-US" dirty="0" smtClean="0"/>
              <a:t>–</a:t>
            </a:r>
            <a:r>
              <a:rPr smtClean="0"/>
              <a:t> WG's</a:t>
            </a:r>
          </a:p>
          <a:p>
            <a:pPr>
              <a:buFont typeface="Arial" pitchFamily="34" charset="0"/>
              <a:buChar char="•"/>
            </a:pPr>
            <a:r>
              <a:rPr/>
              <a:t> </a:t>
            </a:r>
            <a:r>
              <a:rPr smtClean="0"/>
              <a:t>   	Capcity Buliding </a:t>
            </a:r>
          </a:p>
          <a:p>
            <a:pPr lvl="2"/>
            <a:r>
              <a:rPr/>
              <a:t> </a:t>
            </a:r>
            <a:r>
              <a:rPr smtClean="0"/>
              <a:t>         ROP</a:t>
            </a:r>
          </a:p>
          <a:p>
            <a:pPr lvl="2"/>
            <a:r>
              <a:rPr/>
              <a:t> </a:t>
            </a:r>
            <a:r>
              <a:rPr smtClean="0"/>
              <a:t>          At-lagre Summit 2</a:t>
            </a:r>
          </a:p>
          <a:p>
            <a:pPr lvl="2">
              <a:buNone/>
            </a:pPr>
            <a:endParaRPr smtClean="0"/>
          </a:p>
          <a:p>
            <a:pPr lvl="3"/>
            <a:endParaRPr lang="en-US" dirty="0"/>
          </a:p>
        </p:txBody>
      </p:sp>
      <p:sp>
        <p:nvSpPr>
          <p:cNvPr id="3" name="Title 2"/>
          <p:cNvSpPr>
            <a:spLocks noGrp="1"/>
          </p:cNvSpPr>
          <p:nvPr>
            <p:ph type="title"/>
          </p:nvPr>
        </p:nvSpPr>
        <p:spPr/>
        <p:txBody>
          <a:bodyPr/>
          <a:lstStyle/>
          <a:p>
            <a:r>
              <a:rPr lang="en-US" dirty="0" smtClean="0"/>
              <a:t>Current ICANN Involvements </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My Files\pic\312901_10200848463243681_1606044097_n.jpg"/>
          <p:cNvPicPr>
            <a:picLocks noChangeAspect="1" noChangeArrowheads="1"/>
          </p:cNvPicPr>
          <p:nvPr/>
        </p:nvPicPr>
        <p:blipFill>
          <a:blip r:embed="rId2"/>
          <a:srcRect/>
          <a:stretch>
            <a:fillRect/>
          </a:stretch>
        </p:blipFill>
        <p:spPr bwMode="auto">
          <a:xfrm>
            <a:off x="2000250" y="0"/>
            <a:ext cx="5143500"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My Files\pic\305686_10201348838232743_1998484603_n.jpg"/>
          <p:cNvPicPr>
            <a:picLocks noChangeAspect="1" noChangeArrowheads="1"/>
          </p:cNvPicPr>
          <p:nvPr/>
        </p:nvPicPr>
        <p:blipFill>
          <a:blip r:embed="rId2"/>
          <a:srcRect/>
          <a:stretch>
            <a:fillRect/>
          </a:stretch>
        </p:blipFill>
        <p:spPr bwMode="auto">
          <a:xfrm>
            <a:off x="685800" y="381000"/>
            <a:ext cx="6096000" cy="54102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My Files\pic\164276_10201033253903332_493179683_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y Files\pic\480789_10200924597546991_1432897964_n.jpg"/>
          <p:cNvPicPr>
            <a:picLocks noChangeAspect="1" noChangeArrowheads="1"/>
          </p:cNvPicPr>
          <p:nvPr/>
        </p:nvPicPr>
        <p:blipFill>
          <a:blip r:embed="rId2"/>
          <a:srcRect/>
          <a:stretch>
            <a:fillRect/>
          </a:stretch>
        </p:blipFill>
        <p:spPr bwMode="auto">
          <a:xfrm>
            <a:off x="1371600" y="0"/>
            <a:ext cx="5714999"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quarter" idx="11"/>
          </p:nvPr>
        </p:nvSpPr>
        <p:spPr/>
        <p:txBody>
          <a:bodyPr>
            <a:normAutofit/>
          </a:bodyPr>
          <a:lstStyle/>
          <a:p>
            <a:pPr marL="0" indent="0" algn="justLow" fontAlgn="base">
              <a:lnSpc>
                <a:spcPct val="90000"/>
              </a:lnSpc>
              <a:spcBef>
                <a:spcPts val="600"/>
              </a:spcBef>
              <a:spcAft>
                <a:spcPct val="0"/>
              </a:spcAft>
              <a:buNone/>
            </a:pPr>
            <a:r>
              <a:rPr lang="en-US" sz="1800" dirty="0"/>
              <a:t>Beside to the projects, initiatives and conferences, BIS organizes a monthly events for its members, </a:t>
            </a:r>
            <a:r>
              <a:rPr lang="en-US" sz="1800" dirty="0" smtClean="0"/>
              <a:t>those events highlight and discuss the development of the ICT field nationally, regionally and globally</a:t>
            </a:r>
            <a:r>
              <a:rPr lang="en-US" sz="1800" dirty="0"/>
              <a:t>.</a:t>
            </a:r>
          </a:p>
        </p:txBody>
      </p:sp>
      <p:sp>
        <p:nvSpPr>
          <p:cNvPr id="12290" name="Rectangle 2"/>
          <p:cNvSpPr>
            <a:spLocks noGrp="1" noChangeArrowheads="1"/>
          </p:cNvSpPr>
          <p:nvPr>
            <p:ph type="title"/>
          </p:nvPr>
        </p:nvSpPr>
        <p:spPr/>
        <p:txBody>
          <a:bodyPr/>
          <a:lstStyle/>
          <a:p>
            <a:pPr algn="l" eaLnBrk="1" hangingPunct="1"/>
            <a:r>
              <a:rPr lang="en-US" sz="3600" kern="1200" dirty="0">
                <a:solidFill>
                  <a:schemeClr val="accent6"/>
                </a:solidFill>
                <a:latin typeface="Arial" pitchFamily="34" charset="0"/>
                <a:cs typeface="Arial" pitchFamily="34" charset="0"/>
              </a:rPr>
              <a:t>Monthly Events</a:t>
            </a:r>
          </a:p>
        </p:txBody>
      </p:sp>
    </p:spTree>
    <p:extLst>
      <p:ext uri="{BB962C8B-B14F-4D97-AF65-F5344CB8AC3E}">
        <p14:creationId xmlns:p14="http://schemas.microsoft.com/office/powerpoint/2010/main" val="40675148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sz="3600" kern="1200" dirty="0">
                <a:solidFill>
                  <a:schemeClr val="accent6"/>
                </a:solidFill>
                <a:latin typeface="Arial" pitchFamily="34" charset="0"/>
                <a:cs typeface="Arial" pitchFamily="34" charset="0"/>
              </a:rPr>
              <a:t>Monthly </a:t>
            </a:r>
            <a:r>
              <a:rPr lang="en-US" sz="3600" kern="1200" dirty="0" smtClean="0">
                <a:solidFill>
                  <a:schemeClr val="accent6"/>
                </a:solidFill>
                <a:latin typeface="Arial" pitchFamily="34" charset="0"/>
                <a:cs typeface="Arial" pitchFamily="34" charset="0"/>
              </a:rPr>
              <a:t>Events – Reception Event</a:t>
            </a:r>
            <a:endParaRPr lang="en-US" sz="3600" kern="1200" dirty="0">
              <a:solidFill>
                <a:schemeClr val="accent6"/>
              </a:solidFill>
              <a:latin typeface="Arial" pitchFamily="34" charset="0"/>
              <a:cs typeface="Arial"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799" y="2768467"/>
            <a:ext cx="2571044" cy="192024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3600" y="2768467"/>
            <a:ext cx="2886802" cy="1920240"/>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800" y="2768467"/>
            <a:ext cx="2886805" cy="1920240"/>
          </a:xfrm>
          <a:prstGeom prst="rect">
            <a:avLst/>
          </a:prstGeom>
        </p:spPr>
      </p:pic>
    </p:spTree>
    <p:extLst>
      <p:ext uri="{BB962C8B-B14F-4D97-AF65-F5344CB8AC3E}">
        <p14:creationId xmlns:p14="http://schemas.microsoft.com/office/powerpoint/2010/main" val="22124524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a:r>
              <a:rPr lang="en-US" sz="2800" kern="1200" dirty="0">
                <a:solidFill>
                  <a:schemeClr val="accent6"/>
                </a:solidFill>
                <a:latin typeface="Arial" pitchFamily="34" charset="0"/>
                <a:cs typeface="Arial" pitchFamily="34" charset="0"/>
              </a:rPr>
              <a:t>Monthly Events - eGovernment Authority &amp; BIS workshop on Excellence Award 2012</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550" y="1828800"/>
            <a:ext cx="3439748" cy="22860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443"/>
          <a:stretch/>
        </p:blipFill>
        <p:spPr>
          <a:xfrm>
            <a:off x="3946478" y="4343400"/>
            <a:ext cx="3490104" cy="228600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288"/>
          <a:stretch/>
        </p:blipFill>
        <p:spPr>
          <a:xfrm>
            <a:off x="762000" y="4343400"/>
            <a:ext cx="2990321" cy="228600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5525" r="3317"/>
          <a:stretch/>
        </p:blipFill>
        <p:spPr>
          <a:xfrm>
            <a:off x="4451947" y="1828800"/>
            <a:ext cx="2990322" cy="2286000"/>
          </a:xfrm>
          <a:prstGeom prst="rect">
            <a:avLst/>
          </a:prstGeom>
        </p:spPr>
      </p:pic>
    </p:spTree>
    <p:extLst>
      <p:ext uri="{BB962C8B-B14F-4D97-AF65-F5344CB8AC3E}">
        <p14:creationId xmlns:p14="http://schemas.microsoft.com/office/powerpoint/2010/main" val="3786574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body" sz="quarter" idx="4294967295"/>
          </p:nvPr>
        </p:nvSpPr>
        <p:spPr>
          <a:xfrm>
            <a:off x="242888" y="1219200"/>
            <a:ext cx="7086600" cy="1144588"/>
          </a:xfrm>
        </p:spPr>
        <p:txBody>
          <a:bodyPr>
            <a:normAutofit/>
          </a:bodyPr>
          <a:lstStyle/>
          <a:p>
            <a:pPr marL="0" indent="0">
              <a:lnSpc>
                <a:spcPct val="90000"/>
              </a:lnSpc>
              <a:spcBef>
                <a:spcPct val="0"/>
              </a:spcBef>
              <a:buNone/>
              <a:defRPr/>
            </a:pPr>
            <a:r>
              <a:rPr lang="en-US" sz="3600" kern="1200" dirty="0">
                <a:solidFill>
                  <a:schemeClr val="accent6"/>
                </a:solidFill>
                <a:latin typeface="Arial" pitchFamily="34" charset="0"/>
                <a:ea typeface="+mj-ea"/>
                <a:cs typeface="Arial" pitchFamily="34" charset="0"/>
              </a:rPr>
              <a:t>About Bahrain Internet Society</a:t>
            </a:r>
          </a:p>
        </p:txBody>
      </p:sp>
      <p:graphicFrame>
        <p:nvGraphicFramePr>
          <p:cNvPr id="6" name="Content Placeholder 1"/>
          <p:cNvGraphicFramePr>
            <a:graphicFrameLocks/>
          </p:cNvGraphicFramePr>
          <p:nvPr>
            <p:extLst>
              <p:ext uri="{D42A27DB-BD31-4B8C-83A1-F6EECF244321}">
                <p14:modId xmlns:p14="http://schemas.microsoft.com/office/powerpoint/2010/main" val="2268708443"/>
              </p:ext>
            </p:extLst>
          </p:nvPr>
        </p:nvGraphicFramePr>
        <p:xfrm>
          <a:off x="304800" y="1905000"/>
          <a:ext cx="73152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5768874"/>
            <a:ext cx="1828800" cy="784326"/>
          </a:xfrm>
          <a:prstGeom prst="rect">
            <a:avLst/>
          </a:prstGeom>
        </p:spPr>
      </p:pic>
    </p:spTree>
    <p:extLst>
      <p:ext uri="{BB962C8B-B14F-4D97-AF65-F5344CB8AC3E}">
        <p14:creationId xmlns:p14="http://schemas.microsoft.com/office/powerpoint/2010/main" val="14870410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sz="3200" kern="1200" dirty="0">
                <a:solidFill>
                  <a:schemeClr val="accent6"/>
                </a:solidFill>
                <a:latin typeface="Arial" pitchFamily="34" charset="0"/>
                <a:cs typeface="Arial" pitchFamily="34" charset="0"/>
              </a:rPr>
              <a:t>Monthly </a:t>
            </a:r>
            <a:r>
              <a:rPr lang="en-US" sz="3200" kern="1200" dirty="0" smtClean="0">
                <a:solidFill>
                  <a:schemeClr val="accent6"/>
                </a:solidFill>
                <a:latin typeface="Arial" pitchFamily="34" charset="0"/>
                <a:cs typeface="Arial" pitchFamily="34" charset="0"/>
              </a:rPr>
              <a:t>Events – </a:t>
            </a:r>
            <a:r>
              <a:rPr lang="en-US" sz="3200" kern="1200" dirty="0" err="1" smtClean="0">
                <a:solidFill>
                  <a:schemeClr val="accent6"/>
                </a:solidFill>
                <a:latin typeface="Arial" pitchFamily="34" charset="0"/>
                <a:cs typeface="Arial" pitchFamily="34" charset="0"/>
              </a:rPr>
              <a:t>eContent</a:t>
            </a:r>
            <a:r>
              <a:rPr lang="en-US" sz="3200" kern="1200" dirty="0" smtClean="0">
                <a:solidFill>
                  <a:schemeClr val="accent6"/>
                </a:solidFill>
                <a:latin typeface="Arial" pitchFamily="34" charset="0"/>
                <a:cs typeface="Arial" pitchFamily="34" charset="0"/>
              </a:rPr>
              <a:t> Workshop</a:t>
            </a:r>
            <a:endParaRPr lang="en-US" sz="3200" kern="1200" dirty="0">
              <a:solidFill>
                <a:schemeClr val="accent6"/>
              </a:solidFill>
              <a:latin typeface="Arial" pitchFamily="34" charset="0"/>
              <a:cs typeface="Arial"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918"/>
          <a:stretch/>
        </p:blipFill>
        <p:spPr>
          <a:xfrm>
            <a:off x="381001" y="1447800"/>
            <a:ext cx="5369275" cy="321245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4661848"/>
            <a:ext cx="2891144" cy="192024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14728"/>
          <a:stretch/>
        </p:blipFill>
        <p:spPr>
          <a:xfrm>
            <a:off x="3284931" y="4661848"/>
            <a:ext cx="2465345" cy="192024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b="92"/>
          <a:stretch/>
        </p:blipFill>
        <p:spPr>
          <a:xfrm>
            <a:off x="5763906" y="3110552"/>
            <a:ext cx="2307835" cy="3471536"/>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6921"/>
          <a:stretch/>
        </p:blipFill>
        <p:spPr>
          <a:xfrm>
            <a:off x="5765122" y="1447800"/>
            <a:ext cx="2306620" cy="1645920"/>
          </a:xfrm>
          <a:prstGeom prst="rect">
            <a:avLst/>
          </a:prstGeom>
        </p:spPr>
      </p:pic>
    </p:spTree>
    <p:extLst>
      <p:ext uri="{BB962C8B-B14F-4D97-AF65-F5344CB8AC3E}">
        <p14:creationId xmlns:p14="http://schemas.microsoft.com/office/powerpoint/2010/main" val="18849329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sz="3600" kern="1200" dirty="0">
                <a:solidFill>
                  <a:schemeClr val="accent6"/>
                </a:solidFill>
                <a:latin typeface="Arial" pitchFamily="34" charset="0"/>
                <a:cs typeface="Arial" pitchFamily="34" charset="0"/>
              </a:rPr>
              <a:t>Monthly </a:t>
            </a:r>
            <a:r>
              <a:rPr lang="en-US" sz="3600" kern="1200" dirty="0" smtClean="0">
                <a:solidFill>
                  <a:schemeClr val="accent6"/>
                </a:solidFill>
                <a:latin typeface="Arial" pitchFamily="34" charset="0"/>
                <a:cs typeface="Arial" pitchFamily="34" charset="0"/>
              </a:rPr>
              <a:t>Events – Ramadan </a:t>
            </a:r>
            <a:r>
              <a:rPr lang="en-US" sz="3600" kern="1200" dirty="0" err="1" smtClean="0">
                <a:solidFill>
                  <a:schemeClr val="accent6"/>
                </a:solidFill>
                <a:latin typeface="Arial" pitchFamily="34" charset="0"/>
                <a:cs typeface="Arial" pitchFamily="34" charset="0"/>
              </a:rPr>
              <a:t>Ghabga</a:t>
            </a:r>
            <a:endParaRPr lang="en-US" sz="3600" kern="1200" dirty="0">
              <a:solidFill>
                <a:schemeClr val="accent6"/>
              </a:solidFill>
              <a:latin typeface="Arial"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8540" y="4069080"/>
            <a:ext cx="3854860" cy="256032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140" y="4069080"/>
            <a:ext cx="3854860" cy="256032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140" y="1402080"/>
            <a:ext cx="3854860" cy="256032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1155" r="5114" b="2976"/>
          <a:stretch/>
        </p:blipFill>
        <p:spPr>
          <a:xfrm>
            <a:off x="4298540" y="1402080"/>
            <a:ext cx="3854860" cy="2560320"/>
          </a:xfrm>
          <a:prstGeom prst="rect">
            <a:avLst/>
          </a:prstGeom>
        </p:spPr>
      </p:pic>
    </p:spTree>
    <p:extLst>
      <p:ext uri="{BB962C8B-B14F-4D97-AF65-F5344CB8AC3E}">
        <p14:creationId xmlns:p14="http://schemas.microsoft.com/office/powerpoint/2010/main" val="30993943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a:r>
              <a:rPr lang="en-US" sz="3600" kern="1200" dirty="0">
                <a:solidFill>
                  <a:schemeClr val="accent6"/>
                </a:solidFill>
                <a:latin typeface="Arial" pitchFamily="34" charset="0"/>
                <a:cs typeface="Arial" pitchFamily="34" charset="0"/>
              </a:rPr>
              <a:t>Monthly Events - </a:t>
            </a:r>
            <a:r>
              <a:rPr lang="en-US" sz="3600" kern="1200" dirty="0" smtClean="0">
                <a:solidFill>
                  <a:schemeClr val="accent6"/>
                </a:solidFill>
                <a:latin typeface="Arial" pitchFamily="34" charset="0"/>
                <a:cs typeface="Arial" pitchFamily="34" charset="0"/>
              </a:rPr>
              <a:t>Consumer </a:t>
            </a:r>
            <a:r>
              <a:rPr lang="en-US" sz="3600" kern="1200" dirty="0">
                <a:solidFill>
                  <a:schemeClr val="accent6"/>
                </a:solidFill>
                <a:latin typeface="Arial" pitchFamily="34" charset="0"/>
                <a:cs typeface="Arial" pitchFamily="34" charset="0"/>
              </a:rPr>
              <a:t>Rights in the Telecom </a:t>
            </a:r>
            <a:r>
              <a:rPr lang="en-US" sz="3600" kern="1200" dirty="0" smtClean="0">
                <a:solidFill>
                  <a:schemeClr val="accent6"/>
                </a:solidFill>
                <a:latin typeface="Arial" pitchFamily="34" charset="0"/>
                <a:cs typeface="Arial" pitchFamily="34" charset="0"/>
              </a:rPr>
              <a:t>Sector</a:t>
            </a:r>
            <a:endParaRPr lang="en-US" sz="3600" kern="1200" dirty="0">
              <a:solidFill>
                <a:schemeClr val="accent6"/>
              </a:solidFill>
              <a:latin typeface="Arial" pitchFamily="34" charset="0"/>
              <a:cs typeface="Arial"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4672" b="44"/>
          <a:stretch/>
        </p:blipFill>
        <p:spPr>
          <a:xfrm>
            <a:off x="0" y="2129051"/>
            <a:ext cx="9144000" cy="4421874"/>
          </a:xfrm>
          <a:prstGeom prst="rect">
            <a:avLst/>
          </a:prstGeom>
        </p:spPr>
      </p:pic>
    </p:spTree>
    <p:extLst>
      <p:ext uri="{BB962C8B-B14F-4D97-AF65-F5344CB8AC3E}">
        <p14:creationId xmlns:p14="http://schemas.microsoft.com/office/powerpoint/2010/main" val="1758929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My Files\pic\img_0022.jpg"/>
          <p:cNvPicPr>
            <a:picLocks noChangeAspect="1" noChangeArrowheads="1"/>
          </p:cNvPicPr>
          <p:nvPr/>
        </p:nvPicPr>
        <p:blipFill>
          <a:blip r:embed="rId2"/>
          <a:srcRect/>
          <a:stretch>
            <a:fillRect/>
          </a:stretch>
        </p:blipFill>
        <p:spPr bwMode="auto">
          <a:xfrm>
            <a:off x="533400" y="990600"/>
            <a:ext cx="7289800" cy="48768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sz="3600" kern="1200" dirty="0">
                <a:solidFill>
                  <a:schemeClr val="accent6"/>
                </a:solidFill>
                <a:latin typeface="Arial" pitchFamily="34" charset="0"/>
                <a:cs typeface="Arial" pitchFamily="34" charset="0"/>
              </a:rPr>
              <a:t>Monthly </a:t>
            </a:r>
            <a:r>
              <a:rPr lang="en-US" sz="3600" kern="1200" dirty="0" smtClean="0">
                <a:solidFill>
                  <a:schemeClr val="accent6"/>
                </a:solidFill>
                <a:latin typeface="Arial" pitchFamily="34" charset="0"/>
                <a:cs typeface="Arial" pitchFamily="34" charset="0"/>
              </a:rPr>
              <a:t>Events – ICANN Event</a:t>
            </a:r>
            <a:endParaRPr lang="en-US" sz="3600" kern="1200" dirty="0">
              <a:solidFill>
                <a:schemeClr val="accent6"/>
              </a:solidFill>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50" y="2133600"/>
            <a:ext cx="4470400" cy="3352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778" y="2133600"/>
            <a:ext cx="4470022" cy="3352800"/>
          </a:xfrm>
          <a:prstGeom prst="rect">
            <a:avLst/>
          </a:prstGeom>
        </p:spPr>
      </p:pic>
    </p:spTree>
    <p:extLst>
      <p:ext uri="{BB962C8B-B14F-4D97-AF65-F5344CB8AC3E}">
        <p14:creationId xmlns:p14="http://schemas.microsoft.com/office/powerpoint/2010/main" val="34269938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My Files\pic\582488_10150649901717765_178311872764_9525552_1897201706_n(1).jpg"/>
          <p:cNvPicPr>
            <a:picLocks noChangeAspect="1" noChangeArrowheads="1"/>
          </p:cNvPicPr>
          <p:nvPr/>
        </p:nvPicPr>
        <p:blipFill>
          <a:blip r:embed="rId2"/>
          <a:srcRect/>
          <a:stretch>
            <a:fillRect/>
          </a:stretch>
        </p:blipFill>
        <p:spPr bwMode="auto">
          <a:xfrm>
            <a:off x="0" y="1147762"/>
            <a:ext cx="9144000" cy="4562475"/>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a:r>
              <a:rPr lang="en-US" sz="3200" kern="1200" dirty="0">
                <a:solidFill>
                  <a:schemeClr val="accent6"/>
                </a:solidFill>
                <a:latin typeface="Arial" pitchFamily="34" charset="0"/>
                <a:cs typeface="Arial" pitchFamily="34" charset="0"/>
              </a:rPr>
              <a:t>Monthly </a:t>
            </a:r>
            <a:r>
              <a:rPr lang="en-US" sz="3200" kern="1200" dirty="0" smtClean="0">
                <a:solidFill>
                  <a:schemeClr val="accent6"/>
                </a:solidFill>
                <a:latin typeface="Arial" pitchFamily="34" charset="0"/>
                <a:cs typeface="Arial" pitchFamily="34" charset="0"/>
              </a:rPr>
              <a:t>Events </a:t>
            </a:r>
            <a:r>
              <a:rPr lang="en-US" sz="3200" kern="1200" dirty="0">
                <a:solidFill>
                  <a:schemeClr val="accent6"/>
                </a:solidFill>
                <a:latin typeface="Arial" pitchFamily="34" charset="0"/>
                <a:cs typeface="Arial" pitchFamily="34" charset="0"/>
              </a:rPr>
              <a:t>– Social Network Security &amp; Anonymous </a:t>
            </a:r>
            <a:r>
              <a:rPr lang="en-US" sz="3200" kern="1200" dirty="0" smtClean="0">
                <a:solidFill>
                  <a:schemeClr val="accent6"/>
                </a:solidFill>
                <a:latin typeface="Arial" pitchFamily="34" charset="0"/>
                <a:cs typeface="Arial" pitchFamily="34" charset="0"/>
              </a:rPr>
              <a:t>Attacks</a:t>
            </a:r>
            <a:endParaRPr lang="en-US" sz="3200" kern="1200" dirty="0">
              <a:solidFill>
                <a:schemeClr val="accent6"/>
              </a:solidFill>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7280" y="4343400"/>
            <a:ext cx="3703320" cy="246888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2500" r="11476"/>
          <a:stretch/>
        </p:blipFill>
        <p:spPr>
          <a:xfrm>
            <a:off x="387824" y="1665027"/>
            <a:ext cx="3885430" cy="256032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9417" t="6421" b="10885"/>
          <a:stretch/>
        </p:blipFill>
        <p:spPr>
          <a:xfrm>
            <a:off x="4394578" y="1665027"/>
            <a:ext cx="4206835" cy="256032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3592" t="11771" b="6915"/>
          <a:stretch/>
        </p:blipFill>
        <p:spPr>
          <a:xfrm>
            <a:off x="381000" y="4343400"/>
            <a:ext cx="4390810" cy="2468880"/>
          </a:xfrm>
          <a:prstGeom prst="rect">
            <a:avLst/>
          </a:prstGeom>
        </p:spPr>
      </p:pic>
    </p:spTree>
    <p:extLst>
      <p:ext uri="{BB962C8B-B14F-4D97-AF65-F5344CB8AC3E}">
        <p14:creationId xmlns:p14="http://schemas.microsoft.com/office/powerpoint/2010/main" val="37487129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sz="3600" kern="1200" dirty="0">
                <a:solidFill>
                  <a:schemeClr val="accent6"/>
                </a:solidFill>
                <a:latin typeface="Arial" pitchFamily="34" charset="0"/>
                <a:cs typeface="Arial" pitchFamily="34" charset="0"/>
              </a:rPr>
              <a:t>Monthly </a:t>
            </a:r>
            <a:r>
              <a:rPr lang="en-US" sz="3600" kern="1200" dirty="0" smtClean="0">
                <a:solidFill>
                  <a:schemeClr val="accent6"/>
                </a:solidFill>
                <a:latin typeface="Arial" pitchFamily="34" charset="0"/>
                <a:cs typeface="Arial" pitchFamily="34" charset="0"/>
              </a:rPr>
              <a:t>Events – The Cultural Impacts of the Social Media</a:t>
            </a:r>
            <a:endParaRPr lang="en-US" sz="3600" kern="1200" dirty="0">
              <a:solidFill>
                <a:schemeClr val="accent6"/>
              </a:solidFill>
              <a:latin typeface="Arial" pitchFamily="34" charset="0"/>
              <a:cs typeface="Arial"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091" r="6616"/>
          <a:stretch/>
        </p:blipFill>
        <p:spPr>
          <a:xfrm>
            <a:off x="4947600" y="2621280"/>
            <a:ext cx="3815400" cy="30175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852" y="2621280"/>
            <a:ext cx="4526280" cy="3017520"/>
          </a:xfrm>
          <a:prstGeom prst="rect">
            <a:avLst/>
          </a:prstGeom>
        </p:spPr>
      </p:pic>
    </p:spTree>
    <p:extLst>
      <p:ext uri="{BB962C8B-B14F-4D97-AF65-F5344CB8AC3E}">
        <p14:creationId xmlns:p14="http://schemas.microsoft.com/office/powerpoint/2010/main" val="22339891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sz="3600" kern="1200" dirty="0" smtClean="0">
                <a:solidFill>
                  <a:schemeClr val="accent6"/>
                </a:solidFill>
                <a:latin typeface="Arial" pitchFamily="34" charset="0"/>
                <a:cs typeface="Arial" pitchFamily="34" charset="0"/>
              </a:rPr>
              <a:t>BIS in the Media</a:t>
            </a:r>
            <a:endParaRPr lang="en-US" sz="3600" kern="1200" dirty="0">
              <a:solidFill>
                <a:schemeClr val="accent6"/>
              </a:solidFill>
              <a:latin typeface="Arial" pitchFamily="34" charset="0"/>
              <a:cs typeface="Arial"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30" r="6800"/>
          <a:stretch/>
        </p:blipFill>
        <p:spPr>
          <a:xfrm>
            <a:off x="4678907" y="1371600"/>
            <a:ext cx="3474493" cy="256032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8164" r="6601"/>
          <a:stretch/>
        </p:blipFill>
        <p:spPr>
          <a:xfrm>
            <a:off x="565316" y="1371600"/>
            <a:ext cx="3952093" cy="2560320"/>
          </a:xfrm>
          <a:prstGeom prst="rect">
            <a:avLst/>
          </a:prstGeom>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560" t="29194" r="43246" b="21732"/>
          <a:stretch/>
        </p:blipFill>
        <p:spPr bwMode="auto">
          <a:xfrm>
            <a:off x="4116852" y="4097740"/>
            <a:ext cx="4036548"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316" y="4097740"/>
            <a:ext cx="3397084" cy="2560320"/>
          </a:xfrm>
          <a:prstGeom prst="rect">
            <a:avLst/>
          </a:prstGeom>
        </p:spPr>
      </p:pic>
    </p:spTree>
    <p:extLst>
      <p:ext uri="{BB962C8B-B14F-4D97-AF65-F5344CB8AC3E}">
        <p14:creationId xmlns:p14="http://schemas.microsoft.com/office/powerpoint/2010/main" val="5453788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pPr lvl="1">
              <a:lnSpc>
                <a:spcPct val="100000"/>
              </a:lnSpc>
              <a:spcBef>
                <a:spcPts val="1800"/>
              </a:spcBef>
              <a:buClr>
                <a:schemeClr val="accent6"/>
              </a:buClr>
            </a:pPr>
            <a:r>
              <a:rPr lang="en-US" sz="1800" dirty="0"/>
              <a:t>Web 2.0 Website (Recently Launched)</a:t>
            </a:r>
          </a:p>
          <a:p>
            <a:pPr lvl="1">
              <a:lnSpc>
                <a:spcPct val="100000"/>
              </a:lnSpc>
              <a:spcBef>
                <a:spcPts val="1800"/>
              </a:spcBef>
              <a:buClr>
                <a:schemeClr val="accent6"/>
              </a:buClr>
            </a:pPr>
            <a:r>
              <a:rPr lang="en-US" sz="1800" dirty="0"/>
              <a:t>Facebook Fan Page</a:t>
            </a:r>
          </a:p>
          <a:p>
            <a:pPr lvl="1">
              <a:lnSpc>
                <a:spcPct val="100000"/>
              </a:lnSpc>
              <a:spcBef>
                <a:spcPts val="1800"/>
              </a:spcBef>
              <a:buClr>
                <a:schemeClr val="accent6"/>
              </a:buClr>
            </a:pPr>
            <a:r>
              <a:rPr lang="en-US" sz="1800" dirty="0"/>
              <a:t>Facebook Group</a:t>
            </a:r>
          </a:p>
          <a:p>
            <a:pPr lvl="1">
              <a:lnSpc>
                <a:spcPct val="100000"/>
              </a:lnSpc>
              <a:spcBef>
                <a:spcPts val="1800"/>
              </a:spcBef>
              <a:buClr>
                <a:schemeClr val="accent6"/>
              </a:buClr>
            </a:pPr>
            <a:r>
              <a:rPr lang="en-US" sz="1800" dirty="0"/>
              <a:t>Twitter</a:t>
            </a:r>
          </a:p>
          <a:p>
            <a:pPr lvl="1">
              <a:lnSpc>
                <a:spcPct val="100000"/>
              </a:lnSpc>
              <a:spcBef>
                <a:spcPts val="1800"/>
              </a:spcBef>
              <a:buClr>
                <a:schemeClr val="accent6"/>
              </a:buClr>
            </a:pPr>
            <a:r>
              <a:rPr lang="en-US" sz="1800" dirty="0"/>
              <a:t>Blog</a:t>
            </a:r>
          </a:p>
          <a:p>
            <a:pPr lvl="1">
              <a:lnSpc>
                <a:spcPct val="100000"/>
              </a:lnSpc>
              <a:spcBef>
                <a:spcPts val="1800"/>
              </a:spcBef>
              <a:buClr>
                <a:schemeClr val="accent6"/>
              </a:buClr>
            </a:pPr>
            <a:r>
              <a:rPr lang="en-US" sz="1800" dirty="0"/>
              <a:t>Forum (Under development)</a:t>
            </a:r>
          </a:p>
          <a:p>
            <a:pPr lvl="1">
              <a:lnSpc>
                <a:spcPct val="100000"/>
              </a:lnSpc>
              <a:spcBef>
                <a:spcPts val="1800"/>
              </a:spcBef>
              <a:buClr>
                <a:schemeClr val="accent6"/>
              </a:buClr>
            </a:pPr>
            <a:r>
              <a:rPr lang="en-US" sz="1800" dirty="0"/>
              <a:t>LinkedIn</a:t>
            </a:r>
          </a:p>
          <a:p>
            <a:pPr lvl="1">
              <a:lnSpc>
                <a:spcPct val="100000"/>
              </a:lnSpc>
              <a:spcBef>
                <a:spcPts val="1800"/>
              </a:spcBef>
              <a:buClr>
                <a:schemeClr val="accent6"/>
              </a:buClr>
            </a:pPr>
            <a:r>
              <a:rPr lang="en-US" sz="1800" dirty="0"/>
              <a:t>Google+</a:t>
            </a:r>
          </a:p>
          <a:p>
            <a:pPr lvl="1">
              <a:lnSpc>
                <a:spcPct val="100000"/>
              </a:lnSpc>
              <a:spcBef>
                <a:spcPts val="1800"/>
              </a:spcBef>
              <a:buClr>
                <a:schemeClr val="accent6"/>
              </a:buClr>
            </a:pPr>
            <a:r>
              <a:rPr lang="en-US" sz="1800" dirty="0" err="1"/>
              <a:t>Instagram</a:t>
            </a:r>
            <a:endParaRPr lang="en-US" sz="1800" dirty="0"/>
          </a:p>
        </p:txBody>
      </p:sp>
      <p:sp>
        <p:nvSpPr>
          <p:cNvPr id="13314" name="Rectangle 2"/>
          <p:cNvSpPr>
            <a:spLocks noGrp="1" noChangeArrowheads="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BIS Web Presence</a:t>
            </a:r>
          </a:p>
        </p:txBody>
      </p:sp>
      <p:grpSp>
        <p:nvGrpSpPr>
          <p:cNvPr id="8" name="Group 7"/>
          <p:cNvGrpSpPr/>
          <p:nvPr/>
        </p:nvGrpSpPr>
        <p:grpSpPr>
          <a:xfrm>
            <a:off x="5257800" y="1600200"/>
            <a:ext cx="3427943" cy="4495800"/>
            <a:chOff x="1520042" y="609600"/>
            <a:chExt cx="9464633" cy="12833970"/>
          </a:xfrm>
        </p:grpSpPr>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92" r="11778"/>
            <a:stretch/>
          </p:blipFill>
          <p:spPr bwMode="auto">
            <a:xfrm>
              <a:off x="1520042" y="609600"/>
              <a:ext cx="9464633"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593" t="12419" r="11778"/>
            <a:stretch/>
          </p:blipFill>
          <p:spPr bwMode="auto">
            <a:xfrm>
              <a:off x="1520042" y="6769925"/>
              <a:ext cx="9464633" cy="667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1"/>
          </p:nvPr>
        </p:nvSpPr>
        <p:spPr/>
        <p:txBody>
          <a:bodyPr/>
          <a:lstStyle/>
          <a:p>
            <a:pPr marL="0" indent="0">
              <a:spcBef>
                <a:spcPts val="3600"/>
              </a:spcBef>
              <a:buNone/>
            </a:pPr>
            <a:r>
              <a:rPr lang="en-US" sz="2400" b="1" dirty="0"/>
              <a:t>Mission: </a:t>
            </a:r>
            <a:r>
              <a:rPr lang="en-US" sz="2400" dirty="0"/>
              <a:t>To </a:t>
            </a:r>
            <a:r>
              <a:rPr lang="en-US" sz="2400" dirty="0" smtClean="0"/>
              <a:t>promote, spread </a:t>
            </a:r>
            <a:r>
              <a:rPr lang="en-US" sz="2400" dirty="0"/>
              <a:t>awareness, </a:t>
            </a:r>
            <a:r>
              <a:rPr lang="en-US" sz="2400" dirty="0" smtClean="0"/>
              <a:t>and </a:t>
            </a:r>
            <a:r>
              <a:rPr lang="en-US" sz="2400" dirty="0"/>
              <a:t>develop the use </a:t>
            </a:r>
            <a:r>
              <a:rPr lang="en-US" sz="2400" dirty="0" smtClean="0"/>
              <a:t>of the </a:t>
            </a:r>
            <a:r>
              <a:rPr lang="en-US" sz="2400" dirty="0"/>
              <a:t>internet </a:t>
            </a:r>
            <a:r>
              <a:rPr lang="en-US" sz="2400" dirty="0" smtClean="0"/>
              <a:t>for </a:t>
            </a:r>
            <a:r>
              <a:rPr lang="en-US" sz="2400" dirty="0"/>
              <a:t>the benefit of the community in </a:t>
            </a:r>
            <a:r>
              <a:rPr lang="en-US" sz="2400" dirty="0" smtClean="0"/>
              <a:t>the </a:t>
            </a:r>
            <a:r>
              <a:rPr lang="en-US" sz="2400" dirty="0"/>
              <a:t>Kingdom of Bahrain.</a:t>
            </a:r>
          </a:p>
          <a:p>
            <a:pPr marL="0" indent="0">
              <a:spcBef>
                <a:spcPts val="3600"/>
              </a:spcBef>
              <a:buNone/>
            </a:pPr>
            <a:r>
              <a:rPr lang="en-US" sz="2400" b="1" dirty="0"/>
              <a:t>Vision: </a:t>
            </a:r>
            <a:r>
              <a:rPr lang="en-US" sz="2400" dirty="0"/>
              <a:t>Promoting the </a:t>
            </a:r>
            <a:r>
              <a:rPr lang="en-US" sz="2400" dirty="0" smtClean="0"/>
              <a:t>Kingdom </a:t>
            </a:r>
            <a:r>
              <a:rPr lang="en-US" sz="2400" dirty="0"/>
              <a:t>of Bahrain to become a leading regional and international center for </a:t>
            </a:r>
            <a:r>
              <a:rPr lang="en-US" sz="2400" dirty="0" smtClean="0"/>
              <a:t>the use </a:t>
            </a:r>
            <a:r>
              <a:rPr lang="en-US" sz="2400" dirty="0"/>
              <a:t>and </a:t>
            </a:r>
            <a:r>
              <a:rPr lang="en-US" sz="2400" dirty="0" smtClean="0"/>
              <a:t>the development </a:t>
            </a:r>
            <a:r>
              <a:rPr lang="en-US" sz="2400" dirty="0"/>
              <a:t>of the Internet, </a:t>
            </a:r>
            <a:r>
              <a:rPr lang="en-US" sz="2400" dirty="0" err="1" smtClean="0"/>
              <a:t>eContent</a:t>
            </a:r>
            <a:r>
              <a:rPr lang="en-US" sz="2400" dirty="0" smtClean="0"/>
              <a:t>, and Information &amp; Communications Technology.</a:t>
            </a:r>
            <a:endParaRPr lang="en-US" sz="2400" dirty="0"/>
          </a:p>
        </p:txBody>
      </p:sp>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Strategy</a:t>
            </a:r>
          </a:p>
        </p:txBody>
      </p:sp>
    </p:spTree>
    <p:extLst>
      <p:ext uri="{BB962C8B-B14F-4D97-AF65-F5344CB8AC3E}">
        <p14:creationId xmlns:p14="http://schemas.microsoft.com/office/powerpoint/2010/main" val="30133465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BIS Committees</a:t>
            </a:r>
          </a:p>
        </p:txBody>
      </p:sp>
    </p:spTree>
    <p:extLst>
      <p:ext uri="{BB962C8B-B14F-4D97-AF65-F5344CB8AC3E}">
        <p14:creationId xmlns:p14="http://schemas.microsoft.com/office/powerpoint/2010/main" val="37153582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a:lnSpc>
                <a:spcPct val="90000"/>
              </a:lnSpc>
              <a:defRPr/>
            </a:pPr>
            <a:r>
              <a:rPr lang="en-US" sz="3600" kern="1200" dirty="0" smtClean="0">
                <a:solidFill>
                  <a:schemeClr val="accent6"/>
                </a:solidFill>
                <a:latin typeface="Arial" pitchFamily="34" charset="0"/>
                <a:cs typeface="Arial" pitchFamily="34" charset="0"/>
              </a:rPr>
              <a:t>The Roles of the Committees</a:t>
            </a:r>
            <a:endParaRPr lang="en-US" sz="3600" kern="1200" dirty="0">
              <a:solidFill>
                <a:schemeClr val="accent6"/>
              </a:solidFill>
              <a:latin typeface="Arial" pitchFamily="34" charset="0"/>
              <a:cs typeface="Arial" pitchFamily="34" charset="0"/>
            </a:endParaRPr>
          </a:p>
        </p:txBody>
      </p:sp>
      <p:graphicFrame>
        <p:nvGraphicFramePr>
          <p:cNvPr id="7" name="Content Placeholder 3"/>
          <p:cNvGraphicFramePr>
            <a:graphicFrameLocks/>
          </p:cNvGraphicFramePr>
          <p:nvPr>
            <p:extLst/>
          </p:nvPr>
        </p:nvGraphicFramePr>
        <p:xfrm>
          <a:off x="241494" y="1373030"/>
          <a:ext cx="8673905" cy="5332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5891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Upcoming Events</a:t>
            </a:r>
            <a:endParaRPr lang="en-US" dirty="0"/>
          </a:p>
        </p:txBody>
      </p:sp>
    </p:spTree>
    <p:extLst>
      <p:ext uri="{BB962C8B-B14F-4D97-AF65-F5344CB8AC3E}">
        <p14:creationId xmlns:p14="http://schemas.microsoft.com/office/powerpoint/2010/main" val="400509913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Award</a:t>
            </a:r>
            <a:endParaRPr lang="en-US" dirty="0"/>
          </a:p>
        </p:txBody>
      </p:sp>
      <p:sp>
        <p:nvSpPr>
          <p:cNvPr id="3" name="Content Placeholder 2"/>
          <p:cNvSpPr>
            <a:spLocks noGrp="1"/>
          </p:cNvSpPr>
          <p:nvPr>
            <p:ph idx="1"/>
          </p:nvPr>
        </p:nvSpPr>
        <p:spPr/>
        <p:txBody>
          <a:bodyPr>
            <a:normAutofit/>
          </a:bodyPr>
          <a:lstStyle/>
          <a:p>
            <a:pPr>
              <a:spcBef>
                <a:spcPts val="2400"/>
              </a:spcBef>
            </a:pPr>
            <a:r>
              <a:rPr lang="en-US" dirty="0"/>
              <a:t>It is organized by </a:t>
            </a:r>
            <a:r>
              <a:rPr lang="en-US" dirty="0" smtClean="0"/>
              <a:t>bi-annually </a:t>
            </a:r>
            <a:r>
              <a:rPr lang="en-US" dirty="0"/>
              <a:t>under the patronage of His Highness Shaikh Mohammed bin Mubarak Al Khalifa, Deputy Prime Minister and Chairman of the Supreme Committee for Information and Communication Technology</a:t>
            </a:r>
            <a:r>
              <a:rPr lang="en-US" dirty="0" smtClean="0"/>
              <a:t>.</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8905" b="27143"/>
          <a:stretch/>
        </p:blipFill>
        <p:spPr>
          <a:xfrm>
            <a:off x="4737100" y="3962400"/>
            <a:ext cx="3873893"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962400"/>
            <a:ext cx="3867912" cy="1828800"/>
          </a:xfrm>
          <a:prstGeom prst="rect">
            <a:avLst/>
          </a:prstGeom>
        </p:spPr>
      </p:pic>
    </p:spTree>
    <p:extLst>
      <p:ext uri="{BB962C8B-B14F-4D97-AF65-F5344CB8AC3E}">
        <p14:creationId xmlns:p14="http://schemas.microsoft.com/office/powerpoint/2010/main" val="3519433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Categories</a:t>
            </a:r>
            <a:endParaRPr lang="en-US" dirty="0"/>
          </a:p>
        </p:txBody>
      </p:sp>
      <p:graphicFrame>
        <p:nvGraphicFramePr>
          <p:cNvPr id="7" name="Content Placeholder 6"/>
          <p:cNvGraphicFramePr>
            <a:graphicFrameLocks noGrp="1"/>
          </p:cNvGraphicFramePr>
          <p:nvPr>
            <p:ph idx="1"/>
            <p:extLst/>
          </p:nvPr>
        </p:nvGraphicFramePr>
        <p:xfrm>
          <a:off x="228600" y="1496703"/>
          <a:ext cx="8651544" cy="4343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52234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Jury Process</a:t>
            </a:r>
            <a:endParaRPr lang="en-US" dirty="0"/>
          </a:p>
        </p:txBody>
      </p:sp>
      <p:graphicFrame>
        <p:nvGraphicFramePr>
          <p:cNvPr id="5" name="Content Placeholder 4"/>
          <p:cNvGraphicFramePr>
            <a:graphicFrameLocks noGrp="1"/>
          </p:cNvGraphicFramePr>
          <p:nvPr>
            <p:ph idx="1"/>
            <p:extLst/>
          </p:nvPr>
        </p:nvGraphicFramePr>
        <p:xfrm>
          <a:off x="228600" y="1496703"/>
          <a:ext cx="8651544" cy="4343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idx="10"/>
          </p:nvPr>
        </p:nvSpPr>
        <p:spPr/>
        <p:txBody>
          <a:bodyPr>
            <a:normAutofit fontScale="92500" lnSpcReduction="10000"/>
          </a:bodyPr>
          <a:lstStyle/>
          <a:p>
            <a:r>
              <a:rPr lang="en-US" dirty="0" smtClean="0"/>
              <a:t>Evaluation Criteria</a:t>
            </a:r>
            <a:endParaRPr lang="en-US" dirty="0"/>
          </a:p>
        </p:txBody>
      </p:sp>
    </p:spTree>
    <p:extLst>
      <p:ext uri="{BB962C8B-B14F-4D97-AF65-F5344CB8AC3E}">
        <p14:creationId xmlns:p14="http://schemas.microsoft.com/office/powerpoint/2010/main" val="35349727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Mobile Applications Development Workshop</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66" t="14286" r="1266" b="1266"/>
          <a:stretch/>
        </p:blipFill>
        <p:spPr>
          <a:xfrm>
            <a:off x="1066800" y="1676400"/>
            <a:ext cx="5980476" cy="5181600"/>
          </a:xfrm>
          <a:prstGeom prst="rect">
            <a:avLst/>
          </a:prstGeom>
        </p:spPr>
      </p:pic>
    </p:spTree>
    <p:extLst>
      <p:ext uri="{BB962C8B-B14F-4D97-AF65-F5344CB8AC3E}">
        <p14:creationId xmlns:p14="http://schemas.microsoft.com/office/powerpoint/2010/main" val="320544306"/>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a:lnSpc>
                <a:spcPct val="90000"/>
              </a:lnSpc>
              <a:defRPr/>
            </a:pPr>
            <a:r>
              <a:rPr lang="en-US" sz="3600" kern="1200" dirty="0" smtClean="0">
                <a:solidFill>
                  <a:schemeClr val="accent6"/>
                </a:solidFill>
                <a:latin typeface="Arial" pitchFamily="34" charset="0"/>
                <a:cs typeface="Arial" pitchFamily="34" charset="0"/>
              </a:rPr>
              <a:t>Upcoming Events</a:t>
            </a:r>
            <a:endParaRPr lang="en-US" sz="3600" kern="1200" dirty="0">
              <a:solidFill>
                <a:schemeClr val="accent6"/>
              </a:solidFill>
              <a:latin typeface="Arial" pitchFamily="34" charset="0"/>
              <a:cs typeface="Arial" pitchFamily="34" charset="0"/>
            </a:endParaRPr>
          </a:p>
        </p:txBody>
      </p:sp>
      <p:sp>
        <p:nvSpPr>
          <p:cNvPr id="3" name="Rectangle 2"/>
          <p:cNvSpPr/>
          <p:nvPr/>
        </p:nvSpPr>
        <p:spPr>
          <a:xfrm>
            <a:off x="228600" y="1437403"/>
            <a:ext cx="7620000" cy="2106089"/>
          </a:xfrm>
          <a:prstGeom prst="rect">
            <a:avLst/>
          </a:prstGeom>
        </p:spPr>
        <p:txBody>
          <a:bodyPr wrap="square">
            <a:spAutoFit/>
          </a:bodyPr>
          <a:lstStyle/>
          <a:p>
            <a:pPr marL="342900" indent="-342900">
              <a:lnSpc>
                <a:spcPct val="110000"/>
              </a:lnSpc>
              <a:spcBef>
                <a:spcPts val="2400"/>
              </a:spcBef>
              <a:buFont typeface="Arial" panose="020B0604020202020204" pitchFamily="34" charset="0"/>
              <a:buChar char="•"/>
              <a:defRPr/>
            </a:pPr>
            <a:r>
              <a:rPr lang="en-US" sz="2800" dirty="0" smtClean="0">
                <a:solidFill>
                  <a:srgbClr val="000000">
                    <a:lumMod val="65000"/>
                    <a:lumOff val="35000"/>
                  </a:srgbClr>
                </a:solidFill>
                <a:latin typeface="Calibri" pitchFamily="34" charset="0"/>
                <a:cs typeface="Calibri" pitchFamily="34" charset="0"/>
              </a:rPr>
              <a:t>NGO Day</a:t>
            </a:r>
          </a:p>
          <a:p>
            <a:pPr marL="342900" indent="-342900">
              <a:lnSpc>
                <a:spcPct val="110000"/>
              </a:lnSpc>
              <a:spcBef>
                <a:spcPts val="2400"/>
              </a:spcBef>
              <a:buFont typeface="Arial" panose="020B0604020202020204" pitchFamily="34" charset="0"/>
              <a:buChar char="•"/>
              <a:defRPr/>
            </a:pPr>
            <a:r>
              <a:rPr lang="en-US" sz="2800" dirty="0" err="1" smtClean="0">
                <a:solidFill>
                  <a:srgbClr val="000000">
                    <a:lumMod val="65000"/>
                    <a:lumOff val="35000"/>
                  </a:srgbClr>
                </a:solidFill>
                <a:latin typeface="Calibri" pitchFamily="34" charset="0"/>
                <a:cs typeface="Calibri" pitchFamily="34" charset="0"/>
              </a:rPr>
              <a:t>MeetICT</a:t>
            </a:r>
            <a:r>
              <a:rPr lang="en-US" sz="2800" dirty="0" smtClean="0">
                <a:solidFill>
                  <a:srgbClr val="000000">
                    <a:lumMod val="65000"/>
                    <a:lumOff val="35000"/>
                  </a:srgbClr>
                </a:solidFill>
                <a:latin typeface="Calibri" pitchFamily="34" charset="0"/>
                <a:cs typeface="Calibri" pitchFamily="34" charset="0"/>
              </a:rPr>
              <a:t> 2013</a:t>
            </a:r>
          </a:p>
          <a:p>
            <a:pPr marL="342900" indent="-342900">
              <a:lnSpc>
                <a:spcPct val="110000"/>
              </a:lnSpc>
              <a:spcBef>
                <a:spcPts val="2400"/>
              </a:spcBef>
              <a:buFont typeface="Arial" panose="020B0604020202020204" pitchFamily="34" charset="0"/>
              <a:buChar char="•"/>
              <a:defRPr/>
            </a:pPr>
            <a:r>
              <a:rPr lang="en-US" sz="2800" dirty="0" err="1" smtClean="0">
                <a:solidFill>
                  <a:srgbClr val="000000">
                    <a:lumMod val="65000"/>
                    <a:lumOff val="35000"/>
                  </a:srgbClr>
                </a:solidFill>
                <a:latin typeface="Calibri" pitchFamily="34" charset="0"/>
                <a:cs typeface="Calibri" pitchFamily="34" charset="0"/>
              </a:rPr>
              <a:t>eContent</a:t>
            </a:r>
            <a:r>
              <a:rPr lang="en-US" sz="2800" dirty="0" smtClean="0">
                <a:solidFill>
                  <a:srgbClr val="000000">
                    <a:lumMod val="65000"/>
                    <a:lumOff val="35000"/>
                  </a:srgbClr>
                </a:solidFill>
                <a:latin typeface="Calibri" pitchFamily="34" charset="0"/>
                <a:cs typeface="Calibri" pitchFamily="34" charset="0"/>
              </a:rPr>
              <a:t> Award </a:t>
            </a:r>
          </a:p>
        </p:txBody>
      </p:sp>
    </p:spTree>
    <p:extLst>
      <p:ext uri="{BB962C8B-B14F-4D97-AF65-F5344CB8AC3E}">
        <p14:creationId xmlns:p14="http://schemas.microsoft.com/office/powerpoint/2010/main" val="3741463848"/>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76" t="16001" r="8333" b="6250"/>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1"/>
          <p:cNvSpPr txBox="1">
            <a:spLocks noChangeArrowheads="1"/>
          </p:cNvSpPr>
          <p:nvPr/>
        </p:nvSpPr>
        <p:spPr bwMode="auto">
          <a:xfrm>
            <a:off x="838200" y="2833048"/>
            <a:ext cx="4495800" cy="133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7" rIns="91437">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114000"/>
              </a:lnSpc>
            </a:pPr>
            <a:r>
              <a:rPr lang="en-US" sz="1800" dirty="0" smtClean="0">
                <a:latin typeface="Calibri" pitchFamily="34" charset="0"/>
                <a:cs typeface="Calibri" pitchFamily="34" charset="0"/>
              </a:rPr>
              <a:t>www.bis.org.bh</a:t>
            </a:r>
          </a:p>
          <a:p>
            <a:pPr eaLnBrk="1" hangingPunct="1">
              <a:lnSpc>
                <a:spcPct val="114000"/>
              </a:lnSpc>
            </a:pPr>
            <a:r>
              <a:rPr lang="en-US" sz="1800" dirty="0" smtClean="0">
                <a:latin typeface="Calibri" pitchFamily="34" charset="0"/>
                <a:cs typeface="Calibri" pitchFamily="34" charset="0"/>
              </a:rPr>
              <a:t>www.facebook.com/BahrainInternetSociety</a:t>
            </a:r>
            <a:endParaRPr lang="en-US" sz="1800" dirty="0">
              <a:latin typeface="Calibri" pitchFamily="34" charset="0"/>
              <a:cs typeface="Calibri" pitchFamily="34" charset="0"/>
            </a:endParaRPr>
          </a:p>
          <a:p>
            <a:pPr eaLnBrk="1" hangingPunct="1">
              <a:lnSpc>
                <a:spcPct val="114000"/>
              </a:lnSpc>
            </a:pPr>
            <a:r>
              <a:rPr lang="en-US" sz="1800" dirty="0" smtClean="0">
                <a:latin typeface="Calibri" pitchFamily="34" charset="0"/>
                <a:cs typeface="Calibri" pitchFamily="34" charset="0"/>
              </a:rPr>
              <a:t>@</a:t>
            </a:r>
            <a:r>
              <a:rPr lang="en-US" sz="1800" dirty="0" err="1" smtClean="0">
                <a:latin typeface="Calibri" pitchFamily="34" charset="0"/>
                <a:cs typeface="Calibri" pitchFamily="34" charset="0"/>
              </a:rPr>
              <a:t>InternetBH</a:t>
            </a:r>
            <a:endParaRPr lang="en-US" sz="1800" dirty="0" smtClean="0">
              <a:latin typeface="Calibri" pitchFamily="34" charset="0"/>
              <a:cs typeface="Calibri" pitchFamily="34" charset="0"/>
            </a:endParaRPr>
          </a:p>
          <a:p>
            <a:pPr eaLnBrk="1" hangingPunct="1">
              <a:lnSpc>
                <a:spcPct val="114000"/>
              </a:lnSpc>
            </a:pPr>
            <a:r>
              <a:rPr lang="en-US" sz="1800" dirty="0">
                <a:latin typeface="Calibri" pitchFamily="34" charset="0"/>
                <a:cs typeface="Calibri" pitchFamily="34" charset="0"/>
              </a:rPr>
              <a:t>@</a:t>
            </a:r>
            <a:r>
              <a:rPr lang="en-US" sz="1800" dirty="0" err="1" smtClean="0">
                <a:latin typeface="Calibri" pitchFamily="34" charset="0"/>
                <a:cs typeface="Calibri" pitchFamily="34" charset="0"/>
              </a:rPr>
              <a:t>InternetBH</a:t>
            </a:r>
            <a:endParaRPr lang="en-US" sz="1800" dirty="0">
              <a:latin typeface="Calibri" pitchFamily="34" charset="0"/>
              <a:cs typeface="Calibri" pitchFamily="34" charset="0"/>
            </a:endParaRPr>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33098"/>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556948"/>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0774" t="4199" r="20854" b="6487"/>
          <a:stretch/>
        </p:blipFill>
        <p:spPr>
          <a:xfrm>
            <a:off x="536304" y="3873178"/>
            <a:ext cx="268722" cy="274320"/>
          </a:xfrm>
          <a:prstGeom prst="rect">
            <a:avLst/>
          </a:prstGeom>
        </p:spPr>
      </p:pic>
      <p:pic>
        <p:nvPicPr>
          <p:cNvPr id="7"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59" t="4590" r="56141" b="7554"/>
          <a:stretch/>
        </p:blipFill>
        <p:spPr bwMode="auto">
          <a:xfrm>
            <a:off x="538688" y="2882578"/>
            <a:ext cx="280462"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875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2057400"/>
            <a:ext cx="7620000" cy="4497387"/>
          </a:xfrm>
        </p:spPr>
        <p:txBody>
          <a:bodyPr>
            <a:noAutofit/>
          </a:bodyPr>
          <a:lstStyle/>
          <a:p>
            <a:pPr marL="512064" indent="-514350">
              <a:lnSpc>
                <a:spcPct val="120000"/>
              </a:lnSpc>
              <a:spcBef>
                <a:spcPts val="600"/>
              </a:spcBef>
              <a:buFont typeface="+mj-lt"/>
              <a:buAutoNum type="arabicPeriod"/>
            </a:pPr>
            <a:r>
              <a:rPr lang="en-US" sz="1600" dirty="0" smtClean="0"/>
              <a:t>To </a:t>
            </a:r>
            <a:r>
              <a:rPr lang="en-US" sz="1600" dirty="0"/>
              <a:t>provide substantiated and authenticated information about the Internet in The Kingdom of Bahrain.</a:t>
            </a:r>
          </a:p>
          <a:p>
            <a:pPr marL="512064" indent="-514350">
              <a:lnSpc>
                <a:spcPct val="120000"/>
              </a:lnSpc>
              <a:spcBef>
                <a:spcPts val="600"/>
              </a:spcBef>
              <a:buFont typeface="+mj-lt"/>
              <a:buAutoNum type="arabicPeriod"/>
            </a:pPr>
            <a:r>
              <a:rPr lang="en-US" sz="1600" dirty="0" smtClean="0"/>
              <a:t>To </a:t>
            </a:r>
            <a:r>
              <a:rPr lang="en-US" sz="1600" dirty="0"/>
              <a:t>provide technical services and consulting to all categories of society from individuals to organizations in the field of Internet.</a:t>
            </a:r>
          </a:p>
          <a:p>
            <a:pPr marL="512064" indent="-514350">
              <a:lnSpc>
                <a:spcPct val="120000"/>
              </a:lnSpc>
              <a:spcBef>
                <a:spcPts val="600"/>
              </a:spcBef>
              <a:buFont typeface="+mj-lt"/>
              <a:buAutoNum type="arabicPeriod"/>
            </a:pPr>
            <a:r>
              <a:rPr lang="en-US" sz="1600" dirty="0" smtClean="0"/>
              <a:t>To </a:t>
            </a:r>
            <a:r>
              <a:rPr lang="en-US" sz="1600" dirty="0"/>
              <a:t>enfold all Internet users, including beginners and those with experience.</a:t>
            </a:r>
          </a:p>
          <a:p>
            <a:pPr marL="512064" indent="-514350">
              <a:lnSpc>
                <a:spcPct val="120000"/>
              </a:lnSpc>
              <a:spcBef>
                <a:spcPts val="600"/>
              </a:spcBef>
              <a:buFont typeface="+mj-lt"/>
              <a:buAutoNum type="arabicPeriod"/>
            </a:pPr>
            <a:r>
              <a:rPr lang="en-US" sz="1600" dirty="0" smtClean="0"/>
              <a:t>To </a:t>
            </a:r>
            <a:r>
              <a:rPr lang="en-US" sz="1600" dirty="0"/>
              <a:t>organize events and work activities and participation in national projects that discuss issues and challenges related to using the Internet in technical, commercial, social and other fields.</a:t>
            </a:r>
          </a:p>
          <a:p>
            <a:pPr marL="512064" indent="-514350">
              <a:lnSpc>
                <a:spcPct val="120000"/>
              </a:lnSpc>
              <a:spcBef>
                <a:spcPts val="600"/>
              </a:spcBef>
              <a:buFont typeface="+mj-lt"/>
              <a:buAutoNum type="arabicPeriod"/>
            </a:pPr>
            <a:r>
              <a:rPr lang="en-US" sz="1600" dirty="0" smtClean="0"/>
              <a:t>To </a:t>
            </a:r>
            <a:r>
              <a:rPr lang="en-US" sz="1600" dirty="0"/>
              <a:t>contribute to the localization and dissemination of Arab culture in the field of Internet and Information Technology.</a:t>
            </a:r>
          </a:p>
          <a:p>
            <a:pPr marL="512064" indent="-514350">
              <a:lnSpc>
                <a:spcPct val="120000"/>
              </a:lnSpc>
              <a:spcBef>
                <a:spcPts val="600"/>
              </a:spcBef>
              <a:buFont typeface="+mj-lt"/>
              <a:buAutoNum type="arabicPeriod"/>
            </a:pPr>
            <a:r>
              <a:rPr lang="en-US" sz="1600" dirty="0" smtClean="0"/>
              <a:t>To </a:t>
            </a:r>
            <a:r>
              <a:rPr lang="en-US" sz="1600" dirty="0"/>
              <a:t>contribute to raising the level of information networks through effective cooperation with the providers of the service and the relevant authorities.</a:t>
            </a:r>
          </a:p>
          <a:p>
            <a:pPr marL="512064" indent="-514350">
              <a:lnSpc>
                <a:spcPct val="120000"/>
              </a:lnSpc>
              <a:spcBef>
                <a:spcPts val="600"/>
              </a:spcBef>
              <a:buFont typeface="+mj-lt"/>
              <a:buAutoNum type="arabicPeriod"/>
            </a:pPr>
            <a:r>
              <a:rPr lang="en-US" sz="1600" dirty="0" smtClean="0"/>
              <a:t>To </a:t>
            </a:r>
            <a:r>
              <a:rPr lang="en-US" sz="1600" dirty="0"/>
              <a:t>ensure the provision of information and services, far from all harm to the customs and traditions and the security of the Kingdom of </a:t>
            </a:r>
            <a:r>
              <a:rPr lang="en-US" sz="1600" dirty="0" smtClean="0"/>
              <a:t>Bahrain</a:t>
            </a:r>
            <a:r>
              <a:rPr lang="en-US" sz="1600" dirty="0"/>
              <a:t>.</a:t>
            </a:r>
          </a:p>
        </p:txBody>
      </p:sp>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Objectives</a:t>
            </a:r>
          </a:p>
        </p:txBody>
      </p:sp>
    </p:spTree>
    <p:extLst>
      <p:ext uri="{BB962C8B-B14F-4D97-AF65-F5344CB8AC3E}">
        <p14:creationId xmlns:p14="http://schemas.microsoft.com/office/powerpoint/2010/main" val="1044955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Board Members</a:t>
            </a:r>
          </a:p>
        </p:txBody>
      </p:sp>
      <p:pic>
        <p:nvPicPr>
          <p:cNvPr id="8194" name="Picture 2" descr="C:\My Files\pic\bisboardmember.jpg"/>
          <p:cNvPicPr>
            <a:picLocks noChangeAspect="1" noChangeArrowheads="1"/>
          </p:cNvPicPr>
          <p:nvPr/>
        </p:nvPicPr>
        <p:blipFill>
          <a:blip r:embed="rId2"/>
          <a:srcRect/>
          <a:stretch>
            <a:fillRect/>
          </a:stretch>
        </p:blipFill>
        <p:spPr bwMode="auto">
          <a:xfrm>
            <a:off x="685800" y="1752600"/>
            <a:ext cx="7010400" cy="4572000"/>
          </a:xfrm>
          <a:prstGeom prst="rect">
            <a:avLst/>
          </a:prstGeom>
          <a:noFill/>
        </p:spPr>
      </p:pic>
    </p:spTree>
    <p:extLst>
      <p:ext uri="{BB962C8B-B14F-4D97-AF65-F5344CB8AC3E}">
        <p14:creationId xmlns:p14="http://schemas.microsoft.com/office/powerpoint/2010/main" val="4127447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lnSpc>
                <a:spcPct val="90000"/>
              </a:lnSpc>
              <a:defRPr/>
            </a:pPr>
            <a:r>
              <a:rPr lang="en-US" sz="3600" kern="1200" dirty="0" smtClean="0">
                <a:solidFill>
                  <a:schemeClr val="accent6"/>
                </a:solidFill>
                <a:latin typeface="Arial" pitchFamily="34" charset="0"/>
                <a:cs typeface="Arial" pitchFamily="34" charset="0"/>
              </a:rPr>
              <a:t>Member and Partners</a:t>
            </a:r>
            <a:endParaRPr lang="en-US" sz="3600" kern="1200" dirty="0">
              <a:solidFill>
                <a:schemeClr val="accent6"/>
              </a:solidFill>
              <a:latin typeface="Arial" pitchFamily="34" charset="0"/>
              <a:cs typeface="Arial" pitchFamily="34" charset="0"/>
            </a:endParaRPr>
          </a:p>
        </p:txBody>
      </p:sp>
      <p:sp>
        <p:nvSpPr>
          <p:cNvPr id="5" name="Rounded Rectangle 4"/>
          <p:cNvSpPr/>
          <p:nvPr/>
        </p:nvSpPr>
        <p:spPr>
          <a:xfrm>
            <a:off x="152400" y="4236720"/>
            <a:ext cx="8796528" cy="2011680"/>
          </a:xfrm>
          <a:prstGeom prst="roundRect">
            <a:avLst>
              <a:gd name="adj" fmla="val 8334"/>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6" name="Rounded Rectangle 5"/>
          <p:cNvSpPr/>
          <p:nvPr/>
        </p:nvSpPr>
        <p:spPr>
          <a:xfrm>
            <a:off x="4648200" y="2026920"/>
            <a:ext cx="4297680" cy="2011680"/>
          </a:xfrm>
          <a:prstGeom prst="roundRect">
            <a:avLst>
              <a:gd name="adj" fmla="val 8334"/>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7" name="Rounded Rectangle 6"/>
          <p:cNvSpPr/>
          <p:nvPr/>
        </p:nvSpPr>
        <p:spPr>
          <a:xfrm>
            <a:off x="152400" y="2026920"/>
            <a:ext cx="4297680" cy="2011680"/>
          </a:xfrm>
          <a:prstGeom prst="roundRect">
            <a:avLst>
              <a:gd name="adj" fmla="val 8334"/>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2133600"/>
            <a:ext cx="1522202" cy="176575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15" y="4831080"/>
            <a:ext cx="2728655" cy="118872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009" y="4831080"/>
            <a:ext cx="2728651" cy="118872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8056" y="4754880"/>
            <a:ext cx="1193944" cy="1188720"/>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r="4843"/>
          <a:stretch/>
        </p:blipFill>
        <p:spPr>
          <a:xfrm>
            <a:off x="558801" y="2514600"/>
            <a:ext cx="3314700" cy="1219200"/>
          </a:xfrm>
          <a:prstGeom prst="rect">
            <a:avLst/>
          </a:prstGeom>
        </p:spPr>
      </p:pic>
      <p:sp>
        <p:nvSpPr>
          <p:cNvPr id="13" name="Text Placeholder 3"/>
          <p:cNvSpPr txBox="1">
            <a:spLocks/>
          </p:cNvSpPr>
          <p:nvPr/>
        </p:nvSpPr>
        <p:spPr>
          <a:xfrm>
            <a:off x="228600" y="2057400"/>
            <a:ext cx="3009900" cy="457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smtClean="0">
                <a:latin typeface="Calibri" pitchFamily="34" charset="0"/>
              </a:rPr>
              <a:t>Chapter</a:t>
            </a:r>
            <a:endParaRPr lang="en-US" sz="2000" b="1" dirty="0">
              <a:latin typeface="Calibri" pitchFamily="34" charset="0"/>
            </a:endParaRPr>
          </a:p>
        </p:txBody>
      </p:sp>
      <p:sp>
        <p:nvSpPr>
          <p:cNvPr id="14" name="Text Placeholder 3"/>
          <p:cNvSpPr txBox="1">
            <a:spLocks/>
          </p:cNvSpPr>
          <p:nvPr/>
        </p:nvSpPr>
        <p:spPr>
          <a:xfrm>
            <a:off x="4724400" y="2057400"/>
            <a:ext cx="3009900" cy="457200"/>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smtClean="0">
                <a:latin typeface="Calibri" pitchFamily="34" charset="0"/>
              </a:rPr>
              <a:t>Member Since </a:t>
            </a:r>
          </a:p>
          <a:p>
            <a:pPr marL="0" indent="0">
              <a:buNone/>
            </a:pPr>
            <a:r>
              <a:rPr lang="en-US" sz="2000" b="1" dirty="0" smtClean="0">
                <a:latin typeface="Calibri" pitchFamily="34" charset="0"/>
              </a:rPr>
              <a:t>March 2012</a:t>
            </a:r>
            <a:endParaRPr lang="en-US" sz="2000" b="1" dirty="0">
              <a:latin typeface="Calibri" pitchFamily="34" charset="0"/>
            </a:endParaRPr>
          </a:p>
        </p:txBody>
      </p:sp>
      <p:sp>
        <p:nvSpPr>
          <p:cNvPr id="15" name="Text Placeholder 3"/>
          <p:cNvSpPr txBox="1">
            <a:spLocks/>
          </p:cNvSpPr>
          <p:nvPr/>
        </p:nvSpPr>
        <p:spPr>
          <a:xfrm>
            <a:off x="228600" y="4267200"/>
            <a:ext cx="3009900" cy="457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smtClean="0">
                <a:latin typeface="Calibri" pitchFamily="34" charset="0"/>
              </a:rPr>
              <a:t>Partners</a:t>
            </a:r>
            <a:endParaRPr lang="en-US" sz="2000" b="1" dirty="0">
              <a:latin typeface="Calibri" pitchFamily="34" charset="0"/>
            </a:endParaRPr>
          </a:p>
        </p:txBody>
      </p:sp>
    </p:spTree>
    <p:extLst>
      <p:ext uri="{BB962C8B-B14F-4D97-AF65-F5344CB8AC3E}">
        <p14:creationId xmlns:p14="http://schemas.microsoft.com/office/powerpoint/2010/main" val="4234939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sz="3600" kern="1200" dirty="0" smtClean="0">
                <a:solidFill>
                  <a:schemeClr val="accent6"/>
                </a:solidFill>
                <a:latin typeface="Arial" pitchFamily="34" charset="0"/>
                <a:cs typeface="Arial" pitchFamily="34" charset="0"/>
              </a:rPr>
              <a:t>Winning Best </a:t>
            </a:r>
            <a:r>
              <a:rPr lang="en-US" sz="3600" kern="1200" dirty="0" err="1" smtClean="0">
                <a:solidFill>
                  <a:schemeClr val="accent6"/>
                </a:solidFill>
                <a:latin typeface="Arial" pitchFamily="34" charset="0"/>
                <a:cs typeface="Arial" pitchFamily="34" charset="0"/>
              </a:rPr>
              <a:t>eNGO</a:t>
            </a:r>
            <a:r>
              <a:rPr lang="en-US" sz="3600" kern="1200" dirty="0" smtClean="0">
                <a:solidFill>
                  <a:schemeClr val="accent6"/>
                </a:solidFill>
                <a:latin typeface="Arial" pitchFamily="34" charset="0"/>
                <a:cs typeface="Arial" pitchFamily="34" charset="0"/>
              </a:rPr>
              <a:t> Award</a:t>
            </a:r>
            <a:endParaRPr lang="en-US" sz="3600" kern="1200" dirty="0">
              <a:solidFill>
                <a:schemeClr val="accent6"/>
              </a:solidFill>
              <a:latin typeface="Arial" pitchFamily="34" charset="0"/>
              <a:cs typeface="Arial"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295400"/>
            <a:ext cx="8077200" cy="5364707"/>
          </a:xfrm>
          <a:prstGeom prst="rect">
            <a:avLst/>
          </a:prstGeom>
        </p:spPr>
      </p:pic>
    </p:spTree>
    <p:extLst>
      <p:ext uri="{BB962C8B-B14F-4D97-AF65-F5344CB8AC3E}">
        <p14:creationId xmlns:p14="http://schemas.microsoft.com/office/powerpoint/2010/main" val="2003163771"/>
      </p:ext>
    </p:extLst>
  </p:cSld>
  <p:clrMapOvr>
    <a:masterClrMapping/>
  </p:clrMapOvr>
  <p:timing>
    <p:tnLst>
      <p:par>
        <p:cTn id="1" dur="indefinite" restart="never" nodeType="tmRoot"/>
      </p:par>
    </p:tnLst>
  </p:timing>
</p:sld>
</file>

<file path=ppt/theme/theme1.xml><?xml version="1.0" encoding="utf-8"?>
<a:theme xmlns:a="http://schemas.openxmlformats.org/drawingml/2006/main" name="BIS">
  <a:themeElements>
    <a:clrScheme name="Custom 1">
      <a:dk1>
        <a:srgbClr val="000000"/>
      </a:dk1>
      <a:lt1>
        <a:srgbClr val="FFFFFF"/>
      </a:lt1>
      <a:dk2>
        <a:srgbClr val="000000"/>
      </a:dk2>
      <a:lt2>
        <a:srgbClr val="808080"/>
      </a:lt2>
      <a:accent1>
        <a:srgbClr val="C00000"/>
      </a:accent1>
      <a:accent2>
        <a:srgbClr val="FF9900"/>
      </a:accent2>
      <a:accent3>
        <a:srgbClr val="FFFFFF"/>
      </a:accent3>
      <a:accent4>
        <a:srgbClr val="000000"/>
      </a:accent4>
      <a:accent5>
        <a:srgbClr val="FFC000"/>
      </a:accent5>
      <a:accent6>
        <a:srgbClr val="C00000"/>
      </a:accent6>
      <a:hlink>
        <a:srgbClr val="262699"/>
      </a:hlink>
      <a:folHlink>
        <a:srgbClr val="8484E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 2011 2">
  <a:themeElements>
    <a:clrScheme name="Custom 4">
      <a:dk1>
        <a:srgbClr val="595959"/>
      </a:dk1>
      <a:lt1>
        <a:srgbClr val="FFFFFF"/>
      </a:lt1>
      <a:dk2>
        <a:srgbClr val="D60000"/>
      </a:dk2>
      <a:lt2>
        <a:srgbClr val="FF8B8B"/>
      </a:lt2>
      <a:accent1>
        <a:srgbClr val="FF9900"/>
      </a:accent1>
      <a:accent2>
        <a:srgbClr val="666633"/>
      </a:accent2>
      <a:accent3>
        <a:srgbClr val="A00000"/>
      </a:accent3>
      <a:accent4>
        <a:srgbClr val="D60000"/>
      </a:accent4>
      <a:accent5>
        <a:srgbClr val="666699"/>
      </a:accent5>
      <a:accent6>
        <a:srgbClr val="FF8B8B"/>
      </a:accent6>
      <a:hlink>
        <a:srgbClr val="4F81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000000"/>
    </a:dk1>
    <a:lt1>
      <a:srgbClr val="FFFFFF"/>
    </a:lt1>
    <a:dk2>
      <a:srgbClr val="000000"/>
    </a:dk2>
    <a:lt2>
      <a:srgbClr val="808080"/>
    </a:lt2>
    <a:accent1>
      <a:srgbClr val="C00000"/>
    </a:accent1>
    <a:accent2>
      <a:srgbClr val="FF9900"/>
    </a:accent2>
    <a:accent3>
      <a:srgbClr val="FFFFFF"/>
    </a:accent3>
    <a:accent4>
      <a:srgbClr val="000000"/>
    </a:accent4>
    <a:accent5>
      <a:srgbClr val="FFC000"/>
    </a:accent5>
    <a:accent6>
      <a:srgbClr val="C00000"/>
    </a:accent6>
    <a:hlink>
      <a:srgbClr val="262699"/>
    </a:hlink>
    <a:folHlink>
      <a:srgbClr val="8484E0"/>
    </a:folHlink>
  </a:clrScheme>
</a:themeOverride>
</file>

<file path=docProps/app.xml><?xml version="1.0" encoding="utf-8"?>
<Properties xmlns="http://schemas.openxmlformats.org/officeDocument/2006/extended-properties" xmlns:vt="http://schemas.openxmlformats.org/officeDocument/2006/docPropsVTypes">
  <Template/>
  <TotalTime>11241</TotalTime>
  <Words>1616</Words>
  <Application>Microsoft Office PowerPoint</Application>
  <PresentationFormat>On-screen Show (4:3)</PresentationFormat>
  <Paragraphs>290</Paragraphs>
  <Slides>58</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58</vt:i4>
      </vt:variant>
    </vt:vector>
  </HeadingPairs>
  <TitlesOfParts>
    <vt:vector size="67" baseType="lpstr">
      <vt:lpstr>Arial</vt:lpstr>
      <vt:lpstr>Calibri</vt:lpstr>
      <vt:lpstr>Courier New</vt:lpstr>
      <vt:lpstr>Estrangelo Edessa</vt:lpstr>
      <vt:lpstr>Times New Roman</vt:lpstr>
      <vt:lpstr>Verdana</vt:lpstr>
      <vt:lpstr>Wingdings</vt:lpstr>
      <vt:lpstr>BIS</vt:lpstr>
      <vt:lpstr>BEA 2011 2</vt:lpstr>
      <vt:lpstr>PowerPoint Presentation</vt:lpstr>
      <vt:lpstr>PowerPoint Presentation</vt:lpstr>
      <vt:lpstr>PowerPoint Presentation</vt:lpstr>
      <vt:lpstr>PowerPoint Presentation</vt:lpstr>
      <vt:lpstr>Strategy</vt:lpstr>
      <vt:lpstr>Objectives</vt:lpstr>
      <vt:lpstr>Board Members</vt:lpstr>
      <vt:lpstr>Member and Partners</vt:lpstr>
      <vt:lpstr>Winning Best eNGO Award</vt:lpstr>
      <vt:lpstr>BIS Projects</vt:lpstr>
      <vt:lpstr>eCitizen (Qudarat)</vt:lpstr>
      <vt:lpstr>Future IT Leaders</vt:lpstr>
      <vt:lpstr>Zain eShabab</vt:lpstr>
      <vt:lpstr>Summer e-Camp</vt:lpstr>
      <vt:lpstr>Women in Technology</vt:lpstr>
      <vt:lpstr>Women in Technology</vt:lpstr>
      <vt:lpstr>The Objectives of the Program</vt:lpstr>
      <vt:lpstr>Program Features</vt:lpstr>
      <vt:lpstr>Project Portal</vt:lpstr>
      <vt:lpstr>Categories of the Courses</vt:lpstr>
      <vt:lpstr>Career Connection</vt:lpstr>
      <vt:lpstr>Initiatives and Conferences</vt:lpstr>
      <vt:lpstr>Bahrain eContent Award</vt:lpstr>
      <vt:lpstr>Bahrain International eGovernment Forum &amp; ICT Expo </vt:lpstr>
      <vt:lpstr>GCC Government Social Media Summit</vt:lpstr>
      <vt:lpstr>Developing the Arabic Digital Content (with United Nations - ESCWA)</vt:lpstr>
      <vt:lpstr>Gulf Internet Week</vt:lpstr>
      <vt:lpstr>MENA ICT Conference 2010 &amp; Arab GoldenChip Awards</vt:lpstr>
      <vt:lpstr>PowerPoint Presentation</vt:lpstr>
      <vt:lpstr>Special Interest Groups</vt:lpstr>
      <vt:lpstr>Engagements</vt:lpstr>
      <vt:lpstr>Current ICANN Involvements </vt:lpstr>
      <vt:lpstr>PowerPoint Presentation</vt:lpstr>
      <vt:lpstr>PowerPoint Presentation</vt:lpstr>
      <vt:lpstr>PowerPoint Presentation</vt:lpstr>
      <vt:lpstr>PowerPoint Presentation</vt:lpstr>
      <vt:lpstr>Monthly Events</vt:lpstr>
      <vt:lpstr>Monthly Events – Reception Event</vt:lpstr>
      <vt:lpstr>Monthly Events - eGovernment Authority &amp; BIS workshop on Excellence Award 2012</vt:lpstr>
      <vt:lpstr>Monthly Events – eContent Workshop</vt:lpstr>
      <vt:lpstr>Monthly Events – Ramadan Ghabga</vt:lpstr>
      <vt:lpstr>Monthly Events - Consumer Rights in the Telecom Sector</vt:lpstr>
      <vt:lpstr>PowerPoint Presentation</vt:lpstr>
      <vt:lpstr>Monthly Events – ICANN Event</vt:lpstr>
      <vt:lpstr>PowerPoint Presentation</vt:lpstr>
      <vt:lpstr>Monthly Events – Social Network Security &amp; Anonymous Attacks</vt:lpstr>
      <vt:lpstr>Monthly Events – The Cultural Impacts of the Social Media</vt:lpstr>
      <vt:lpstr>BIS in the Media</vt:lpstr>
      <vt:lpstr>BIS Web Presence</vt:lpstr>
      <vt:lpstr>BIS Committees</vt:lpstr>
      <vt:lpstr>The Roles of the Committees</vt:lpstr>
      <vt:lpstr>Upcoming Events</vt:lpstr>
      <vt:lpstr>About the Award</vt:lpstr>
      <vt:lpstr>Categories</vt:lpstr>
      <vt:lpstr>Jury Process</vt:lpstr>
      <vt:lpstr>Mobile Applications Development Workshop</vt:lpstr>
      <vt:lpstr>Upcoming Events</vt:lpstr>
      <vt:lpstr>PowerPoint Presentation</vt:lpstr>
    </vt:vector>
  </TitlesOfParts>
  <Company>ABG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Governance &amp; eContent Best Practices</dc:title>
  <dc:creator>Nawaf M. Abdulrahman</dc:creator>
  <cp:lastModifiedBy>Silvia Vivanco</cp:lastModifiedBy>
  <cp:revision>116</cp:revision>
  <dcterms:created xsi:type="dcterms:W3CDTF">2009-01-10T08:42:51Z</dcterms:created>
  <dcterms:modified xsi:type="dcterms:W3CDTF">2013-10-31T21:50:41Z</dcterms:modified>
</cp:coreProperties>
</file>