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4" r:id="rId1"/>
  </p:sldMasterIdLst>
  <p:notesMasterIdLst>
    <p:notesMasterId r:id="rId45"/>
  </p:notesMasterIdLst>
  <p:handoutMasterIdLst>
    <p:handoutMasterId r:id="rId46"/>
  </p:handoutMasterIdLst>
  <p:sldIdLst>
    <p:sldId id="298" r:id="rId2"/>
    <p:sldId id="307" r:id="rId3"/>
    <p:sldId id="308" r:id="rId4"/>
    <p:sldId id="256" r:id="rId5"/>
    <p:sldId id="257" r:id="rId6"/>
    <p:sldId id="263" r:id="rId7"/>
    <p:sldId id="265" r:id="rId8"/>
    <p:sldId id="258" r:id="rId9"/>
    <p:sldId id="262" r:id="rId10"/>
    <p:sldId id="259" r:id="rId11"/>
    <p:sldId id="260" r:id="rId12"/>
    <p:sldId id="261" r:id="rId13"/>
    <p:sldId id="266" r:id="rId14"/>
    <p:sldId id="279" r:id="rId15"/>
    <p:sldId id="267" r:id="rId16"/>
    <p:sldId id="268" r:id="rId17"/>
    <p:sldId id="269" r:id="rId18"/>
    <p:sldId id="273" r:id="rId19"/>
    <p:sldId id="274" r:id="rId20"/>
    <p:sldId id="287" r:id="rId21"/>
    <p:sldId id="275" r:id="rId22"/>
    <p:sldId id="276" r:id="rId23"/>
    <p:sldId id="285" r:id="rId24"/>
    <p:sldId id="277" r:id="rId25"/>
    <p:sldId id="278" r:id="rId26"/>
    <p:sldId id="280" r:id="rId27"/>
    <p:sldId id="284" r:id="rId28"/>
    <p:sldId id="286" r:id="rId29"/>
    <p:sldId id="288" r:id="rId30"/>
    <p:sldId id="289" r:id="rId31"/>
    <p:sldId id="292" r:id="rId32"/>
    <p:sldId id="293" r:id="rId33"/>
    <p:sldId id="294" r:id="rId34"/>
    <p:sldId id="295" r:id="rId35"/>
    <p:sldId id="297" r:id="rId36"/>
    <p:sldId id="299" r:id="rId37"/>
    <p:sldId id="301" r:id="rId38"/>
    <p:sldId id="302" r:id="rId39"/>
    <p:sldId id="300" r:id="rId40"/>
    <p:sldId id="303" r:id="rId41"/>
    <p:sldId id="304" r:id="rId42"/>
    <p:sldId id="305" r:id="rId43"/>
    <p:sldId id="30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8BCD7BE4-A344-428A-B5B0-7BB7D60137FD}">
          <p14:sldIdLst>
            <p14:sldId id="298"/>
            <p14:sldId id="307"/>
            <p14:sldId id="308"/>
            <p14:sldId id="256"/>
            <p14:sldId id="257"/>
            <p14:sldId id="263"/>
            <p14:sldId id="265"/>
            <p14:sldId id="258"/>
            <p14:sldId id="262"/>
            <p14:sldId id="259"/>
            <p14:sldId id="260"/>
            <p14:sldId id="261"/>
            <p14:sldId id="266"/>
            <p14:sldId id="279"/>
            <p14:sldId id="267"/>
            <p14:sldId id="268"/>
            <p14:sldId id="269"/>
            <p14:sldId id="273"/>
            <p14:sldId id="274"/>
            <p14:sldId id="287"/>
            <p14:sldId id="275"/>
            <p14:sldId id="276"/>
            <p14:sldId id="285"/>
            <p14:sldId id="277"/>
            <p14:sldId id="278"/>
            <p14:sldId id="280"/>
            <p14:sldId id="284"/>
            <p14:sldId id="286"/>
            <p14:sldId id="288"/>
            <p14:sldId id="289"/>
            <p14:sldId id="292"/>
            <p14:sldId id="293"/>
            <p14:sldId id="294"/>
            <p14:sldId id="295"/>
            <p14:sldId id="297"/>
          </p14:sldIdLst>
        </p14:section>
        <p14:section name="ART" id="{4D79DDEB-D253-4AFB-B55C-4A52509F50B5}">
          <p14:sldIdLst>
            <p14:sldId id="299"/>
            <p14:sldId id="301"/>
            <p14:sldId id="302"/>
            <p14:sldId id="300"/>
            <p14:sldId id="303"/>
            <p14:sldId id="304"/>
            <p14:sldId id="305"/>
            <p14:sldId id="306"/>
          </p14:sldIdLst>
        </p14:section>
      </p14:sectionLst>
    </p:ext>
    <p:ext uri="{EFAFB233-063F-42B5-8137-9DF3F51BA10A}">
      <p15:sldGuideLst xmlns:p15="http://schemas.microsoft.com/office/powerpoint/2012/main">
        <p15:guide id="1" orient="horz" pos="2160" userDrawn="1">
          <p15:clr>
            <a:srgbClr val="F26B43"/>
          </p15:clr>
        </p15:guide>
        <p15:guide id="2" pos="3840" userDrawn="1">
          <p15:clr>
            <a:srgbClr val="F26B43"/>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Kulesza" initials="JK" lastIdx="1" clrIdx="0">
    <p:extLst>
      <p:ext uri="{19B8F6BF-5375-455C-9EA6-DF929625EA0E}">
        <p15:presenceInfo xmlns:p15="http://schemas.microsoft.com/office/powerpoint/2012/main" userId="1f732e0f89ceec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AA7"/>
    <a:srgbClr val="39B599"/>
    <a:srgbClr val="39B5A9"/>
    <a:srgbClr val="1F6F6D"/>
    <a:srgbClr val="268684"/>
    <a:srgbClr val="2B9996"/>
    <a:srgbClr val="4472C4"/>
    <a:srgbClr val="70AD47"/>
    <a:srgbClr val="EC8F28"/>
    <a:srgbClr val="B85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8" autoAdjust="0"/>
    <p:restoredTop sz="96327"/>
  </p:normalViewPr>
  <p:slideViewPr>
    <p:cSldViewPr showGuides="1">
      <p:cViewPr varScale="1">
        <p:scale>
          <a:sx n="69" d="100"/>
          <a:sy n="69" d="100"/>
        </p:scale>
        <p:origin x="84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AA9-469C-AEBA-3392DBBEC70F}"/>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AA9-469C-AEBA-3392DBBEC70F}"/>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extLst>
            <c:ext xmlns:c16="http://schemas.microsoft.com/office/drawing/2014/chart" uri="{C3380CC4-5D6E-409C-BE32-E72D297353CC}">
              <c16:uniqueId val="{00000002-FAA9-469C-AEBA-3392DBBEC70F}"/>
            </c:ext>
          </c:extLst>
        </c:ser>
        <c:dLbls>
          <c:showLegendKey val="0"/>
          <c:showVal val="0"/>
          <c:showCatName val="0"/>
          <c:showSerName val="0"/>
          <c:showPercent val="0"/>
          <c:showBubbleSize val="0"/>
        </c:dLbls>
        <c:gapWidth val="219"/>
        <c:overlap val="-27"/>
        <c:axId val="400764784"/>
        <c:axId val="400765568"/>
      </c:barChart>
      <c:catAx>
        <c:axId val="40076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pl-PL"/>
          </a:p>
        </c:txPr>
        <c:crossAx val="400765568"/>
        <c:crosses val="autoZero"/>
        <c:auto val="1"/>
        <c:lblAlgn val="ctr"/>
        <c:lblOffset val="100"/>
        <c:noMultiLvlLbl val="0"/>
      </c:catAx>
      <c:valAx>
        <c:axId val="400765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pl-PL"/>
          </a:p>
        </c:txPr>
        <c:crossAx val="400764784"/>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pl-PL"/>
          </a:p>
        </c:txPr>
      </c:legendEntry>
      <c:legendEntry>
        <c:idx val="1"/>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pl-PL"/>
          </a:p>
        </c:txPr>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pl-PL"/>
        </a:p>
      </c:txPr>
    </c:legend>
    <c:plotVisOnly val="1"/>
    <c:dispBlanksAs val="gap"/>
    <c:showDLblsOverMax val="0"/>
  </c:chart>
  <c:spPr>
    <a:noFill/>
    <a:ln>
      <a:noFill/>
    </a:ln>
    <a:effectLst/>
  </c:spPr>
  <c:txPr>
    <a:bodyPr/>
    <a:lstStyle/>
    <a:p>
      <a:pPr rtl="0">
        <a:defRPr>
          <a:solidFill>
            <a:schemeClr val="bg1"/>
          </a:solidFill>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6-20T19:44:34.268" idx="1">
    <p:pos x="7680" y="5"/>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17ECA-F84E-48B6-800E-6EEC3E37227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CEA3D59-8D64-4717-91F8-302D94506DFB}">
      <dgm:prSet phldrT="[Text]"/>
      <dgm:spPr/>
      <dgm:t>
        <a:bodyPr/>
        <a:lstStyle/>
        <a:p>
          <a:r>
            <a:rPr lang="id-ID">
              <a:latin typeface="Nexa Bold" panose="02000000000000000000" pitchFamily="50" charset="0"/>
            </a:rPr>
            <a:t>WEBSITE</a:t>
          </a:r>
          <a:endParaRPr lang="en-US">
            <a:latin typeface="Nexa Bold" panose="02000000000000000000" pitchFamily="50" charset="0"/>
          </a:endParaRPr>
        </a:p>
      </dgm:t>
    </dgm:pt>
    <dgm:pt modelId="{88EF0357-6078-4B84-A847-CFB66AB4161E}" type="parTrans" cxnId="{F33F5D8C-4678-44C1-865D-AD6529B082DE}">
      <dgm:prSet/>
      <dgm:spPr/>
      <dgm:t>
        <a:bodyPr/>
        <a:lstStyle/>
        <a:p>
          <a:endParaRPr lang="en-US"/>
        </a:p>
      </dgm:t>
    </dgm:pt>
    <dgm:pt modelId="{DBF53E71-52B0-41E9-9A4C-ECE2B49BB9C1}" type="sibTrans" cxnId="{F33F5D8C-4678-44C1-865D-AD6529B082DE}">
      <dgm:prSet/>
      <dgm:spPr/>
      <dgm:t>
        <a:bodyPr/>
        <a:lstStyle/>
        <a:p>
          <a:endParaRPr lang="en-US"/>
        </a:p>
      </dgm:t>
    </dgm:pt>
    <dgm:pt modelId="{2DDEDD43-7F17-4C3A-B9B2-2167B2FB5E9F}">
      <dgm:prSet phldrT="[Text]"/>
      <dgm:spPr/>
      <dgm:t>
        <a:bodyPr/>
        <a:lstStyle/>
        <a:p>
          <a:r>
            <a:rPr lang="id-ID">
              <a:latin typeface="Nexa Bold" panose="02000000000000000000" pitchFamily="50" charset="0"/>
            </a:rPr>
            <a:t>SOCIAL MEDIA</a:t>
          </a:r>
          <a:endParaRPr lang="en-US">
            <a:latin typeface="Nexa Bold" panose="02000000000000000000" pitchFamily="50" charset="0"/>
          </a:endParaRPr>
        </a:p>
      </dgm:t>
    </dgm:pt>
    <dgm:pt modelId="{A87D0D50-B22A-4B37-BC95-6D09DD2F69AA}" type="parTrans" cxnId="{7E394D30-C544-47C8-A90A-0BE7FAD7D67B}">
      <dgm:prSet/>
      <dgm:spPr/>
      <dgm:t>
        <a:bodyPr/>
        <a:lstStyle/>
        <a:p>
          <a:endParaRPr lang="en-US"/>
        </a:p>
      </dgm:t>
    </dgm:pt>
    <dgm:pt modelId="{B0C73F06-EABF-47ED-B952-C959EAF61603}" type="sibTrans" cxnId="{7E394D30-C544-47C8-A90A-0BE7FAD7D67B}">
      <dgm:prSet/>
      <dgm:spPr/>
      <dgm:t>
        <a:bodyPr/>
        <a:lstStyle/>
        <a:p>
          <a:endParaRPr lang="en-US"/>
        </a:p>
      </dgm:t>
    </dgm:pt>
    <dgm:pt modelId="{0DF1D289-3A0D-4A06-B5EB-B362BF9BC396}">
      <dgm:prSet phldrT="[Text]"/>
      <dgm:spPr/>
      <dgm:t>
        <a:bodyPr/>
        <a:lstStyle/>
        <a:p>
          <a:r>
            <a:rPr lang="id-ID">
              <a:latin typeface="Nexa Bold" panose="02000000000000000000" pitchFamily="50" charset="0"/>
            </a:rPr>
            <a:t>COMMERCIAL</a:t>
          </a:r>
          <a:endParaRPr lang="en-US">
            <a:latin typeface="Nexa Bold" panose="02000000000000000000" pitchFamily="50" charset="0"/>
          </a:endParaRPr>
        </a:p>
      </dgm:t>
    </dgm:pt>
    <dgm:pt modelId="{6D9355B2-C0A0-451B-BAD6-FAAAAB9345FF}" type="parTrans" cxnId="{8D2B9EB6-4E78-4AA4-BBFC-FBBC5BC4986B}">
      <dgm:prSet/>
      <dgm:spPr/>
      <dgm:t>
        <a:bodyPr/>
        <a:lstStyle/>
        <a:p>
          <a:endParaRPr lang="en-US"/>
        </a:p>
      </dgm:t>
    </dgm:pt>
    <dgm:pt modelId="{A0B37E2D-537C-42E1-BF71-362B22DECC86}" type="sibTrans" cxnId="{8D2B9EB6-4E78-4AA4-BBFC-FBBC5BC4986B}">
      <dgm:prSet/>
      <dgm:spPr/>
      <dgm:t>
        <a:bodyPr/>
        <a:lstStyle/>
        <a:p>
          <a:endParaRPr lang="en-US"/>
        </a:p>
      </dgm:t>
    </dgm:pt>
    <dgm:pt modelId="{C2D5CDF7-DA93-4B49-AEE3-2E2A7ECB8A1B}" type="pres">
      <dgm:prSet presAssocID="{5AD17ECA-F84E-48B6-800E-6EEC3E37227E}" presName="Name0" presStyleCnt="0">
        <dgm:presLayoutVars>
          <dgm:chMax val="7"/>
          <dgm:chPref val="7"/>
          <dgm:dir/>
          <dgm:animLvl val="lvl"/>
        </dgm:presLayoutVars>
      </dgm:prSet>
      <dgm:spPr/>
    </dgm:pt>
    <dgm:pt modelId="{C73D557F-DCC2-410B-96AC-8DFD8FD38233}" type="pres">
      <dgm:prSet presAssocID="{3CEA3D59-8D64-4717-91F8-302D94506DFB}" presName="Accent1" presStyleCnt="0"/>
      <dgm:spPr/>
    </dgm:pt>
    <dgm:pt modelId="{5965729C-1F8C-4AD6-9103-0A1ACEE99858}" type="pres">
      <dgm:prSet presAssocID="{3CEA3D59-8D64-4717-91F8-302D94506DFB}" presName="Accent" presStyleLbl="node1" presStyleIdx="0" presStyleCnt="3"/>
      <dgm:spPr>
        <a:solidFill>
          <a:schemeClr val="accent3"/>
        </a:solidFill>
      </dgm:spPr>
    </dgm:pt>
    <dgm:pt modelId="{F8FBCF51-E51B-4E18-BB55-7408D2A174F2}" type="pres">
      <dgm:prSet presAssocID="{3CEA3D59-8D64-4717-91F8-302D94506DFB}" presName="Parent1" presStyleLbl="revTx" presStyleIdx="0" presStyleCnt="3">
        <dgm:presLayoutVars>
          <dgm:chMax val="1"/>
          <dgm:chPref val="1"/>
          <dgm:bulletEnabled val="1"/>
        </dgm:presLayoutVars>
      </dgm:prSet>
      <dgm:spPr/>
    </dgm:pt>
    <dgm:pt modelId="{3CE93837-C4F8-4DD7-BD7E-2C7DA06F3DB7}" type="pres">
      <dgm:prSet presAssocID="{2DDEDD43-7F17-4C3A-B9B2-2167B2FB5E9F}" presName="Accent2" presStyleCnt="0"/>
      <dgm:spPr/>
    </dgm:pt>
    <dgm:pt modelId="{8597A29C-FB94-450C-8E74-33C1AF1AB73D}" type="pres">
      <dgm:prSet presAssocID="{2DDEDD43-7F17-4C3A-B9B2-2167B2FB5E9F}" presName="Accent" presStyleLbl="node1" presStyleIdx="1" presStyleCnt="3"/>
      <dgm:spPr>
        <a:solidFill>
          <a:srgbClr val="92D050"/>
        </a:solidFill>
      </dgm:spPr>
    </dgm:pt>
    <dgm:pt modelId="{9EA583B1-BBB5-4761-8E59-5CC2C2533A7E}" type="pres">
      <dgm:prSet presAssocID="{2DDEDD43-7F17-4C3A-B9B2-2167B2FB5E9F}" presName="Parent2" presStyleLbl="revTx" presStyleIdx="1" presStyleCnt="3">
        <dgm:presLayoutVars>
          <dgm:chMax val="1"/>
          <dgm:chPref val="1"/>
          <dgm:bulletEnabled val="1"/>
        </dgm:presLayoutVars>
      </dgm:prSet>
      <dgm:spPr/>
    </dgm:pt>
    <dgm:pt modelId="{6D89BFD6-C640-4E71-9EDD-BA45CFA0D94D}" type="pres">
      <dgm:prSet presAssocID="{0DF1D289-3A0D-4A06-B5EB-B362BF9BC396}" presName="Accent3" presStyleCnt="0"/>
      <dgm:spPr/>
    </dgm:pt>
    <dgm:pt modelId="{B98E2FA3-C57A-426F-B2B9-EF3EA0485DDA}" type="pres">
      <dgm:prSet presAssocID="{0DF1D289-3A0D-4A06-B5EB-B362BF9BC396}" presName="Accent" presStyleLbl="node1" presStyleIdx="2" presStyleCnt="3"/>
      <dgm:spPr>
        <a:solidFill>
          <a:schemeClr val="accent3"/>
        </a:solidFill>
      </dgm:spPr>
    </dgm:pt>
    <dgm:pt modelId="{E3B37E45-D1E0-4132-A345-4E1AB174F5E3}" type="pres">
      <dgm:prSet presAssocID="{0DF1D289-3A0D-4A06-B5EB-B362BF9BC396}" presName="Parent3" presStyleLbl="revTx" presStyleIdx="2" presStyleCnt="3">
        <dgm:presLayoutVars>
          <dgm:chMax val="1"/>
          <dgm:chPref val="1"/>
          <dgm:bulletEnabled val="1"/>
        </dgm:presLayoutVars>
      </dgm:prSet>
      <dgm:spPr/>
    </dgm:pt>
  </dgm:ptLst>
  <dgm:cxnLst>
    <dgm:cxn modelId="{7E394D30-C544-47C8-A90A-0BE7FAD7D67B}" srcId="{5AD17ECA-F84E-48B6-800E-6EEC3E37227E}" destId="{2DDEDD43-7F17-4C3A-B9B2-2167B2FB5E9F}" srcOrd="1" destOrd="0" parTransId="{A87D0D50-B22A-4B37-BC95-6D09DD2F69AA}" sibTransId="{B0C73F06-EABF-47ED-B952-C959EAF61603}"/>
    <dgm:cxn modelId="{A972C430-DDE4-4A52-B3E7-DE4DA24C7690}" type="presOf" srcId="{5AD17ECA-F84E-48B6-800E-6EEC3E37227E}" destId="{C2D5CDF7-DA93-4B49-AEE3-2E2A7ECB8A1B}" srcOrd="0" destOrd="0" presId="urn:microsoft.com/office/officeart/2009/layout/CircleArrowProcess"/>
    <dgm:cxn modelId="{4993894F-48BC-4CCB-8F26-9A5286DF0EFB}" type="presOf" srcId="{0DF1D289-3A0D-4A06-B5EB-B362BF9BC396}" destId="{E3B37E45-D1E0-4132-A345-4E1AB174F5E3}" srcOrd="0" destOrd="0" presId="urn:microsoft.com/office/officeart/2009/layout/CircleArrowProcess"/>
    <dgm:cxn modelId="{F33F5D8C-4678-44C1-865D-AD6529B082DE}" srcId="{5AD17ECA-F84E-48B6-800E-6EEC3E37227E}" destId="{3CEA3D59-8D64-4717-91F8-302D94506DFB}" srcOrd="0" destOrd="0" parTransId="{88EF0357-6078-4B84-A847-CFB66AB4161E}" sibTransId="{DBF53E71-52B0-41E9-9A4C-ECE2B49BB9C1}"/>
    <dgm:cxn modelId="{EB3975A1-7A7A-4EEB-83AB-F8DCC042688E}" type="presOf" srcId="{2DDEDD43-7F17-4C3A-B9B2-2167B2FB5E9F}" destId="{9EA583B1-BBB5-4761-8E59-5CC2C2533A7E}" srcOrd="0" destOrd="0" presId="urn:microsoft.com/office/officeart/2009/layout/CircleArrowProcess"/>
    <dgm:cxn modelId="{8D2B9EB6-4E78-4AA4-BBFC-FBBC5BC4986B}" srcId="{5AD17ECA-F84E-48B6-800E-6EEC3E37227E}" destId="{0DF1D289-3A0D-4A06-B5EB-B362BF9BC396}" srcOrd="2" destOrd="0" parTransId="{6D9355B2-C0A0-451B-BAD6-FAAAAB9345FF}" sibTransId="{A0B37E2D-537C-42E1-BF71-362B22DECC86}"/>
    <dgm:cxn modelId="{B6F4C5D3-419C-42CF-8D03-636EC3657A48}" type="presOf" srcId="{3CEA3D59-8D64-4717-91F8-302D94506DFB}" destId="{F8FBCF51-E51B-4E18-BB55-7408D2A174F2}" srcOrd="0" destOrd="0" presId="urn:microsoft.com/office/officeart/2009/layout/CircleArrowProcess"/>
    <dgm:cxn modelId="{7E6A04A7-DA68-4656-8E05-01D5F204D6E5}" type="presParOf" srcId="{C2D5CDF7-DA93-4B49-AEE3-2E2A7ECB8A1B}" destId="{C73D557F-DCC2-410B-96AC-8DFD8FD38233}" srcOrd="0" destOrd="0" presId="urn:microsoft.com/office/officeart/2009/layout/CircleArrowProcess"/>
    <dgm:cxn modelId="{8D452D12-77B6-48FD-8DE5-E68A7DEA64E8}" type="presParOf" srcId="{C73D557F-DCC2-410B-96AC-8DFD8FD38233}" destId="{5965729C-1F8C-4AD6-9103-0A1ACEE99858}" srcOrd="0" destOrd="0" presId="urn:microsoft.com/office/officeart/2009/layout/CircleArrowProcess"/>
    <dgm:cxn modelId="{196D3BB0-7A46-4F3C-9850-F6B327FA9791}" type="presParOf" srcId="{C2D5CDF7-DA93-4B49-AEE3-2E2A7ECB8A1B}" destId="{F8FBCF51-E51B-4E18-BB55-7408D2A174F2}" srcOrd="1" destOrd="0" presId="urn:microsoft.com/office/officeart/2009/layout/CircleArrowProcess"/>
    <dgm:cxn modelId="{6380957A-A63B-4307-B8D1-C2278FFACE26}" type="presParOf" srcId="{C2D5CDF7-DA93-4B49-AEE3-2E2A7ECB8A1B}" destId="{3CE93837-C4F8-4DD7-BD7E-2C7DA06F3DB7}" srcOrd="2" destOrd="0" presId="urn:microsoft.com/office/officeart/2009/layout/CircleArrowProcess"/>
    <dgm:cxn modelId="{40590B82-33D8-4A5F-9520-D1B01166889E}" type="presParOf" srcId="{3CE93837-C4F8-4DD7-BD7E-2C7DA06F3DB7}" destId="{8597A29C-FB94-450C-8E74-33C1AF1AB73D}" srcOrd="0" destOrd="0" presId="urn:microsoft.com/office/officeart/2009/layout/CircleArrowProcess"/>
    <dgm:cxn modelId="{1A1F57C4-8B14-494E-93B7-0B830627872F}" type="presParOf" srcId="{C2D5CDF7-DA93-4B49-AEE3-2E2A7ECB8A1B}" destId="{9EA583B1-BBB5-4761-8E59-5CC2C2533A7E}" srcOrd="3" destOrd="0" presId="urn:microsoft.com/office/officeart/2009/layout/CircleArrowProcess"/>
    <dgm:cxn modelId="{FE3DFD9F-63C3-43C1-B239-925262306A84}" type="presParOf" srcId="{C2D5CDF7-DA93-4B49-AEE3-2E2A7ECB8A1B}" destId="{6D89BFD6-C640-4E71-9EDD-BA45CFA0D94D}" srcOrd="4" destOrd="0" presId="urn:microsoft.com/office/officeart/2009/layout/CircleArrowProcess"/>
    <dgm:cxn modelId="{03D2B3E7-4F36-488E-A8B7-EBFFA73C0A6F}" type="presParOf" srcId="{6D89BFD6-C640-4E71-9EDD-BA45CFA0D94D}" destId="{B98E2FA3-C57A-426F-B2B9-EF3EA0485DDA}" srcOrd="0" destOrd="0" presId="urn:microsoft.com/office/officeart/2009/layout/CircleArrowProcess"/>
    <dgm:cxn modelId="{3AF0FD1E-5306-4DD3-92F0-D0C54119BA8A}" type="presParOf" srcId="{C2D5CDF7-DA93-4B49-AEE3-2E2A7ECB8A1B}" destId="{E3B37E45-D1E0-4132-A345-4E1AB174F5E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D33FB-7443-4654-AADD-3BD25B0CA7F9}"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4C0EFE29-6B8D-41B4-B0B7-E5A5B362BA46}">
      <dgm:prSet phldrT="[Text]" custT="1"/>
      <dgm:spPr/>
      <dgm:t>
        <a:bodyPr/>
        <a:lstStyle/>
        <a:p>
          <a:r>
            <a:rPr lang="id-ID" sz="2400" b="1" dirty="0">
              <a:solidFill>
                <a:srgbClr val="002060"/>
              </a:solidFill>
              <a:latin typeface="Lato" panose="020F0502020204030203" pitchFamily="34" charset="0"/>
            </a:rPr>
            <a:t>STAGE 1</a:t>
          </a:r>
          <a:endParaRPr lang="en-US" sz="2400" b="1" dirty="0">
            <a:solidFill>
              <a:srgbClr val="002060"/>
            </a:solidFill>
            <a:latin typeface="Lato" panose="020F0502020204030203" pitchFamily="34" charset="0"/>
          </a:endParaRPr>
        </a:p>
      </dgm:t>
    </dgm:pt>
    <dgm:pt modelId="{8B243A6B-2695-467D-9228-2E353375320B}" type="parTrans" cxnId="{8FC310D9-DA2F-4D51-B9BD-19FC9714A4EE}">
      <dgm:prSet/>
      <dgm:spPr/>
      <dgm:t>
        <a:bodyPr/>
        <a:lstStyle/>
        <a:p>
          <a:endParaRPr lang="en-US"/>
        </a:p>
      </dgm:t>
    </dgm:pt>
    <dgm:pt modelId="{E7845359-89E0-4FC9-AAB3-051A7B9B9304}" type="sibTrans" cxnId="{8FC310D9-DA2F-4D51-B9BD-19FC9714A4EE}">
      <dgm:prSet/>
      <dgm:spPr/>
      <dgm:t>
        <a:bodyPr/>
        <a:lstStyle/>
        <a:p>
          <a:endParaRPr lang="en-US"/>
        </a:p>
      </dgm:t>
    </dgm:pt>
    <dgm:pt modelId="{5F21DDC1-5FC8-4951-81B1-34E4CD7C99CB}">
      <dgm:prSet phldrT="[Text]" custT="1"/>
      <dgm:spPr/>
      <dgm:t>
        <a:bodyPr/>
        <a:lstStyle/>
        <a:p>
          <a:r>
            <a:rPr lang="id-ID" sz="2400" b="1" dirty="0">
              <a:solidFill>
                <a:schemeClr val="bg1"/>
              </a:solidFill>
              <a:latin typeface="Lato" panose="020F0502020204030203" pitchFamily="34" charset="0"/>
            </a:rPr>
            <a:t>STAGE 2</a:t>
          </a:r>
          <a:endParaRPr lang="en-US" sz="2400" b="1" dirty="0">
            <a:solidFill>
              <a:schemeClr val="bg1"/>
            </a:solidFill>
            <a:latin typeface="Lato" panose="020F0502020204030203" pitchFamily="34" charset="0"/>
          </a:endParaRPr>
        </a:p>
      </dgm:t>
    </dgm:pt>
    <dgm:pt modelId="{EBE7101D-2659-4C10-BD89-D0B45ACBDC4B}" type="parTrans" cxnId="{CAC0620A-5214-4CB9-888D-3D9F7AF99953}">
      <dgm:prSet/>
      <dgm:spPr/>
      <dgm:t>
        <a:bodyPr/>
        <a:lstStyle/>
        <a:p>
          <a:endParaRPr lang="en-US"/>
        </a:p>
      </dgm:t>
    </dgm:pt>
    <dgm:pt modelId="{C6A97100-5708-46F4-8E0F-2BF8CE5169F2}" type="sibTrans" cxnId="{CAC0620A-5214-4CB9-888D-3D9F7AF99953}">
      <dgm:prSet/>
      <dgm:spPr/>
      <dgm:t>
        <a:bodyPr/>
        <a:lstStyle/>
        <a:p>
          <a:endParaRPr lang="en-US"/>
        </a:p>
      </dgm:t>
    </dgm:pt>
    <dgm:pt modelId="{713063BA-36BE-4F4D-99A3-B33256D0B3E1}">
      <dgm:prSet phldrT="[Text]" custT="1"/>
      <dgm:spPr/>
      <dgm:t>
        <a:bodyPr/>
        <a:lstStyle/>
        <a:p>
          <a:r>
            <a:rPr lang="id-ID" sz="2400" b="1" dirty="0">
              <a:solidFill>
                <a:schemeClr val="bg1"/>
              </a:solidFill>
              <a:latin typeface="Lato" panose="020F0502020204030203" pitchFamily="34" charset="0"/>
            </a:rPr>
            <a:t>STAGE 3</a:t>
          </a:r>
          <a:endParaRPr lang="en-US" sz="2400" b="1" dirty="0">
            <a:solidFill>
              <a:schemeClr val="bg1"/>
            </a:solidFill>
            <a:latin typeface="Lato" panose="020F0502020204030203" pitchFamily="34" charset="0"/>
          </a:endParaRPr>
        </a:p>
      </dgm:t>
    </dgm:pt>
    <dgm:pt modelId="{4FF58826-B0B7-43A3-9CF5-A1624EB79958}" type="parTrans" cxnId="{64B28AFF-0B3B-486B-A2E1-0A9BFB3A11D8}">
      <dgm:prSet/>
      <dgm:spPr/>
      <dgm:t>
        <a:bodyPr/>
        <a:lstStyle/>
        <a:p>
          <a:endParaRPr lang="en-US"/>
        </a:p>
      </dgm:t>
    </dgm:pt>
    <dgm:pt modelId="{1147559B-5D40-422F-B24C-CC9C2A05716C}" type="sibTrans" cxnId="{64B28AFF-0B3B-486B-A2E1-0A9BFB3A11D8}">
      <dgm:prSet/>
      <dgm:spPr/>
      <dgm:t>
        <a:bodyPr/>
        <a:lstStyle/>
        <a:p>
          <a:endParaRPr lang="en-US"/>
        </a:p>
      </dgm:t>
    </dgm:pt>
    <dgm:pt modelId="{2C873951-CD98-4C78-98E8-DA8A0246C741}" type="pres">
      <dgm:prSet presAssocID="{D56D33FB-7443-4654-AADD-3BD25B0CA7F9}" presName="Name0" presStyleCnt="0">
        <dgm:presLayoutVars>
          <dgm:chMax val="11"/>
          <dgm:chPref val="11"/>
          <dgm:dir/>
          <dgm:resizeHandles/>
        </dgm:presLayoutVars>
      </dgm:prSet>
      <dgm:spPr/>
    </dgm:pt>
    <dgm:pt modelId="{0980C6B7-AEAC-40F8-B7DE-9353B7A592FF}" type="pres">
      <dgm:prSet presAssocID="{713063BA-36BE-4F4D-99A3-B33256D0B3E1}" presName="Accent3" presStyleCnt="0"/>
      <dgm:spPr/>
    </dgm:pt>
    <dgm:pt modelId="{2F229449-E260-4A00-9732-A7D67A4D1FEA}" type="pres">
      <dgm:prSet presAssocID="{713063BA-36BE-4F4D-99A3-B33256D0B3E1}" presName="Accent" presStyleLbl="node1" presStyleIdx="0" presStyleCnt="3"/>
      <dgm:spPr>
        <a:solidFill>
          <a:schemeClr val="accent1"/>
        </a:solidFill>
      </dgm:spPr>
    </dgm:pt>
    <dgm:pt modelId="{94B0116F-70A4-4504-90E3-22AFE7AE1E00}" type="pres">
      <dgm:prSet presAssocID="{713063BA-36BE-4F4D-99A3-B33256D0B3E1}" presName="ParentBackground3" presStyleCnt="0"/>
      <dgm:spPr/>
    </dgm:pt>
    <dgm:pt modelId="{0DF933DE-F9E7-4D42-94C0-EF4885BFD0C1}" type="pres">
      <dgm:prSet presAssocID="{713063BA-36BE-4F4D-99A3-B33256D0B3E1}" presName="ParentBackground" presStyleLbl="fgAcc1" presStyleIdx="0" presStyleCnt="3"/>
      <dgm:spPr/>
    </dgm:pt>
    <dgm:pt modelId="{64F1C3B6-3165-486F-97E8-154A7D901F6F}" type="pres">
      <dgm:prSet presAssocID="{713063BA-36BE-4F4D-99A3-B33256D0B3E1}" presName="Parent3" presStyleLbl="revTx" presStyleIdx="0" presStyleCnt="0">
        <dgm:presLayoutVars>
          <dgm:chMax val="1"/>
          <dgm:chPref val="1"/>
          <dgm:bulletEnabled val="1"/>
        </dgm:presLayoutVars>
      </dgm:prSet>
      <dgm:spPr/>
    </dgm:pt>
    <dgm:pt modelId="{78CB896A-6162-4AF6-BFE2-7BA389520EB9}" type="pres">
      <dgm:prSet presAssocID="{5F21DDC1-5FC8-4951-81B1-34E4CD7C99CB}" presName="Accent2" presStyleCnt="0"/>
      <dgm:spPr/>
    </dgm:pt>
    <dgm:pt modelId="{A9E8889F-DA65-4701-B96E-A8C0B1C0F6BB}" type="pres">
      <dgm:prSet presAssocID="{5F21DDC1-5FC8-4951-81B1-34E4CD7C99CB}" presName="Accent" presStyleLbl="node1" presStyleIdx="1" presStyleCnt="3"/>
      <dgm:spPr>
        <a:solidFill>
          <a:schemeClr val="tx1">
            <a:lumMod val="65000"/>
            <a:lumOff val="35000"/>
          </a:schemeClr>
        </a:solidFill>
      </dgm:spPr>
    </dgm:pt>
    <dgm:pt modelId="{BF30AB3B-D748-454A-9078-3142BB99249C}" type="pres">
      <dgm:prSet presAssocID="{5F21DDC1-5FC8-4951-81B1-34E4CD7C99CB}" presName="ParentBackground2" presStyleCnt="0"/>
      <dgm:spPr/>
    </dgm:pt>
    <dgm:pt modelId="{906BD63E-8523-420B-890C-E16094756C08}" type="pres">
      <dgm:prSet presAssocID="{5F21DDC1-5FC8-4951-81B1-34E4CD7C99CB}" presName="ParentBackground" presStyleLbl="fgAcc1" presStyleIdx="1" presStyleCnt="3"/>
      <dgm:spPr/>
    </dgm:pt>
    <dgm:pt modelId="{AD4E65DF-327D-4E67-99BE-9EAF2BDB9DE5}" type="pres">
      <dgm:prSet presAssocID="{5F21DDC1-5FC8-4951-81B1-34E4CD7C99CB}" presName="Parent2" presStyleLbl="revTx" presStyleIdx="0" presStyleCnt="0">
        <dgm:presLayoutVars>
          <dgm:chMax val="1"/>
          <dgm:chPref val="1"/>
          <dgm:bulletEnabled val="1"/>
        </dgm:presLayoutVars>
      </dgm:prSet>
      <dgm:spPr/>
    </dgm:pt>
    <dgm:pt modelId="{55B7CA3C-8E47-4A22-B4CB-52E055AE0A70}" type="pres">
      <dgm:prSet presAssocID="{4C0EFE29-6B8D-41B4-B0B7-E5A5B362BA46}" presName="Accent1" presStyleCnt="0"/>
      <dgm:spPr/>
    </dgm:pt>
    <dgm:pt modelId="{0F623DCE-E329-4F9A-B508-7045EE10AA95}" type="pres">
      <dgm:prSet presAssocID="{4C0EFE29-6B8D-41B4-B0B7-E5A5B362BA46}" presName="Accent" presStyleLbl="node1" presStyleIdx="2" presStyleCnt="3"/>
      <dgm:spPr/>
    </dgm:pt>
    <dgm:pt modelId="{A1A09995-676C-4D8E-A161-D587ABDB88B0}" type="pres">
      <dgm:prSet presAssocID="{4C0EFE29-6B8D-41B4-B0B7-E5A5B362BA46}" presName="ParentBackground1" presStyleCnt="0"/>
      <dgm:spPr/>
    </dgm:pt>
    <dgm:pt modelId="{46C1C207-72B2-47DF-A936-85FE31D65564}" type="pres">
      <dgm:prSet presAssocID="{4C0EFE29-6B8D-41B4-B0B7-E5A5B362BA46}" presName="ParentBackground" presStyleLbl="fgAcc1" presStyleIdx="2" presStyleCnt="3"/>
      <dgm:spPr/>
    </dgm:pt>
    <dgm:pt modelId="{780CD059-F285-4CAB-B473-895BC02F6223}" type="pres">
      <dgm:prSet presAssocID="{4C0EFE29-6B8D-41B4-B0B7-E5A5B362BA46}" presName="Parent1" presStyleLbl="revTx" presStyleIdx="0" presStyleCnt="0">
        <dgm:presLayoutVars>
          <dgm:chMax val="1"/>
          <dgm:chPref val="1"/>
          <dgm:bulletEnabled val="1"/>
        </dgm:presLayoutVars>
      </dgm:prSet>
      <dgm:spPr/>
    </dgm:pt>
  </dgm:ptLst>
  <dgm:cxnLst>
    <dgm:cxn modelId="{CAC0620A-5214-4CB9-888D-3D9F7AF99953}" srcId="{D56D33FB-7443-4654-AADD-3BD25B0CA7F9}" destId="{5F21DDC1-5FC8-4951-81B1-34E4CD7C99CB}" srcOrd="1" destOrd="0" parTransId="{EBE7101D-2659-4C10-BD89-D0B45ACBDC4B}" sibTransId="{C6A97100-5708-46F4-8E0F-2BF8CE5169F2}"/>
    <dgm:cxn modelId="{CED9D461-9779-46E4-B36C-2F3DEC6B12B3}" type="presOf" srcId="{713063BA-36BE-4F4D-99A3-B33256D0B3E1}" destId="{0DF933DE-F9E7-4D42-94C0-EF4885BFD0C1}" srcOrd="0" destOrd="0" presId="urn:microsoft.com/office/officeart/2011/layout/CircleProcess"/>
    <dgm:cxn modelId="{62026068-D417-4DB0-A1DD-6BB55CE3B5C5}" type="presOf" srcId="{4C0EFE29-6B8D-41B4-B0B7-E5A5B362BA46}" destId="{780CD059-F285-4CAB-B473-895BC02F6223}" srcOrd="1" destOrd="0" presId="urn:microsoft.com/office/officeart/2011/layout/CircleProcess"/>
    <dgm:cxn modelId="{A10AFF6B-40BA-4B2C-85DF-DF67AB40463A}" type="presOf" srcId="{5F21DDC1-5FC8-4951-81B1-34E4CD7C99CB}" destId="{AD4E65DF-327D-4E67-99BE-9EAF2BDB9DE5}" srcOrd="1" destOrd="0" presId="urn:microsoft.com/office/officeart/2011/layout/CircleProcess"/>
    <dgm:cxn modelId="{07F77955-D9F6-4C5A-9901-CE9F5419AD4D}" type="presOf" srcId="{713063BA-36BE-4F4D-99A3-B33256D0B3E1}" destId="{64F1C3B6-3165-486F-97E8-154A7D901F6F}" srcOrd="1" destOrd="0" presId="urn:microsoft.com/office/officeart/2011/layout/CircleProcess"/>
    <dgm:cxn modelId="{3439DD56-8B0E-42D5-AB62-31155FF40060}" type="presOf" srcId="{5F21DDC1-5FC8-4951-81B1-34E4CD7C99CB}" destId="{906BD63E-8523-420B-890C-E16094756C08}" srcOrd="0" destOrd="0" presId="urn:microsoft.com/office/officeart/2011/layout/CircleProcess"/>
    <dgm:cxn modelId="{CEC46259-6746-4A19-8282-EBE07F4FD986}" type="presOf" srcId="{D56D33FB-7443-4654-AADD-3BD25B0CA7F9}" destId="{2C873951-CD98-4C78-98E8-DA8A0246C741}" srcOrd="0" destOrd="0" presId="urn:microsoft.com/office/officeart/2011/layout/CircleProcess"/>
    <dgm:cxn modelId="{8429F3AF-E8DB-4CE5-B5D6-EA34A65D32A7}" type="presOf" srcId="{4C0EFE29-6B8D-41B4-B0B7-E5A5B362BA46}" destId="{46C1C207-72B2-47DF-A936-85FE31D65564}" srcOrd="0" destOrd="0" presId="urn:microsoft.com/office/officeart/2011/layout/CircleProcess"/>
    <dgm:cxn modelId="{8FC310D9-DA2F-4D51-B9BD-19FC9714A4EE}" srcId="{D56D33FB-7443-4654-AADD-3BD25B0CA7F9}" destId="{4C0EFE29-6B8D-41B4-B0B7-E5A5B362BA46}" srcOrd="0" destOrd="0" parTransId="{8B243A6B-2695-467D-9228-2E353375320B}" sibTransId="{E7845359-89E0-4FC9-AAB3-051A7B9B9304}"/>
    <dgm:cxn modelId="{64B28AFF-0B3B-486B-A2E1-0A9BFB3A11D8}" srcId="{D56D33FB-7443-4654-AADD-3BD25B0CA7F9}" destId="{713063BA-36BE-4F4D-99A3-B33256D0B3E1}" srcOrd="2" destOrd="0" parTransId="{4FF58826-B0B7-43A3-9CF5-A1624EB79958}" sibTransId="{1147559B-5D40-422F-B24C-CC9C2A05716C}"/>
    <dgm:cxn modelId="{25515575-A6C1-46A9-8A57-BE9D55160CBC}" type="presParOf" srcId="{2C873951-CD98-4C78-98E8-DA8A0246C741}" destId="{0980C6B7-AEAC-40F8-B7DE-9353B7A592FF}" srcOrd="0" destOrd="0" presId="urn:microsoft.com/office/officeart/2011/layout/CircleProcess"/>
    <dgm:cxn modelId="{FC54256F-A9AF-434B-A60A-33B42FAA753A}" type="presParOf" srcId="{0980C6B7-AEAC-40F8-B7DE-9353B7A592FF}" destId="{2F229449-E260-4A00-9732-A7D67A4D1FEA}" srcOrd="0" destOrd="0" presId="urn:microsoft.com/office/officeart/2011/layout/CircleProcess"/>
    <dgm:cxn modelId="{F2FA3FBE-1360-45BA-87F2-C88A3D6830CD}" type="presParOf" srcId="{2C873951-CD98-4C78-98E8-DA8A0246C741}" destId="{94B0116F-70A4-4504-90E3-22AFE7AE1E00}" srcOrd="1" destOrd="0" presId="urn:microsoft.com/office/officeart/2011/layout/CircleProcess"/>
    <dgm:cxn modelId="{47C6BC53-33E2-4F3D-9D9C-CDF7558FBCD2}" type="presParOf" srcId="{94B0116F-70A4-4504-90E3-22AFE7AE1E00}" destId="{0DF933DE-F9E7-4D42-94C0-EF4885BFD0C1}" srcOrd="0" destOrd="0" presId="urn:microsoft.com/office/officeart/2011/layout/CircleProcess"/>
    <dgm:cxn modelId="{0E89DC74-4998-4196-9079-280E51F813B3}" type="presParOf" srcId="{2C873951-CD98-4C78-98E8-DA8A0246C741}" destId="{64F1C3B6-3165-486F-97E8-154A7D901F6F}" srcOrd="2" destOrd="0" presId="urn:microsoft.com/office/officeart/2011/layout/CircleProcess"/>
    <dgm:cxn modelId="{F746E4D8-5B71-4382-92DF-CAA2490FBB12}" type="presParOf" srcId="{2C873951-CD98-4C78-98E8-DA8A0246C741}" destId="{78CB896A-6162-4AF6-BFE2-7BA389520EB9}" srcOrd="3" destOrd="0" presId="urn:microsoft.com/office/officeart/2011/layout/CircleProcess"/>
    <dgm:cxn modelId="{BCBA98B8-3B88-4C8D-8C96-D9BCF3F0D0B9}" type="presParOf" srcId="{78CB896A-6162-4AF6-BFE2-7BA389520EB9}" destId="{A9E8889F-DA65-4701-B96E-A8C0B1C0F6BB}" srcOrd="0" destOrd="0" presId="urn:microsoft.com/office/officeart/2011/layout/CircleProcess"/>
    <dgm:cxn modelId="{BE75D68A-0937-49A5-8216-8FAC6C7D0AEA}" type="presParOf" srcId="{2C873951-CD98-4C78-98E8-DA8A0246C741}" destId="{BF30AB3B-D748-454A-9078-3142BB99249C}" srcOrd="4" destOrd="0" presId="urn:microsoft.com/office/officeart/2011/layout/CircleProcess"/>
    <dgm:cxn modelId="{928661D2-A9B1-4D08-BD74-A7AE8BE37444}" type="presParOf" srcId="{BF30AB3B-D748-454A-9078-3142BB99249C}" destId="{906BD63E-8523-420B-890C-E16094756C08}" srcOrd="0" destOrd="0" presId="urn:microsoft.com/office/officeart/2011/layout/CircleProcess"/>
    <dgm:cxn modelId="{CCD76B55-D477-4EF0-8035-3FA634065308}" type="presParOf" srcId="{2C873951-CD98-4C78-98E8-DA8A0246C741}" destId="{AD4E65DF-327D-4E67-99BE-9EAF2BDB9DE5}" srcOrd="5" destOrd="0" presId="urn:microsoft.com/office/officeart/2011/layout/CircleProcess"/>
    <dgm:cxn modelId="{AA22385F-7F37-4D02-B83B-6B021A6ED1DC}" type="presParOf" srcId="{2C873951-CD98-4C78-98E8-DA8A0246C741}" destId="{55B7CA3C-8E47-4A22-B4CB-52E055AE0A70}" srcOrd="6" destOrd="0" presId="urn:microsoft.com/office/officeart/2011/layout/CircleProcess"/>
    <dgm:cxn modelId="{2493AA9E-AAA3-47CF-82B8-8DA02375AF5C}" type="presParOf" srcId="{55B7CA3C-8E47-4A22-B4CB-52E055AE0A70}" destId="{0F623DCE-E329-4F9A-B508-7045EE10AA95}" srcOrd="0" destOrd="0" presId="urn:microsoft.com/office/officeart/2011/layout/CircleProcess"/>
    <dgm:cxn modelId="{5A04A746-B9CF-422F-BF11-C777AC1C9786}" type="presParOf" srcId="{2C873951-CD98-4C78-98E8-DA8A0246C741}" destId="{A1A09995-676C-4D8E-A161-D587ABDB88B0}" srcOrd="7" destOrd="0" presId="urn:microsoft.com/office/officeart/2011/layout/CircleProcess"/>
    <dgm:cxn modelId="{0C7B4E8A-C510-4F55-B738-62320E1E2842}" type="presParOf" srcId="{A1A09995-676C-4D8E-A161-D587ABDB88B0}" destId="{46C1C207-72B2-47DF-A936-85FE31D65564}" srcOrd="0" destOrd="0" presId="urn:microsoft.com/office/officeart/2011/layout/CircleProcess"/>
    <dgm:cxn modelId="{3B928F9C-DC93-4C0C-A374-45E9326D7B68}" type="presParOf" srcId="{2C873951-CD98-4C78-98E8-DA8A0246C741}" destId="{780CD059-F285-4CAB-B473-895BC02F6223}"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53E738-512E-420A-A32B-C19583C89BFA}" type="doc">
      <dgm:prSet loTypeId="urn:microsoft.com/office/officeart/2005/8/layout/chevron1" loCatId="process" qsTypeId="urn:microsoft.com/office/officeart/2005/8/quickstyle/simple1" qsCatId="simple" csTypeId="urn:microsoft.com/office/officeart/2005/8/colors/colorful5" csCatId="colorful" phldr="1"/>
      <dgm:spPr/>
    </dgm:pt>
    <dgm:pt modelId="{598B7A67-F361-4E3F-8A2F-AA08365F4398}">
      <dgm:prSet phldrT="[Text]" custT="1"/>
      <dgm:spPr>
        <a:solidFill>
          <a:schemeClr val="accent2"/>
        </a:solidFill>
      </dgm:spPr>
      <dgm:t>
        <a:bodyPr/>
        <a:lstStyle/>
        <a:p>
          <a:r>
            <a:rPr lang="en-US" sz="4400">
              <a:latin typeface="Nexa Bold" panose="02000000000000000000" pitchFamily="50" charset="0"/>
            </a:rPr>
            <a:t>STEP 1</a:t>
          </a:r>
        </a:p>
      </dgm:t>
    </dgm:pt>
    <dgm:pt modelId="{744DFA54-736D-4522-B116-66C1A0B2C98B}" type="parTrans" cxnId="{E2085B00-35FA-46D5-B5BB-1219EE5392D2}">
      <dgm:prSet/>
      <dgm:spPr/>
      <dgm:t>
        <a:bodyPr/>
        <a:lstStyle/>
        <a:p>
          <a:endParaRPr lang="en-US"/>
        </a:p>
      </dgm:t>
    </dgm:pt>
    <dgm:pt modelId="{BFEF5A35-50A9-4B4F-976F-A9AED9A1A693}" type="sibTrans" cxnId="{E2085B00-35FA-46D5-B5BB-1219EE5392D2}">
      <dgm:prSet/>
      <dgm:spPr/>
      <dgm:t>
        <a:bodyPr/>
        <a:lstStyle/>
        <a:p>
          <a:endParaRPr lang="en-US"/>
        </a:p>
      </dgm:t>
    </dgm:pt>
    <dgm:pt modelId="{0ABA2640-2A3C-4A95-AD5D-065AD5FB72D5}">
      <dgm:prSet phldrT="[Text]" custT="1"/>
      <dgm:spPr>
        <a:solidFill>
          <a:schemeClr val="accent1"/>
        </a:solidFill>
      </dgm:spPr>
      <dgm:t>
        <a:bodyPr/>
        <a:lstStyle/>
        <a:p>
          <a:r>
            <a:rPr lang="en-US" sz="4400">
              <a:latin typeface="Nexa Bold" panose="02000000000000000000" pitchFamily="50" charset="0"/>
            </a:rPr>
            <a:t>STEP 2</a:t>
          </a:r>
        </a:p>
      </dgm:t>
    </dgm:pt>
    <dgm:pt modelId="{3DE1FAD8-F80A-4B2D-82BC-97A07090B4DF}" type="parTrans" cxnId="{DD698507-6334-4F3F-8718-10BFAF033AEB}">
      <dgm:prSet/>
      <dgm:spPr/>
      <dgm:t>
        <a:bodyPr/>
        <a:lstStyle/>
        <a:p>
          <a:endParaRPr lang="en-US"/>
        </a:p>
      </dgm:t>
    </dgm:pt>
    <dgm:pt modelId="{033A2595-924F-4011-9292-D8559C40DB7D}" type="sibTrans" cxnId="{DD698507-6334-4F3F-8718-10BFAF033AEB}">
      <dgm:prSet/>
      <dgm:spPr/>
      <dgm:t>
        <a:bodyPr/>
        <a:lstStyle/>
        <a:p>
          <a:endParaRPr lang="en-US"/>
        </a:p>
      </dgm:t>
    </dgm:pt>
    <dgm:pt modelId="{D9748779-7291-4A14-B34F-3D697F19663C}">
      <dgm:prSet phldrT="[Text]" custT="1"/>
      <dgm:spPr>
        <a:solidFill>
          <a:schemeClr val="accent6"/>
        </a:solidFill>
      </dgm:spPr>
      <dgm:t>
        <a:bodyPr/>
        <a:lstStyle/>
        <a:p>
          <a:r>
            <a:rPr lang="en-US" sz="4400">
              <a:latin typeface="Nexa Bold" panose="02000000000000000000" pitchFamily="50" charset="0"/>
            </a:rPr>
            <a:t>STEP3</a:t>
          </a:r>
        </a:p>
      </dgm:t>
    </dgm:pt>
    <dgm:pt modelId="{E2D184D4-26D4-489E-BAF4-AEC98FBD457A}" type="parTrans" cxnId="{2A949F21-E09C-4CB8-A047-C9C8FDFC5470}">
      <dgm:prSet/>
      <dgm:spPr/>
      <dgm:t>
        <a:bodyPr/>
        <a:lstStyle/>
        <a:p>
          <a:endParaRPr lang="en-US"/>
        </a:p>
      </dgm:t>
    </dgm:pt>
    <dgm:pt modelId="{020B4456-8707-489A-BF1C-AAD0A7CC0F7A}" type="sibTrans" cxnId="{2A949F21-E09C-4CB8-A047-C9C8FDFC5470}">
      <dgm:prSet/>
      <dgm:spPr/>
      <dgm:t>
        <a:bodyPr/>
        <a:lstStyle/>
        <a:p>
          <a:endParaRPr lang="en-US"/>
        </a:p>
      </dgm:t>
    </dgm:pt>
    <dgm:pt modelId="{4C218F3F-E17C-462B-9958-DFD245AF8D97}" type="pres">
      <dgm:prSet presAssocID="{D153E738-512E-420A-A32B-C19583C89BFA}" presName="Name0" presStyleCnt="0">
        <dgm:presLayoutVars>
          <dgm:dir/>
          <dgm:animLvl val="lvl"/>
          <dgm:resizeHandles val="exact"/>
        </dgm:presLayoutVars>
      </dgm:prSet>
      <dgm:spPr/>
    </dgm:pt>
    <dgm:pt modelId="{B385FE26-59E0-4FBF-A734-E1FBD1175444}" type="pres">
      <dgm:prSet presAssocID="{598B7A67-F361-4E3F-8A2F-AA08365F4398}" presName="parTxOnly" presStyleLbl="node1" presStyleIdx="0" presStyleCnt="3">
        <dgm:presLayoutVars>
          <dgm:chMax val="0"/>
          <dgm:chPref val="0"/>
          <dgm:bulletEnabled val="1"/>
        </dgm:presLayoutVars>
      </dgm:prSet>
      <dgm:spPr/>
    </dgm:pt>
    <dgm:pt modelId="{4E24C318-A527-41B7-808C-E44BF579B1E1}" type="pres">
      <dgm:prSet presAssocID="{BFEF5A35-50A9-4B4F-976F-A9AED9A1A693}" presName="parTxOnlySpace" presStyleCnt="0"/>
      <dgm:spPr/>
    </dgm:pt>
    <dgm:pt modelId="{B32F5920-9B6B-49C6-955E-CE45DDD106B9}" type="pres">
      <dgm:prSet presAssocID="{0ABA2640-2A3C-4A95-AD5D-065AD5FB72D5}" presName="parTxOnly" presStyleLbl="node1" presStyleIdx="1" presStyleCnt="3">
        <dgm:presLayoutVars>
          <dgm:chMax val="0"/>
          <dgm:chPref val="0"/>
          <dgm:bulletEnabled val="1"/>
        </dgm:presLayoutVars>
      </dgm:prSet>
      <dgm:spPr/>
    </dgm:pt>
    <dgm:pt modelId="{690F5BC2-7652-4C56-B0B2-D781B03AE029}" type="pres">
      <dgm:prSet presAssocID="{033A2595-924F-4011-9292-D8559C40DB7D}" presName="parTxOnlySpace" presStyleCnt="0"/>
      <dgm:spPr/>
    </dgm:pt>
    <dgm:pt modelId="{E2DD0B59-C6DE-4C0C-B78B-F4AB8CB33561}" type="pres">
      <dgm:prSet presAssocID="{D9748779-7291-4A14-B34F-3D697F19663C}" presName="parTxOnly" presStyleLbl="node1" presStyleIdx="2" presStyleCnt="3">
        <dgm:presLayoutVars>
          <dgm:chMax val="0"/>
          <dgm:chPref val="0"/>
          <dgm:bulletEnabled val="1"/>
        </dgm:presLayoutVars>
      </dgm:prSet>
      <dgm:spPr/>
    </dgm:pt>
  </dgm:ptLst>
  <dgm:cxnLst>
    <dgm:cxn modelId="{E2085B00-35FA-46D5-B5BB-1219EE5392D2}" srcId="{D153E738-512E-420A-A32B-C19583C89BFA}" destId="{598B7A67-F361-4E3F-8A2F-AA08365F4398}" srcOrd="0" destOrd="0" parTransId="{744DFA54-736D-4522-B116-66C1A0B2C98B}" sibTransId="{BFEF5A35-50A9-4B4F-976F-A9AED9A1A693}"/>
    <dgm:cxn modelId="{DD698507-6334-4F3F-8718-10BFAF033AEB}" srcId="{D153E738-512E-420A-A32B-C19583C89BFA}" destId="{0ABA2640-2A3C-4A95-AD5D-065AD5FB72D5}" srcOrd="1" destOrd="0" parTransId="{3DE1FAD8-F80A-4B2D-82BC-97A07090B4DF}" sibTransId="{033A2595-924F-4011-9292-D8559C40DB7D}"/>
    <dgm:cxn modelId="{B7E00010-B900-4793-A58F-67833F187921}" type="presOf" srcId="{D9748779-7291-4A14-B34F-3D697F19663C}" destId="{E2DD0B59-C6DE-4C0C-B78B-F4AB8CB33561}" srcOrd="0" destOrd="0" presId="urn:microsoft.com/office/officeart/2005/8/layout/chevron1"/>
    <dgm:cxn modelId="{D295FF16-1962-4D48-BB87-596A2072AC65}" type="presOf" srcId="{D153E738-512E-420A-A32B-C19583C89BFA}" destId="{4C218F3F-E17C-462B-9958-DFD245AF8D97}" srcOrd="0" destOrd="0" presId="urn:microsoft.com/office/officeart/2005/8/layout/chevron1"/>
    <dgm:cxn modelId="{2A949F21-E09C-4CB8-A047-C9C8FDFC5470}" srcId="{D153E738-512E-420A-A32B-C19583C89BFA}" destId="{D9748779-7291-4A14-B34F-3D697F19663C}" srcOrd="2" destOrd="0" parTransId="{E2D184D4-26D4-489E-BAF4-AEC98FBD457A}" sibTransId="{020B4456-8707-489A-BF1C-AAD0A7CC0F7A}"/>
    <dgm:cxn modelId="{165C08A0-9DDC-413D-96D0-4C857D48A5A7}" type="presOf" srcId="{598B7A67-F361-4E3F-8A2F-AA08365F4398}" destId="{B385FE26-59E0-4FBF-A734-E1FBD1175444}" srcOrd="0" destOrd="0" presId="urn:microsoft.com/office/officeart/2005/8/layout/chevron1"/>
    <dgm:cxn modelId="{CACE10B9-A42C-477E-BCCB-0AAB36AD3C43}" type="presOf" srcId="{0ABA2640-2A3C-4A95-AD5D-065AD5FB72D5}" destId="{B32F5920-9B6B-49C6-955E-CE45DDD106B9}" srcOrd="0" destOrd="0" presId="urn:microsoft.com/office/officeart/2005/8/layout/chevron1"/>
    <dgm:cxn modelId="{21068279-E122-4F09-9EFC-4FD9A4AB30DC}" type="presParOf" srcId="{4C218F3F-E17C-462B-9958-DFD245AF8D97}" destId="{B385FE26-59E0-4FBF-A734-E1FBD1175444}" srcOrd="0" destOrd="0" presId="urn:microsoft.com/office/officeart/2005/8/layout/chevron1"/>
    <dgm:cxn modelId="{9D6B4583-37A5-4DB3-9A7D-E03B5BD25DF9}" type="presParOf" srcId="{4C218F3F-E17C-462B-9958-DFD245AF8D97}" destId="{4E24C318-A527-41B7-808C-E44BF579B1E1}" srcOrd="1" destOrd="0" presId="urn:microsoft.com/office/officeart/2005/8/layout/chevron1"/>
    <dgm:cxn modelId="{269E12FB-6038-4DCF-A446-B37128A358CD}" type="presParOf" srcId="{4C218F3F-E17C-462B-9958-DFD245AF8D97}" destId="{B32F5920-9B6B-49C6-955E-CE45DDD106B9}" srcOrd="2" destOrd="0" presId="urn:microsoft.com/office/officeart/2005/8/layout/chevron1"/>
    <dgm:cxn modelId="{CBC2477C-5300-4232-B947-5D69229A8372}" type="presParOf" srcId="{4C218F3F-E17C-462B-9958-DFD245AF8D97}" destId="{690F5BC2-7652-4C56-B0B2-D781B03AE029}" srcOrd="3" destOrd="0" presId="urn:microsoft.com/office/officeart/2005/8/layout/chevron1"/>
    <dgm:cxn modelId="{CD72E822-D271-4F43-B621-47BA480D12D0}" type="presParOf" srcId="{4C218F3F-E17C-462B-9958-DFD245AF8D97}" destId="{E2DD0B59-C6DE-4C0C-B78B-F4AB8CB3356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5729C-1F8C-4AD6-9103-0A1ACEE99858}">
      <dsp:nvSpPr>
        <dsp:cNvPr id="0" name=""/>
        <dsp:cNvSpPr/>
      </dsp:nvSpPr>
      <dsp:spPr>
        <a:xfrm>
          <a:off x="1290156" y="85192"/>
          <a:ext cx="2232721" cy="2233061"/>
        </a:xfrm>
        <a:prstGeom prst="circularArrow">
          <a:avLst>
            <a:gd name="adj1" fmla="val 10980"/>
            <a:gd name="adj2" fmla="val 1142322"/>
            <a:gd name="adj3" fmla="val 4500000"/>
            <a:gd name="adj4" fmla="val 10800000"/>
            <a:gd name="adj5" fmla="val 125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BCF51-E51B-4E18-BB55-7408D2A174F2}">
      <dsp:nvSpPr>
        <dsp:cNvPr id="0" name=""/>
        <dsp:cNvSpPr/>
      </dsp:nvSpPr>
      <dsp:spPr>
        <a:xfrm>
          <a:off x="1783661" y="891395"/>
          <a:ext cx="1240680" cy="62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kern="1200">
              <a:latin typeface="Nexa Bold" panose="02000000000000000000" pitchFamily="50" charset="0"/>
            </a:rPr>
            <a:t>WEBSITE</a:t>
          </a:r>
          <a:endParaRPr lang="en-US" sz="1600" kern="1200">
            <a:latin typeface="Nexa Bold" panose="02000000000000000000" pitchFamily="50" charset="0"/>
          </a:endParaRPr>
        </a:p>
      </dsp:txBody>
      <dsp:txXfrm>
        <a:off x="1783661" y="891395"/>
        <a:ext cx="1240680" cy="620191"/>
      </dsp:txXfrm>
    </dsp:sp>
    <dsp:sp modelId="{8597A29C-FB94-450C-8E74-33C1AF1AB73D}">
      <dsp:nvSpPr>
        <dsp:cNvPr id="0" name=""/>
        <dsp:cNvSpPr/>
      </dsp:nvSpPr>
      <dsp:spPr>
        <a:xfrm>
          <a:off x="670026" y="1368251"/>
          <a:ext cx="2232721" cy="2233061"/>
        </a:xfrm>
        <a:prstGeom prst="leftCircularArrow">
          <a:avLst>
            <a:gd name="adj1" fmla="val 10980"/>
            <a:gd name="adj2" fmla="val 1142322"/>
            <a:gd name="adj3" fmla="val 6300000"/>
            <a:gd name="adj4" fmla="val 18900000"/>
            <a:gd name="adj5" fmla="val 125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583B1-BBB5-4761-8E59-5CC2C2533A7E}">
      <dsp:nvSpPr>
        <dsp:cNvPr id="0" name=""/>
        <dsp:cNvSpPr/>
      </dsp:nvSpPr>
      <dsp:spPr>
        <a:xfrm>
          <a:off x="1166046" y="2181876"/>
          <a:ext cx="1240680" cy="62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kern="1200">
              <a:latin typeface="Nexa Bold" panose="02000000000000000000" pitchFamily="50" charset="0"/>
            </a:rPr>
            <a:t>SOCIAL MEDIA</a:t>
          </a:r>
          <a:endParaRPr lang="en-US" sz="1600" kern="1200">
            <a:latin typeface="Nexa Bold" panose="02000000000000000000" pitchFamily="50" charset="0"/>
          </a:endParaRPr>
        </a:p>
      </dsp:txBody>
      <dsp:txXfrm>
        <a:off x="1166046" y="2181876"/>
        <a:ext cx="1240680" cy="620191"/>
      </dsp:txXfrm>
    </dsp:sp>
    <dsp:sp modelId="{B98E2FA3-C57A-426F-B2B9-EF3EA0485DDA}">
      <dsp:nvSpPr>
        <dsp:cNvPr id="0" name=""/>
        <dsp:cNvSpPr/>
      </dsp:nvSpPr>
      <dsp:spPr>
        <a:xfrm>
          <a:off x="1449067" y="2804851"/>
          <a:ext cx="1918254" cy="1919022"/>
        </a:xfrm>
        <a:prstGeom prst="blockArc">
          <a:avLst>
            <a:gd name="adj1" fmla="val 13500000"/>
            <a:gd name="adj2" fmla="val 10800000"/>
            <a:gd name="adj3" fmla="val 1274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37E45-D1E0-4132-A345-4E1AB174F5E3}">
      <dsp:nvSpPr>
        <dsp:cNvPr id="0" name=""/>
        <dsp:cNvSpPr/>
      </dsp:nvSpPr>
      <dsp:spPr>
        <a:xfrm>
          <a:off x="1786596" y="3474213"/>
          <a:ext cx="1240680" cy="62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d-ID" sz="1600" kern="1200">
              <a:latin typeface="Nexa Bold" panose="02000000000000000000" pitchFamily="50" charset="0"/>
            </a:rPr>
            <a:t>COMMERCIAL</a:t>
          </a:r>
          <a:endParaRPr lang="en-US" sz="1600" kern="1200">
            <a:latin typeface="Nexa Bold" panose="02000000000000000000" pitchFamily="50" charset="0"/>
          </a:endParaRPr>
        </a:p>
      </dsp:txBody>
      <dsp:txXfrm>
        <a:off x="1786596" y="3474213"/>
        <a:ext cx="1240680" cy="620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29449-E260-4A00-9732-A7D67A4D1FEA}">
      <dsp:nvSpPr>
        <dsp:cNvPr id="0" name=""/>
        <dsp:cNvSpPr/>
      </dsp:nvSpPr>
      <dsp:spPr>
        <a:xfrm>
          <a:off x="6492349" y="935972"/>
          <a:ext cx="2479368" cy="2479827"/>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33DE-F9E7-4D42-94C0-EF4885BFD0C1}">
      <dsp:nvSpPr>
        <dsp:cNvPr id="0" name=""/>
        <dsp:cNvSpPr/>
      </dsp:nvSpPr>
      <dsp:spPr>
        <a:xfrm>
          <a:off x="6574672" y="1018648"/>
          <a:ext cx="2314723" cy="2314476"/>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Lato" panose="020F0502020204030203" pitchFamily="34" charset="0"/>
            </a:rPr>
            <a:t>STAGE 3</a:t>
          </a:r>
          <a:endParaRPr lang="en-US" sz="2400" b="1" kern="1200" dirty="0">
            <a:solidFill>
              <a:schemeClr val="bg1"/>
            </a:solidFill>
            <a:latin typeface="Lato" panose="020F0502020204030203" pitchFamily="34" charset="0"/>
          </a:endParaRPr>
        </a:p>
      </dsp:txBody>
      <dsp:txXfrm>
        <a:off x="6905578" y="1349349"/>
        <a:ext cx="1652912" cy="1653073"/>
      </dsp:txXfrm>
    </dsp:sp>
    <dsp:sp modelId="{A9E8889F-DA65-4701-B96E-A8C0B1C0F6BB}">
      <dsp:nvSpPr>
        <dsp:cNvPr id="0" name=""/>
        <dsp:cNvSpPr/>
      </dsp:nvSpPr>
      <dsp:spPr>
        <a:xfrm rot="2700000">
          <a:off x="3932837" y="938970"/>
          <a:ext cx="2473396" cy="2473396"/>
        </a:xfrm>
        <a:prstGeom prst="teardrop">
          <a:avLst>
            <a:gd name="adj" fmla="val 100000"/>
          </a:avLst>
        </a:prstGeom>
        <a:solidFill>
          <a:schemeClr val="tx1">
            <a:lumMod val="65000"/>
            <a:lumOff val="3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BD63E-8523-420B-890C-E16094756C08}">
      <dsp:nvSpPr>
        <dsp:cNvPr id="0" name=""/>
        <dsp:cNvSpPr/>
      </dsp:nvSpPr>
      <dsp:spPr>
        <a:xfrm>
          <a:off x="4012174" y="1018648"/>
          <a:ext cx="2314723" cy="2314476"/>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chemeClr val="bg1"/>
              </a:solidFill>
              <a:latin typeface="Lato" panose="020F0502020204030203" pitchFamily="34" charset="0"/>
            </a:rPr>
            <a:t>STAGE 2</a:t>
          </a:r>
          <a:endParaRPr lang="en-US" sz="2400" b="1" kern="1200" dirty="0">
            <a:solidFill>
              <a:schemeClr val="bg1"/>
            </a:solidFill>
            <a:latin typeface="Lato" panose="020F0502020204030203" pitchFamily="34" charset="0"/>
          </a:endParaRPr>
        </a:p>
      </dsp:txBody>
      <dsp:txXfrm>
        <a:off x="4343079" y="1349349"/>
        <a:ext cx="1652912" cy="1653073"/>
      </dsp:txXfrm>
    </dsp:sp>
    <dsp:sp modelId="{0F623DCE-E329-4F9A-B508-7045EE10AA95}">
      <dsp:nvSpPr>
        <dsp:cNvPr id="0" name=""/>
        <dsp:cNvSpPr/>
      </dsp:nvSpPr>
      <dsp:spPr>
        <a:xfrm rot="2700000">
          <a:off x="1370338" y="938970"/>
          <a:ext cx="2473396" cy="2473396"/>
        </a:xfrm>
        <a:prstGeom prst="teardrop">
          <a:avLst>
            <a:gd name="adj" fmla="val 1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1C207-72B2-47DF-A936-85FE31D65564}">
      <dsp:nvSpPr>
        <dsp:cNvPr id="0" name=""/>
        <dsp:cNvSpPr/>
      </dsp:nvSpPr>
      <dsp:spPr>
        <a:xfrm>
          <a:off x="1449675" y="1018648"/>
          <a:ext cx="2314723" cy="2314476"/>
        </a:xfrm>
        <a:prstGeom prst="ellipse">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solidFill>
                <a:srgbClr val="002060"/>
              </a:solidFill>
              <a:latin typeface="Lato" panose="020F0502020204030203" pitchFamily="34" charset="0"/>
            </a:rPr>
            <a:t>STAGE 1</a:t>
          </a:r>
          <a:endParaRPr lang="en-US" sz="2400" b="1" kern="1200" dirty="0">
            <a:solidFill>
              <a:srgbClr val="002060"/>
            </a:solidFill>
            <a:latin typeface="Lato" panose="020F0502020204030203" pitchFamily="34" charset="0"/>
          </a:endParaRPr>
        </a:p>
      </dsp:txBody>
      <dsp:txXfrm>
        <a:off x="1780580" y="1349349"/>
        <a:ext cx="1652912" cy="1653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5FE26-59E0-4FBF-A734-E1FBD1175444}">
      <dsp:nvSpPr>
        <dsp:cNvPr id="0" name=""/>
        <dsp:cNvSpPr/>
      </dsp:nvSpPr>
      <dsp:spPr>
        <a:xfrm>
          <a:off x="3214" y="283487"/>
          <a:ext cx="3916560" cy="1566624"/>
        </a:xfrm>
        <a:prstGeom prst="chevron">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n-US" sz="4400" kern="1200">
              <a:latin typeface="Nexa Bold" panose="02000000000000000000" pitchFamily="50" charset="0"/>
            </a:rPr>
            <a:t>STEP 1</a:t>
          </a:r>
        </a:p>
      </dsp:txBody>
      <dsp:txXfrm>
        <a:off x="786526" y="283487"/>
        <a:ext cx="2349936" cy="1566624"/>
      </dsp:txXfrm>
    </dsp:sp>
    <dsp:sp modelId="{B32F5920-9B6B-49C6-955E-CE45DDD106B9}">
      <dsp:nvSpPr>
        <dsp:cNvPr id="0" name=""/>
        <dsp:cNvSpPr/>
      </dsp:nvSpPr>
      <dsp:spPr>
        <a:xfrm>
          <a:off x="3528119" y="283487"/>
          <a:ext cx="3916560" cy="1566624"/>
        </a:xfrm>
        <a:prstGeom prst="chevron">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n-US" sz="4400" kern="1200">
              <a:latin typeface="Nexa Bold" panose="02000000000000000000" pitchFamily="50" charset="0"/>
            </a:rPr>
            <a:t>STEP 2</a:t>
          </a:r>
        </a:p>
      </dsp:txBody>
      <dsp:txXfrm>
        <a:off x="4311431" y="283487"/>
        <a:ext cx="2349936" cy="1566624"/>
      </dsp:txXfrm>
    </dsp:sp>
    <dsp:sp modelId="{E2DD0B59-C6DE-4C0C-B78B-F4AB8CB33561}">
      <dsp:nvSpPr>
        <dsp:cNvPr id="0" name=""/>
        <dsp:cNvSpPr/>
      </dsp:nvSpPr>
      <dsp:spPr>
        <a:xfrm>
          <a:off x="7053024" y="283487"/>
          <a:ext cx="3916560" cy="1566624"/>
        </a:xfrm>
        <a:prstGeom prst="chevron">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n-US" sz="4400" kern="1200">
              <a:latin typeface="Nexa Bold" panose="02000000000000000000" pitchFamily="50" charset="0"/>
            </a:rPr>
            <a:t>STEP3</a:t>
          </a:r>
        </a:p>
      </dsp:txBody>
      <dsp:txXfrm>
        <a:off x="7836336" y="283487"/>
        <a:ext cx="2349936" cy="156662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811723-746B-4312-8002-B6EE02D10FBC}" type="datetimeFigureOut">
              <a:rPr lang="en-US" smtClean="0"/>
              <a:t>6/20/2020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E2EA1-6C2B-4B4D-AA17-9D5E1DEE289E}" type="slidenum">
              <a:rPr lang="en-US" smtClean="0"/>
              <a:t>‹#›</a:t>
            </a:fld>
            <a:endParaRPr lang="en-US"/>
          </a:p>
        </p:txBody>
      </p:sp>
    </p:spTree>
    <p:extLst>
      <p:ext uri="{BB962C8B-B14F-4D97-AF65-F5344CB8AC3E}">
        <p14:creationId xmlns:p14="http://schemas.microsoft.com/office/powerpoint/2010/main" val="14639378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3B9A0-4009-4FC3-AD2B-3C503C15B49C}" type="datetimeFigureOut">
              <a:rPr lang="en-US" smtClean="0"/>
              <a:t>6/20/2020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74D3-47F5-4042-AD5F-20DA655C1C12}" type="slidenum">
              <a:rPr lang="en-US" smtClean="0"/>
              <a:t>‹#›</a:t>
            </a:fld>
            <a:endParaRPr lang="en-US"/>
          </a:p>
        </p:txBody>
      </p:sp>
    </p:spTree>
    <p:extLst>
      <p:ext uri="{BB962C8B-B14F-4D97-AF65-F5344CB8AC3E}">
        <p14:creationId xmlns:p14="http://schemas.microsoft.com/office/powerpoint/2010/main" val="26376941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903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597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3609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14334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518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55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182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91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434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6626"/>
            <a:ext cx="12192000" cy="692757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6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6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41412" y="2249486"/>
            <a:ext cx="9905999" cy="4075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658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ny History">
    <p:spTree>
      <p:nvGrpSpPr>
        <p:cNvPr id="1" name=""/>
        <p:cNvGrpSpPr/>
        <p:nvPr/>
      </p:nvGrpSpPr>
      <p:grpSpPr>
        <a:xfrm>
          <a:off x="0" y="0"/>
          <a:ext cx="0" cy="0"/>
          <a:chOff x="0" y="0"/>
          <a:chExt cx="0" cy="0"/>
        </a:xfrm>
      </p:grpSpPr>
      <p:sp>
        <p:nvSpPr>
          <p:cNvPr id="16" name="Rectangle 15"/>
          <p:cNvSpPr/>
          <p:nvPr/>
        </p:nvSpPr>
        <p:spPr>
          <a:xfrm>
            <a:off x="640589" y="2532362"/>
            <a:ext cx="2640496" cy="4395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609600" y="1143000"/>
            <a:ext cx="10972800" cy="948198"/>
          </a:xfrm>
        </p:spPr>
        <p:txBody>
          <a:bodyPr>
            <a:noAutofit/>
          </a:bodyPr>
          <a:lstStyle>
            <a:lvl1pPr marL="0" indent="0">
              <a:buNone/>
              <a:defRPr sz="1600" baseline="0"/>
            </a:lvl1pPr>
          </a:lstStyle>
          <a:p>
            <a:pPr>
              <a:lnSpc>
                <a:spcPct val="150000"/>
              </a:lnSpc>
            </a:pPr>
            <a:r>
              <a:rPr lang="en-GB" sz="2800" dirty="0">
                <a:latin typeface="Lato" panose="020F0502020204030203" pitchFamily="34" charset="0"/>
              </a:rPr>
              <a:t>Your Text Here</a:t>
            </a:r>
          </a:p>
        </p:txBody>
      </p:sp>
      <p:cxnSp>
        <p:nvCxnSpPr>
          <p:cNvPr id="9" name="Straight Connector 8"/>
          <p:cNvCxnSpPr/>
          <p:nvPr userDrawn="1"/>
        </p:nvCxnSpPr>
        <p:spPr>
          <a:xfrm flipV="1">
            <a:off x="609600" y="914400"/>
            <a:ext cx="10923104" cy="3816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hasCustomPrompt="1"/>
          </p:nvPr>
        </p:nvSpPr>
        <p:spPr>
          <a:xfrm>
            <a:off x="609600" y="2286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
        <p:nvSpPr>
          <p:cNvPr id="18" name="Text Placeholder 6"/>
          <p:cNvSpPr>
            <a:spLocks noGrp="1"/>
          </p:cNvSpPr>
          <p:nvPr>
            <p:ph type="body" sz="quarter" idx="15" hasCustomPrompt="1"/>
          </p:nvPr>
        </p:nvSpPr>
        <p:spPr>
          <a:xfrm>
            <a:off x="1365968" y="2281638"/>
            <a:ext cx="1143000" cy="654848"/>
          </a:xfrm>
        </p:spPr>
        <p:txBody>
          <a:bodyPr>
            <a:noAutofit/>
          </a:bodyPr>
          <a:lstStyle>
            <a:lvl1pPr marL="0" indent="0" algn="ctr">
              <a:lnSpc>
                <a:spcPct val="100000"/>
              </a:lnSpc>
              <a:buNone/>
              <a:defRPr sz="2000" b="1" baseline="0">
                <a:solidFill>
                  <a:schemeClr val="bg1"/>
                </a:solidFill>
                <a:latin typeface="Nexa Bold" panose="02000000000000000000" pitchFamily="50" charset="0"/>
              </a:defRPr>
            </a:lvl1pPr>
          </a:lstStyle>
          <a:p>
            <a:pPr>
              <a:lnSpc>
                <a:spcPct val="150000"/>
              </a:lnSpc>
            </a:pPr>
            <a:r>
              <a:rPr lang="en-GB" sz="2800" dirty="0">
                <a:latin typeface="Lato" panose="020F0502020204030203" pitchFamily="34" charset="0"/>
              </a:rPr>
              <a:t>YEAR</a:t>
            </a:r>
          </a:p>
        </p:txBody>
      </p:sp>
      <p:sp>
        <p:nvSpPr>
          <p:cNvPr id="21" name="Rectangle 20"/>
          <p:cNvSpPr/>
          <p:nvPr userDrawn="1"/>
        </p:nvSpPr>
        <p:spPr>
          <a:xfrm>
            <a:off x="3402012" y="2532361"/>
            <a:ext cx="2640496" cy="4395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6172200" y="2597985"/>
            <a:ext cx="2640496" cy="4395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Rectangle 24"/>
          <p:cNvSpPr/>
          <p:nvPr userDrawn="1"/>
        </p:nvSpPr>
        <p:spPr>
          <a:xfrm>
            <a:off x="8918535" y="2547377"/>
            <a:ext cx="2640496" cy="4395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Text Placeholder 27"/>
          <p:cNvSpPr>
            <a:spLocks noGrp="1"/>
          </p:cNvSpPr>
          <p:nvPr>
            <p:ph type="body" sz="quarter" idx="20" hasCustomPrompt="1"/>
          </p:nvPr>
        </p:nvSpPr>
        <p:spPr>
          <a:xfrm>
            <a:off x="633413" y="4955823"/>
            <a:ext cx="2640012" cy="770711"/>
          </a:xfrm>
        </p:spPr>
        <p:txBody>
          <a:bodyPr>
            <a:normAutofit/>
          </a:bodyPr>
          <a:lstStyle>
            <a:lvl1pPr marL="0" indent="0">
              <a:buNone/>
              <a:defRPr sz="1600" baseline="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GB" sz="1600" dirty="0">
                <a:latin typeface="Lato" panose="020F0502020204030203" pitchFamily="34" charset="0"/>
                <a:ea typeface="Lato" panose="020F0502020204030203" pitchFamily="34" charset="0"/>
                <a:cs typeface="Lato" panose="020F0502020204030203" pitchFamily="34" charset="0"/>
              </a:rPr>
              <a:t>Your Text Here</a:t>
            </a:r>
            <a:endParaRPr lang="en-GB" dirty="0"/>
          </a:p>
        </p:txBody>
      </p:sp>
      <p:sp>
        <p:nvSpPr>
          <p:cNvPr id="29" name="Text Placeholder 27"/>
          <p:cNvSpPr>
            <a:spLocks noGrp="1"/>
          </p:cNvSpPr>
          <p:nvPr>
            <p:ph type="body" sz="quarter" idx="21" hasCustomPrompt="1"/>
          </p:nvPr>
        </p:nvSpPr>
        <p:spPr>
          <a:xfrm>
            <a:off x="3402496" y="4955823"/>
            <a:ext cx="2640012" cy="770711"/>
          </a:xfrm>
        </p:spPr>
        <p:txBody>
          <a:bodyPr>
            <a:normAutofit/>
          </a:bodyPr>
          <a:lstStyle>
            <a:lvl1pPr marL="0" indent="0">
              <a:buNone/>
              <a:defRPr sz="1600" baseline="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GB" sz="1600" dirty="0">
                <a:latin typeface="Lato" panose="020F0502020204030203" pitchFamily="34" charset="0"/>
                <a:ea typeface="Lato" panose="020F0502020204030203" pitchFamily="34" charset="0"/>
                <a:cs typeface="Lato" panose="020F0502020204030203" pitchFamily="34" charset="0"/>
              </a:rPr>
              <a:t>Your Text Here</a:t>
            </a:r>
            <a:endParaRPr lang="en-GB" dirty="0"/>
          </a:p>
        </p:txBody>
      </p:sp>
      <p:sp>
        <p:nvSpPr>
          <p:cNvPr id="30" name="Text Placeholder 27"/>
          <p:cNvSpPr>
            <a:spLocks noGrp="1"/>
          </p:cNvSpPr>
          <p:nvPr>
            <p:ph type="body" sz="quarter" idx="22" hasCustomPrompt="1"/>
          </p:nvPr>
        </p:nvSpPr>
        <p:spPr>
          <a:xfrm>
            <a:off x="6172684" y="4955823"/>
            <a:ext cx="2640012" cy="770711"/>
          </a:xfrm>
        </p:spPr>
        <p:txBody>
          <a:bodyPr>
            <a:normAutofit/>
          </a:bodyPr>
          <a:lstStyle>
            <a:lvl1pPr marL="0" indent="0">
              <a:buNone/>
              <a:defRPr sz="1600" baseline="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GB" sz="1600" dirty="0">
                <a:latin typeface="Lato" panose="020F0502020204030203" pitchFamily="34" charset="0"/>
                <a:ea typeface="Lato" panose="020F0502020204030203" pitchFamily="34" charset="0"/>
                <a:cs typeface="Lato" panose="020F0502020204030203" pitchFamily="34" charset="0"/>
              </a:rPr>
              <a:t>Your Text Here</a:t>
            </a:r>
            <a:endParaRPr lang="en-GB" dirty="0"/>
          </a:p>
        </p:txBody>
      </p:sp>
      <p:sp>
        <p:nvSpPr>
          <p:cNvPr id="31" name="Text Placeholder 27"/>
          <p:cNvSpPr>
            <a:spLocks noGrp="1"/>
          </p:cNvSpPr>
          <p:nvPr>
            <p:ph type="body" sz="quarter" idx="23" hasCustomPrompt="1"/>
          </p:nvPr>
        </p:nvSpPr>
        <p:spPr>
          <a:xfrm>
            <a:off x="8942388" y="4955823"/>
            <a:ext cx="2640012" cy="770711"/>
          </a:xfrm>
        </p:spPr>
        <p:txBody>
          <a:bodyPr>
            <a:normAutofit/>
          </a:bodyPr>
          <a:lstStyle>
            <a:lvl1pPr marL="0" indent="0">
              <a:buNone/>
              <a:defRPr sz="1600" baseline="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defRPr>
            </a:lvl1pPr>
          </a:lstStyle>
          <a:p>
            <a:pPr lvl="0"/>
            <a:r>
              <a:rPr lang="en-GB" sz="1600" dirty="0">
                <a:latin typeface="Lato" panose="020F0502020204030203" pitchFamily="34" charset="0"/>
                <a:ea typeface="Lato" panose="020F0502020204030203" pitchFamily="34" charset="0"/>
                <a:cs typeface="Lato" panose="020F0502020204030203" pitchFamily="34" charset="0"/>
              </a:rPr>
              <a:t>Your Text Here</a:t>
            </a:r>
            <a:endParaRPr lang="en-GB" dirty="0"/>
          </a:p>
        </p:txBody>
      </p:sp>
      <p:sp>
        <p:nvSpPr>
          <p:cNvPr id="32" name="Text Placeholder 6"/>
          <p:cNvSpPr>
            <a:spLocks noGrp="1"/>
          </p:cNvSpPr>
          <p:nvPr>
            <p:ph type="body" sz="quarter" idx="24" hasCustomPrompt="1"/>
          </p:nvPr>
        </p:nvSpPr>
        <p:spPr>
          <a:xfrm>
            <a:off x="4162099" y="2281638"/>
            <a:ext cx="1143000" cy="334500"/>
          </a:xfrm>
        </p:spPr>
        <p:txBody>
          <a:bodyPr>
            <a:noAutofit/>
          </a:bodyPr>
          <a:lstStyle>
            <a:lvl1pPr marL="0" indent="0" algn="ctr">
              <a:lnSpc>
                <a:spcPct val="100000"/>
              </a:lnSpc>
              <a:buNone/>
              <a:defRPr sz="2000" b="1" baseline="0">
                <a:solidFill>
                  <a:schemeClr val="bg1"/>
                </a:solidFill>
                <a:latin typeface="Nexa Bold" panose="02000000000000000000" pitchFamily="50" charset="0"/>
              </a:defRPr>
            </a:lvl1pPr>
          </a:lstStyle>
          <a:p>
            <a:pPr>
              <a:lnSpc>
                <a:spcPct val="150000"/>
              </a:lnSpc>
            </a:pPr>
            <a:r>
              <a:rPr lang="en-GB" sz="2800" dirty="0">
                <a:latin typeface="Lato" panose="020F0502020204030203" pitchFamily="34" charset="0"/>
              </a:rPr>
              <a:t>YEAR</a:t>
            </a:r>
          </a:p>
        </p:txBody>
      </p:sp>
      <p:sp>
        <p:nvSpPr>
          <p:cNvPr id="33" name="Text Placeholder 6"/>
          <p:cNvSpPr>
            <a:spLocks noGrp="1"/>
          </p:cNvSpPr>
          <p:nvPr>
            <p:ph type="body" sz="quarter" idx="25" hasCustomPrompt="1"/>
          </p:nvPr>
        </p:nvSpPr>
        <p:spPr>
          <a:xfrm>
            <a:off x="6886903" y="2363483"/>
            <a:ext cx="1143000" cy="334500"/>
          </a:xfrm>
        </p:spPr>
        <p:txBody>
          <a:bodyPr>
            <a:noAutofit/>
          </a:bodyPr>
          <a:lstStyle>
            <a:lvl1pPr marL="0" indent="0" algn="ctr">
              <a:lnSpc>
                <a:spcPct val="100000"/>
              </a:lnSpc>
              <a:buNone/>
              <a:defRPr sz="2000" b="1" baseline="0">
                <a:solidFill>
                  <a:schemeClr val="bg1"/>
                </a:solidFill>
                <a:latin typeface="Nexa Bold" panose="02000000000000000000" pitchFamily="50" charset="0"/>
              </a:defRPr>
            </a:lvl1pPr>
          </a:lstStyle>
          <a:p>
            <a:pPr>
              <a:lnSpc>
                <a:spcPct val="150000"/>
              </a:lnSpc>
            </a:pPr>
            <a:r>
              <a:rPr lang="en-GB" sz="2800" dirty="0">
                <a:latin typeface="Lato" panose="020F0502020204030203" pitchFamily="34" charset="0"/>
              </a:rPr>
              <a:t>YEAR</a:t>
            </a:r>
          </a:p>
        </p:txBody>
      </p:sp>
      <p:sp>
        <p:nvSpPr>
          <p:cNvPr id="34" name="Text Placeholder 6"/>
          <p:cNvSpPr>
            <a:spLocks noGrp="1"/>
          </p:cNvSpPr>
          <p:nvPr>
            <p:ph type="body" sz="quarter" idx="26" hasCustomPrompt="1"/>
          </p:nvPr>
        </p:nvSpPr>
        <p:spPr>
          <a:xfrm>
            <a:off x="9657091" y="2298423"/>
            <a:ext cx="1135380" cy="334500"/>
          </a:xfrm>
        </p:spPr>
        <p:txBody>
          <a:bodyPr>
            <a:noAutofit/>
          </a:bodyPr>
          <a:lstStyle>
            <a:lvl1pPr marL="0" indent="0" algn="ctr" rtl="0">
              <a:lnSpc>
                <a:spcPct val="100000"/>
              </a:lnSpc>
              <a:buNone/>
              <a:defRPr sz="2000" b="1" baseline="0">
                <a:solidFill>
                  <a:schemeClr val="bg1"/>
                </a:solidFill>
                <a:latin typeface="Nexa Bold" panose="02000000000000000000" pitchFamily="50" charset="0"/>
              </a:defRPr>
            </a:lvl1pPr>
          </a:lstStyle>
          <a:p>
            <a:pPr>
              <a:lnSpc>
                <a:spcPct val="150000"/>
              </a:lnSpc>
            </a:pPr>
            <a:r>
              <a:rPr lang="en-GB" sz="2800" dirty="0">
                <a:latin typeface="Lato" panose="020F0502020204030203" pitchFamily="34" charset="0"/>
              </a:rPr>
              <a:t>YEAR</a:t>
            </a:r>
          </a:p>
        </p:txBody>
      </p:sp>
      <p:sp>
        <p:nvSpPr>
          <p:cNvPr id="3" name="Picture Placeholder 2"/>
          <p:cNvSpPr>
            <a:spLocks noGrp="1"/>
          </p:cNvSpPr>
          <p:nvPr>
            <p:ph type="pic" sz="quarter" idx="27"/>
          </p:nvPr>
        </p:nvSpPr>
        <p:spPr>
          <a:xfrm>
            <a:off x="634448" y="3037520"/>
            <a:ext cx="2638840" cy="1718802"/>
          </a:xfrm>
          <a:prstGeom prst="rect">
            <a:avLst/>
          </a:prstGeom>
        </p:spPr>
        <p:txBody>
          <a:bodyPr/>
          <a:lstStyle/>
          <a:p>
            <a:r>
              <a:rPr lang="en-US"/>
              <a:t>Click icon to add picture</a:t>
            </a:r>
          </a:p>
        </p:txBody>
      </p:sp>
      <p:sp>
        <p:nvSpPr>
          <p:cNvPr id="27" name="Picture Placeholder 2"/>
          <p:cNvSpPr>
            <a:spLocks noGrp="1"/>
          </p:cNvSpPr>
          <p:nvPr>
            <p:ph type="pic" sz="quarter" idx="28"/>
          </p:nvPr>
        </p:nvSpPr>
        <p:spPr>
          <a:xfrm>
            <a:off x="3396355" y="3037520"/>
            <a:ext cx="2638840" cy="1718802"/>
          </a:xfrm>
          <a:prstGeom prst="rect">
            <a:avLst/>
          </a:prstGeom>
        </p:spPr>
        <p:txBody>
          <a:bodyPr/>
          <a:lstStyle/>
          <a:p>
            <a:r>
              <a:rPr lang="en-US"/>
              <a:t>Click icon to add picture</a:t>
            </a:r>
          </a:p>
        </p:txBody>
      </p:sp>
      <p:sp>
        <p:nvSpPr>
          <p:cNvPr id="35" name="Picture Placeholder 2"/>
          <p:cNvSpPr>
            <a:spLocks noGrp="1"/>
          </p:cNvSpPr>
          <p:nvPr>
            <p:ph type="pic" sz="quarter" idx="29"/>
          </p:nvPr>
        </p:nvSpPr>
        <p:spPr>
          <a:xfrm>
            <a:off x="6164403" y="3037520"/>
            <a:ext cx="2638840" cy="1718802"/>
          </a:xfrm>
          <a:prstGeom prst="rect">
            <a:avLst/>
          </a:prstGeom>
        </p:spPr>
        <p:txBody>
          <a:bodyPr/>
          <a:lstStyle/>
          <a:p>
            <a:r>
              <a:rPr lang="en-US"/>
              <a:t>Click icon to add picture</a:t>
            </a:r>
          </a:p>
        </p:txBody>
      </p:sp>
      <p:sp>
        <p:nvSpPr>
          <p:cNvPr id="36" name="Picture Placeholder 2"/>
          <p:cNvSpPr>
            <a:spLocks noGrp="1"/>
          </p:cNvSpPr>
          <p:nvPr>
            <p:ph type="pic" sz="quarter" idx="30"/>
          </p:nvPr>
        </p:nvSpPr>
        <p:spPr>
          <a:xfrm>
            <a:off x="8939144" y="3037520"/>
            <a:ext cx="2638840" cy="1718802"/>
          </a:xfrm>
          <a:prstGeom prst="rect">
            <a:avLst/>
          </a:prstGeom>
        </p:spPr>
        <p:txBody>
          <a:bodyPr/>
          <a:lstStyle/>
          <a:p>
            <a:r>
              <a:rPr lang="en-US"/>
              <a:t>Click icon to add picture</a:t>
            </a:r>
          </a:p>
        </p:txBody>
      </p:sp>
    </p:spTree>
    <p:extLst>
      <p:ext uri="{BB962C8B-B14F-4D97-AF65-F5344CB8AC3E}">
        <p14:creationId xmlns:p14="http://schemas.microsoft.com/office/powerpoint/2010/main" val="18894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down)">
                                      <p:cBhvr>
                                        <p:cTn id="11" dur="500"/>
                                        <p:tgtEl>
                                          <p:spTgt spid="11">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up)">
                                      <p:cBhvr>
                                        <p:cTn id="29" dur="500"/>
                                        <p:tgtEl>
                                          <p:spTgt spid="2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fade">
                                      <p:cBhvr>
                                        <p:cTn id="39" dur="500"/>
                                        <p:tgtEl>
                                          <p:spTgt spid="32">
                                            <p:txEl>
                                              <p:pRg st="0" end="0"/>
                                            </p:txEl>
                                          </p:spTgt>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wipe(up)">
                                      <p:cBhvr>
                                        <p:cTn id="43" dur="500"/>
                                        <p:tgtEl>
                                          <p:spTgt spid="29">
                                            <p:txEl>
                                              <p:pRg st="0" end="0"/>
                                            </p:txEl>
                                          </p:spTgt>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fade">
                                      <p:cBhvr>
                                        <p:cTn id="53" dur="500"/>
                                        <p:tgtEl>
                                          <p:spTgt spid="33">
                                            <p:txEl>
                                              <p:pRg st="0" end="0"/>
                                            </p:txEl>
                                          </p:spTgt>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wipe(up)">
                                      <p:cBhvr>
                                        <p:cTn id="57" dur="500"/>
                                        <p:tgtEl>
                                          <p:spTgt spid="30">
                                            <p:txEl>
                                              <p:pRg st="0" end="0"/>
                                            </p:txEl>
                                          </p:spTgt>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fade">
                                      <p:cBhvr>
                                        <p:cTn id="67" dur="500"/>
                                        <p:tgtEl>
                                          <p:spTgt spid="34">
                                            <p:txEl>
                                              <p:pRg st="0" end="0"/>
                                            </p:txEl>
                                          </p:spTgt>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wipe(up)">
                                      <p:cBhvr>
                                        <p:cTn id="7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build="p">
        <p:tmplLst>
          <p:tmpl lvl="1">
            <p:tnLst>
              <p:par>
                <p:cTn presetID="2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up)">
                      <p:cBhvr>
                        <p:cTn dur="500"/>
                        <p:tgtEl>
                          <p:spTgt spid="7"/>
                        </p:tgtEl>
                      </p:cBhvr>
                    </p:animEffect>
                  </p:childTnLst>
                </p:cTn>
              </p:par>
            </p:tnLst>
          </p:tmpl>
        </p:tmplLst>
      </p:bldP>
      <p:bldP spid="11" grpId="0" build="p">
        <p:tmplLst>
          <p:tmpl lvl="1">
            <p:tnLst>
              <p:par>
                <p:cTn presetID="22" presetClass="entr" presetSubtype="4"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down)">
                      <p:cBhvr>
                        <p:cTn dur="500"/>
                        <p:tgtEl>
                          <p:spTgt spid="11"/>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1" grpId="0" animBg="1"/>
      <p:bldP spid="23" grpId="0" animBg="1"/>
      <p:bldP spid="25"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29" grpId="0" build="p">
        <p:tmplLst>
          <p:tmpl lvl="1">
            <p:tnLst>
              <p:par>
                <p:cTn presetID="22" presetClass="entr" presetSubtype="1"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30" grpId="0" build="p">
        <p:tmplLst>
          <p:tmpl lvl="1">
            <p:tnLst>
              <p:par>
                <p:cTn presetID="22" presetClass="entr" presetSubtype="1"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 grpId="0"/>
      <p:bldP spid="27" grpId="0"/>
      <p:bldP spid="35" grpId="0"/>
      <p:bldP spid="36"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ny Facility">
    <p:spTree>
      <p:nvGrpSpPr>
        <p:cNvPr id="1" name=""/>
        <p:cNvGrpSpPr/>
        <p:nvPr/>
      </p:nvGrpSpPr>
      <p:grpSpPr>
        <a:xfrm>
          <a:off x="0" y="0"/>
          <a:ext cx="0" cy="0"/>
          <a:chOff x="0" y="0"/>
          <a:chExt cx="0" cy="0"/>
        </a:xfrm>
      </p:grpSpPr>
      <p:cxnSp>
        <p:nvCxnSpPr>
          <p:cNvPr id="6" name="Straight Connector 5"/>
          <p:cNvCxnSpPr/>
          <p:nvPr userDrawn="1"/>
        </p:nvCxnSpPr>
        <p:spPr>
          <a:xfrm flipV="1">
            <a:off x="609600" y="1066800"/>
            <a:ext cx="10923104" cy="3816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0"/>
          <p:cNvSpPr>
            <a:spLocks noGrp="1"/>
          </p:cNvSpPr>
          <p:nvPr>
            <p:ph type="body" sz="quarter" idx="14" hasCustomPrompt="1"/>
          </p:nvPr>
        </p:nvSpPr>
        <p:spPr>
          <a:xfrm>
            <a:off x="609600" y="3810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
        <p:nvSpPr>
          <p:cNvPr id="3" name="Picture Placeholder 2"/>
          <p:cNvSpPr>
            <a:spLocks noGrp="1"/>
          </p:cNvSpPr>
          <p:nvPr>
            <p:ph type="pic" sz="quarter" idx="16"/>
          </p:nvPr>
        </p:nvSpPr>
        <p:spPr>
          <a:xfrm>
            <a:off x="609600" y="1600200"/>
            <a:ext cx="3657600" cy="4316893"/>
          </a:xfrm>
          <a:prstGeom prst="rect">
            <a:avLst/>
          </a:prstGeom>
        </p:spPr>
        <p:txBody>
          <a:bodyPr/>
          <a:lstStyle/>
          <a:p>
            <a:r>
              <a:rPr lang="en-US"/>
              <a:t>Click icon to add picture</a:t>
            </a:r>
          </a:p>
        </p:txBody>
      </p:sp>
    </p:spTree>
    <p:extLst>
      <p:ext uri="{BB962C8B-B14F-4D97-AF65-F5344CB8AC3E}">
        <p14:creationId xmlns:p14="http://schemas.microsoft.com/office/powerpoint/2010/main" val="3404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4"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500"/>
                        <p:tgtEl>
                          <p:spTgt spid="7"/>
                        </p:tgtEl>
                      </p:cBhvr>
                    </p:animEffect>
                  </p:childTnLst>
                </p:cTn>
              </p:par>
            </p:tnLst>
          </p:tmpl>
        </p:tmplLst>
      </p:bldP>
      <p:bldP spid="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e Expert">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146117B-269C-2442-B4DD-AA9665460620}"/>
              </a:ext>
            </a:extLst>
          </p:cNvPr>
          <p:cNvSpPr>
            <a:spLocks noChangeAspect="1"/>
          </p:cNvSpPr>
          <p:nvPr userDrawn="1"/>
        </p:nvSpPr>
        <p:spPr>
          <a:xfrm>
            <a:off x="3670760" y="1152134"/>
            <a:ext cx="1691640" cy="1691640"/>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EE49A7-B211-B94A-B391-6FBCAF8BB24C}"/>
              </a:ext>
            </a:extLst>
          </p:cNvPr>
          <p:cNvSpPr>
            <a:spLocks noChangeAspect="1"/>
          </p:cNvSpPr>
          <p:nvPr userDrawn="1"/>
        </p:nvSpPr>
        <p:spPr>
          <a:xfrm>
            <a:off x="863624" y="1129274"/>
            <a:ext cx="1691640" cy="1691640"/>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610614" y="838200"/>
            <a:ext cx="110076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4" hasCustomPrompt="1"/>
          </p:nvPr>
        </p:nvSpPr>
        <p:spPr>
          <a:xfrm>
            <a:off x="609600" y="2286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
        <p:nvSpPr>
          <p:cNvPr id="13" name="Picture Placeholder 4"/>
          <p:cNvSpPr>
            <a:spLocks noGrp="1"/>
          </p:cNvSpPr>
          <p:nvPr>
            <p:ph type="pic" sz="quarter" idx="15"/>
          </p:nvPr>
        </p:nvSpPr>
        <p:spPr>
          <a:xfrm>
            <a:off x="929515" y="1195165"/>
            <a:ext cx="1559858" cy="1559858"/>
          </a:xfrm>
          <a:prstGeom prst="ellipse">
            <a:avLst/>
          </a:prstGeom>
          <a:noFill/>
          <a:ln>
            <a:noFill/>
          </a:ln>
        </p:spPr>
        <p:txBody>
          <a:bodyPr/>
          <a:lstStyle>
            <a:lvl1pPr marL="0" indent="0">
              <a:buNone/>
              <a:defRPr/>
            </a:lvl1pPr>
          </a:lstStyle>
          <a:p>
            <a:r>
              <a:rPr lang="en-US"/>
              <a:t>Click icon to add picture</a:t>
            </a:r>
            <a:endParaRPr lang="en-GB"/>
          </a:p>
        </p:txBody>
      </p:sp>
      <p:sp>
        <p:nvSpPr>
          <p:cNvPr id="17" name="Picture Placeholder 4"/>
          <p:cNvSpPr>
            <a:spLocks noGrp="1"/>
          </p:cNvSpPr>
          <p:nvPr>
            <p:ph type="pic" sz="quarter" idx="21"/>
          </p:nvPr>
        </p:nvSpPr>
        <p:spPr>
          <a:xfrm>
            <a:off x="3669254" y="1218025"/>
            <a:ext cx="1559858" cy="1559858"/>
          </a:xfrm>
          <a:prstGeom prst="ellipse">
            <a:avLst/>
          </a:prstGeom>
        </p:spPr>
        <p:txBody>
          <a:bodyPr/>
          <a:lstStyle>
            <a:lvl1pPr marL="0" indent="0">
              <a:buNone/>
              <a:defRPr/>
            </a:lvl1pPr>
          </a:lstStyle>
          <a:p>
            <a:r>
              <a:rPr lang="en-US"/>
              <a:t>Click icon to add picture</a:t>
            </a:r>
            <a:endParaRPr lang="en-GB"/>
          </a:p>
        </p:txBody>
      </p:sp>
      <p:sp>
        <p:nvSpPr>
          <p:cNvPr id="20" name="Oval 19"/>
          <p:cNvSpPr>
            <a:spLocks noChangeAspect="1"/>
          </p:cNvSpPr>
          <p:nvPr userDrawn="1"/>
        </p:nvSpPr>
        <p:spPr>
          <a:xfrm>
            <a:off x="6765215" y="1143000"/>
            <a:ext cx="1691640" cy="1691640"/>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4"/>
          <p:cNvSpPr>
            <a:spLocks noGrp="1"/>
          </p:cNvSpPr>
          <p:nvPr>
            <p:ph type="pic" sz="quarter" idx="22"/>
          </p:nvPr>
        </p:nvSpPr>
        <p:spPr>
          <a:xfrm>
            <a:off x="6749751" y="1189782"/>
            <a:ext cx="1691639" cy="1559858"/>
          </a:xfrm>
          <a:prstGeom prst="ellipse">
            <a:avLst/>
          </a:prstGeom>
        </p:spPr>
        <p:txBody>
          <a:bodyPr/>
          <a:lstStyle>
            <a:lvl1pPr marL="0" indent="0">
              <a:buNone/>
              <a:defRPr/>
            </a:lvl1pPr>
          </a:lstStyle>
          <a:p>
            <a:r>
              <a:rPr lang="en-US"/>
              <a:t>Click icon to add picture</a:t>
            </a:r>
            <a:endParaRPr lang="en-GB"/>
          </a:p>
        </p:txBody>
      </p:sp>
      <p:sp>
        <p:nvSpPr>
          <p:cNvPr id="24" name="Oval 23"/>
          <p:cNvSpPr>
            <a:spLocks noChangeAspect="1"/>
          </p:cNvSpPr>
          <p:nvPr userDrawn="1"/>
        </p:nvSpPr>
        <p:spPr>
          <a:xfrm>
            <a:off x="9570845" y="1143000"/>
            <a:ext cx="1691640" cy="1691640"/>
          </a:xfrm>
          <a:prstGeom prst="ellipse">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4"/>
          <p:cNvSpPr>
            <a:spLocks noGrp="1"/>
          </p:cNvSpPr>
          <p:nvPr>
            <p:ph type="pic" sz="quarter" idx="23"/>
          </p:nvPr>
        </p:nvSpPr>
        <p:spPr>
          <a:xfrm>
            <a:off x="9636734" y="1208891"/>
            <a:ext cx="1559858" cy="1559858"/>
          </a:xfrm>
          <a:prstGeom prst="ellipse">
            <a:avLst/>
          </a:prstGeom>
        </p:spPr>
        <p:txBody>
          <a:bodyPr/>
          <a:lstStyle>
            <a:lvl1pPr marL="0" indent="0">
              <a:buNone/>
              <a:defRPr/>
            </a:lvl1pPr>
          </a:lstStyle>
          <a:p>
            <a:r>
              <a:rPr lang="en-US"/>
              <a:t>Click icon to add picture</a:t>
            </a:r>
            <a:endParaRPr lang="en-GB"/>
          </a:p>
        </p:txBody>
      </p:sp>
      <p:sp>
        <p:nvSpPr>
          <p:cNvPr id="3" name="Text Placeholder 2"/>
          <p:cNvSpPr>
            <a:spLocks noGrp="1"/>
          </p:cNvSpPr>
          <p:nvPr>
            <p:ph type="body" sz="quarter" idx="24" hasCustomPrompt="1"/>
          </p:nvPr>
        </p:nvSpPr>
        <p:spPr>
          <a:xfrm>
            <a:off x="671641" y="3076642"/>
            <a:ext cx="2136295" cy="304800"/>
          </a:xfrm>
          <a:prstGeom prst="rect">
            <a:avLst/>
          </a:prstGeom>
        </p:spPr>
        <p:txBody>
          <a:bodyPr/>
          <a:lstStyle>
            <a:lvl1pPr marL="0" indent="0" algn="ctr">
              <a:buNone/>
              <a:defRPr sz="1800">
                <a:solidFill>
                  <a:schemeClr val="tx1"/>
                </a:solidFill>
                <a:latin typeface="Nexa Bold" panose="02000000000000000000" pitchFamily="50" charset="0"/>
              </a:defRPr>
            </a:lvl1pPr>
          </a:lstStyle>
          <a:p>
            <a:pPr lvl="0"/>
            <a:r>
              <a:rPr lang="id-ID" dirty="0"/>
              <a:t>Name</a:t>
            </a:r>
            <a:endParaRPr lang="en-US" dirty="0"/>
          </a:p>
        </p:txBody>
      </p:sp>
      <p:sp>
        <p:nvSpPr>
          <p:cNvPr id="32" name="Text Placeholder 2"/>
          <p:cNvSpPr>
            <a:spLocks noGrp="1"/>
          </p:cNvSpPr>
          <p:nvPr>
            <p:ph type="body" sz="quarter" idx="25" hasCustomPrompt="1"/>
          </p:nvPr>
        </p:nvSpPr>
        <p:spPr>
          <a:xfrm>
            <a:off x="671641" y="3455892"/>
            <a:ext cx="2136295" cy="1165503"/>
          </a:xfrm>
          <a:prstGeom prst="rect">
            <a:avLst/>
          </a:prstGeom>
        </p:spPr>
        <p:txBody>
          <a:bodyPr/>
          <a:lstStyle>
            <a:lvl1pPr marL="0" indent="0" algn="ctr">
              <a:buNone/>
              <a:defRPr sz="1600" baseline="0">
                <a:solidFill>
                  <a:schemeClr val="tx1">
                    <a:lumMod val="95000"/>
                    <a:lumOff val="5000"/>
                  </a:schemeClr>
                </a:solidFill>
                <a:latin typeface="Lato" panose="020F0502020204030203" pitchFamily="34" charset="0"/>
              </a:defRPr>
            </a:lvl1pPr>
          </a:lstStyle>
          <a:p>
            <a:pPr lvl="0"/>
            <a:r>
              <a:rPr lang="id-ID" dirty="0"/>
              <a:t>Personal Description</a:t>
            </a:r>
            <a:endParaRPr lang="en-US" dirty="0"/>
          </a:p>
        </p:txBody>
      </p:sp>
      <p:sp>
        <p:nvSpPr>
          <p:cNvPr id="33" name="Text Placeholder 2"/>
          <p:cNvSpPr>
            <a:spLocks noGrp="1"/>
          </p:cNvSpPr>
          <p:nvPr>
            <p:ph type="body" sz="quarter" idx="26" hasCustomPrompt="1"/>
          </p:nvPr>
        </p:nvSpPr>
        <p:spPr>
          <a:xfrm>
            <a:off x="3462102" y="3076642"/>
            <a:ext cx="2136295" cy="304800"/>
          </a:xfrm>
          <a:prstGeom prst="rect">
            <a:avLst/>
          </a:prstGeom>
        </p:spPr>
        <p:txBody>
          <a:bodyPr/>
          <a:lstStyle>
            <a:lvl1pPr marL="0" indent="0" algn="ctr">
              <a:buNone/>
              <a:defRPr sz="1800">
                <a:solidFill>
                  <a:schemeClr val="tx1"/>
                </a:solidFill>
                <a:latin typeface="Nexa Bold" panose="02000000000000000000" pitchFamily="50" charset="0"/>
              </a:defRPr>
            </a:lvl1pPr>
          </a:lstStyle>
          <a:p>
            <a:pPr lvl="0"/>
            <a:r>
              <a:rPr lang="id-ID" dirty="0"/>
              <a:t>Name</a:t>
            </a:r>
            <a:endParaRPr lang="en-US" dirty="0"/>
          </a:p>
        </p:txBody>
      </p:sp>
      <p:sp>
        <p:nvSpPr>
          <p:cNvPr id="34" name="Text Placeholder 2"/>
          <p:cNvSpPr>
            <a:spLocks noGrp="1"/>
          </p:cNvSpPr>
          <p:nvPr>
            <p:ph type="body" sz="quarter" idx="27" hasCustomPrompt="1"/>
          </p:nvPr>
        </p:nvSpPr>
        <p:spPr>
          <a:xfrm>
            <a:off x="3462102" y="3471043"/>
            <a:ext cx="2136295" cy="1165503"/>
          </a:xfrm>
          <a:prstGeom prst="rect">
            <a:avLst/>
          </a:prstGeom>
        </p:spPr>
        <p:txBody>
          <a:bodyPr/>
          <a:lstStyle>
            <a:lvl1pPr marL="0" indent="0" algn="ctr">
              <a:buNone/>
              <a:defRPr sz="1600" baseline="0">
                <a:solidFill>
                  <a:schemeClr val="tx1">
                    <a:lumMod val="95000"/>
                    <a:lumOff val="5000"/>
                  </a:schemeClr>
                </a:solidFill>
                <a:latin typeface="Lato" panose="020F0502020204030203" pitchFamily="34" charset="0"/>
              </a:defRPr>
            </a:lvl1pPr>
          </a:lstStyle>
          <a:p>
            <a:pPr lvl="0"/>
            <a:r>
              <a:rPr lang="id-ID" dirty="0"/>
              <a:t>Personal Description</a:t>
            </a:r>
            <a:endParaRPr lang="en-US" dirty="0"/>
          </a:p>
        </p:txBody>
      </p:sp>
      <p:sp>
        <p:nvSpPr>
          <p:cNvPr id="35" name="Text Placeholder 2"/>
          <p:cNvSpPr>
            <a:spLocks noGrp="1"/>
          </p:cNvSpPr>
          <p:nvPr>
            <p:ph type="body" sz="quarter" idx="28" hasCustomPrompt="1"/>
          </p:nvPr>
        </p:nvSpPr>
        <p:spPr>
          <a:xfrm>
            <a:off x="6542886" y="3076642"/>
            <a:ext cx="2136295" cy="304800"/>
          </a:xfrm>
          <a:prstGeom prst="rect">
            <a:avLst/>
          </a:prstGeom>
        </p:spPr>
        <p:txBody>
          <a:bodyPr/>
          <a:lstStyle>
            <a:lvl1pPr marL="0" indent="0" algn="ctr">
              <a:buNone/>
              <a:defRPr sz="1800">
                <a:solidFill>
                  <a:schemeClr val="tx1"/>
                </a:solidFill>
                <a:latin typeface="Nexa Bold" panose="02000000000000000000" pitchFamily="50" charset="0"/>
              </a:defRPr>
            </a:lvl1pPr>
          </a:lstStyle>
          <a:p>
            <a:pPr lvl="0"/>
            <a:r>
              <a:rPr lang="id-ID" dirty="0"/>
              <a:t>Name</a:t>
            </a:r>
            <a:endParaRPr lang="en-US" dirty="0"/>
          </a:p>
        </p:txBody>
      </p:sp>
      <p:sp>
        <p:nvSpPr>
          <p:cNvPr id="36" name="Text Placeholder 2"/>
          <p:cNvSpPr>
            <a:spLocks noGrp="1"/>
          </p:cNvSpPr>
          <p:nvPr>
            <p:ph type="body" sz="quarter" idx="29" hasCustomPrompt="1"/>
          </p:nvPr>
        </p:nvSpPr>
        <p:spPr>
          <a:xfrm>
            <a:off x="6542887" y="3471043"/>
            <a:ext cx="2136295" cy="1165503"/>
          </a:xfrm>
          <a:prstGeom prst="rect">
            <a:avLst/>
          </a:prstGeom>
        </p:spPr>
        <p:txBody>
          <a:bodyPr/>
          <a:lstStyle>
            <a:lvl1pPr marL="0" indent="0" algn="ctr">
              <a:buNone/>
              <a:defRPr sz="1600" baseline="0">
                <a:solidFill>
                  <a:schemeClr val="tx1">
                    <a:lumMod val="95000"/>
                    <a:lumOff val="5000"/>
                  </a:schemeClr>
                </a:solidFill>
                <a:latin typeface="Lato" panose="020F0502020204030203" pitchFamily="34" charset="0"/>
              </a:defRPr>
            </a:lvl1pPr>
          </a:lstStyle>
          <a:p>
            <a:pPr lvl="0"/>
            <a:r>
              <a:rPr lang="id-ID" dirty="0"/>
              <a:t>Personal Description</a:t>
            </a:r>
            <a:endParaRPr lang="en-US" dirty="0"/>
          </a:p>
        </p:txBody>
      </p:sp>
      <p:sp>
        <p:nvSpPr>
          <p:cNvPr id="37" name="Text Placeholder 2"/>
          <p:cNvSpPr>
            <a:spLocks noGrp="1"/>
          </p:cNvSpPr>
          <p:nvPr>
            <p:ph type="body" sz="quarter" idx="30" hasCustomPrompt="1"/>
          </p:nvPr>
        </p:nvSpPr>
        <p:spPr>
          <a:xfrm>
            <a:off x="9348517" y="3076642"/>
            <a:ext cx="2136295" cy="304800"/>
          </a:xfrm>
          <a:prstGeom prst="rect">
            <a:avLst/>
          </a:prstGeom>
        </p:spPr>
        <p:txBody>
          <a:bodyPr/>
          <a:lstStyle>
            <a:lvl1pPr marL="0" indent="0" algn="ctr">
              <a:buNone/>
              <a:defRPr sz="1800">
                <a:solidFill>
                  <a:schemeClr val="tx1"/>
                </a:solidFill>
                <a:latin typeface="Nexa Bold" panose="02000000000000000000" pitchFamily="50" charset="0"/>
              </a:defRPr>
            </a:lvl1pPr>
          </a:lstStyle>
          <a:p>
            <a:pPr lvl="0"/>
            <a:r>
              <a:rPr lang="id-ID" dirty="0"/>
              <a:t>Name</a:t>
            </a:r>
            <a:endParaRPr lang="en-US" dirty="0"/>
          </a:p>
        </p:txBody>
      </p:sp>
      <p:sp>
        <p:nvSpPr>
          <p:cNvPr id="38" name="Text Placeholder 2"/>
          <p:cNvSpPr>
            <a:spLocks noGrp="1"/>
          </p:cNvSpPr>
          <p:nvPr>
            <p:ph type="body" sz="quarter" idx="31" hasCustomPrompt="1"/>
          </p:nvPr>
        </p:nvSpPr>
        <p:spPr>
          <a:xfrm>
            <a:off x="9348516" y="3471043"/>
            <a:ext cx="2136295" cy="1165503"/>
          </a:xfrm>
          <a:prstGeom prst="rect">
            <a:avLst/>
          </a:prstGeom>
        </p:spPr>
        <p:txBody>
          <a:bodyPr/>
          <a:lstStyle>
            <a:lvl1pPr marL="0" indent="0" algn="ctr">
              <a:buNone/>
              <a:defRPr sz="1600" baseline="0">
                <a:solidFill>
                  <a:schemeClr val="tx1">
                    <a:lumMod val="95000"/>
                    <a:lumOff val="5000"/>
                  </a:schemeClr>
                </a:solidFill>
                <a:latin typeface="Lato" panose="020F0502020204030203" pitchFamily="34" charset="0"/>
              </a:defRPr>
            </a:lvl1pPr>
          </a:lstStyle>
          <a:p>
            <a:pPr lvl="0"/>
            <a:r>
              <a:rPr lang="id-ID" dirty="0"/>
              <a:t>Personal Description</a:t>
            </a:r>
            <a:endParaRPr lang="en-US" dirty="0"/>
          </a:p>
        </p:txBody>
      </p:sp>
      <p:sp>
        <p:nvSpPr>
          <p:cNvPr id="5" name="Text Placeholder 4"/>
          <p:cNvSpPr>
            <a:spLocks noGrp="1"/>
          </p:cNvSpPr>
          <p:nvPr>
            <p:ph type="body" sz="quarter" idx="32" hasCustomPrompt="1"/>
          </p:nvPr>
        </p:nvSpPr>
        <p:spPr>
          <a:xfrm>
            <a:off x="609600" y="4824248"/>
            <a:ext cx="11008659" cy="990600"/>
          </a:xfrm>
          <a:prstGeom prst="rect">
            <a:avLst/>
          </a:prstGeom>
        </p:spPr>
        <p:txBody>
          <a:bodyPr/>
          <a:lstStyle>
            <a:lvl1pPr marL="0" indent="0" algn="ctr">
              <a:lnSpc>
                <a:spcPct val="150000"/>
              </a:lnSpc>
              <a:buNone/>
              <a:defRPr sz="1600" baseline="0">
                <a:solidFill>
                  <a:schemeClr val="tx1">
                    <a:lumMod val="85000"/>
                    <a:lumOff val="15000"/>
                  </a:schemeClr>
                </a:solidFill>
                <a:latin typeface="Lato" panose="020F0502020204030203" pitchFamily="34" charset="0"/>
              </a:defRPr>
            </a:lvl1pPr>
          </a:lstStyle>
          <a:p>
            <a:pPr lvl="0"/>
            <a:r>
              <a:rPr lang="id-ID" dirty="0"/>
              <a:t>Your Text Here</a:t>
            </a:r>
            <a:endParaRPr lang="en-US" dirty="0"/>
          </a:p>
        </p:txBody>
      </p:sp>
    </p:spTree>
    <p:extLst>
      <p:ext uri="{BB962C8B-B14F-4D97-AF65-F5344CB8AC3E}">
        <p14:creationId xmlns:p14="http://schemas.microsoft.com/office/powerpoint/2010/main" val="32876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500"/>
                                        <p:tgtEl>
                                          <p:spTgt spid="3">
                                            <p:txEl>
                                              <p:pRg st="0" end="0"/>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wipe(up)">
                                      <p:cBhvr>
                                        <p:cTn id="23" dur="500"/>
                                        <p:tgtEl>
                                          <p:spTgt spid="32">
                                            <p:txEl>
                                              <p:pRg st="0" end="0"/>
                                            </p:txEl>
                                          </p:spTgt>
                                        </p:tgtEl>
                                      </p:cBhvr>
                                    </p:animEffect>
                                  </p:childTnLst>
                                </p:cTn>
                              </p:par>
                              <p:par>
                                <p:cTn id="24" presetID="42" presetClass="entr" presetSubtype="0" fill="hold" grpId="0" nodeType="withEffect" nodePh="1">
                                  <p:stCondLst>
                                    <p:cond delay="0"/>
                                  </p:stCondLst>
                                  <p:endCondLst>
                                    <p:cond evt="begin" delay="0">
                                      <p:tn val="24"/>
                                    </p:cond>
                                  </p:end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wipe(up)">
                                      <p:cBhvr>
                                        <p:cTn id="32" dur="500"/>
                                        <p:tgtEl>
                                          <p:spTgt spid="33">
                                            <p:txEl>
                                              <p:pRg st="0" end="0"/>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wipe(up)">
                                      <p:cBhvr>
                                        <p:cTn id="35" dur="500"/>
                                        <p:tgtEl>
                                          <p:spTgt spid="34">
                                            <p:txEl>
                                              <p:pRg st="0" end="0"/>
                                            </p:txEl>
                                          </p:spTgt>
                                        </p:tgtEl>
                                      </p:cBhvr>
                                    </p:animEffect>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nodePh="1">
                                  <p:stCondLst>
                                    <p:cond delay="0"/>
                                  </p:stCondLst>
                                  <p:endCondLst>
                                    <p:cond evt="begin" delay="0">
                                      <p:tn val="42"/>
                                    </p:cond>
                                  </p:end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anim calcmode="lin" valueType="num">
                                      <p:cBhvr>
                                        <p:cTn id="45" dur="500" fill="hold"/>
                                        <p:tgtEl>
                                          <p:spTgt spid="21"/>
                                        </p:tgtEl>
                                        <p:attrNameLst>
                                          <p:attrName>ppt_x</p:attrName>
                                        </p:attrNameLst>
                                      </p:cBhvr>
                                      <p:tavLst>
                                        <p:tav tm="0">
                                          <p:val>
                                            <p:strVal val="#ppt_x"/>
                                          </p:val>
                                        </p:tav>
                                        <p:tav tm="100000">
                                          <p:val>
                                            <p:strVal val="#ppt_x"/>
                                          </p:val>
                                        </p:tav>
                                      </p:tavLst>
                                    </p:anim>
                                    <p:anim calcmode="lin" valueType="num">
                                      <p:cBhvr>
                                        <p:cTn id="46" dur="500" fill="hold"/>
                                        <p:tgtEl>
                                          <p:spTgt spid="21"/>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Effect transition="in" filter="wipe(up)">
                                      <p:cBhvr>
                                        <p:cTn id="50" dur="500"/>
                                        <p:tgtEl>
                                          <p:spTgt spid="35">
                                            <p:txEl>
                                              <p:pRg st="0" end="0"/>
                                            </p:tx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up)">
                                      <p:cBhvr>
                                        <p:cTn id="53" dur="500"/>
                                        <p:tgtEl>
                                          <p:spTgt spid="36">
                                            <p:txEl>
                                              <p:pRg st="0" end="0"/>
                                            </p:txEl>
                                          </p:spTgt>
                                        </p:tgtEl>
                                      </p:cBhvr>
                                    </p:animEffect>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nodePh="1">
                                  <p:stCondLst>
                                    <p:cond delay="0"/>
                                  </p:stCondLst>
                                  <p:endCondLst>
                                    <p:cond evt="begin" delay="0">
                                      <p:tn val="60"/>
                                    </p:cond>
                                  </p:end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anim calcmode="lin" valueType="num">
                                      <p:cBhvr>
                                        <p:cTn id="63" dur="500" fill="hold"/>
                                        <p:tgtEl>
                                          <p:spTgt spid="25"/>
                                        </p:tgtEl>
                                        <p:attrNameLst>
                                          <p:attrName>ppt_x</p:attrName>
                                        </p:attrNameLst>
                                      </p:cBhvr>
                                      <p:tavLst>
                                        <p:tav tm="0">
                                          <p:val>
                                            <p:strVal val="#ppt_x"/>
                                          </p:val>
                                        </p:tav>
                                        <p:tav tm="100000">
                                          <p:val>
                                            <p:strVal val="#ppt_x"/>
                                          </p:val>
                                        </p:tav>
                                      </p:tavLst>
                                    </p:anim>
                                    <p:anim calcmode="lin" valueType="num">
                                      <p:cBhvr>
                                        <p:cTn id="64" dur="5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Effect transition="in" filter="wipe(up)">
                                      <p:cBhvr>
                                        <p:cTn id="68" dur="500"/>
                                        <p:tgtEl>
                                          <p:spTgt spid="37">
                                            <p:txEl>
                                              <p:pRg st="0" end="0"/>
                                            </p:tx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4000"/>
                            </p:stCondLst>
                            <p:childTnLst>
                              <p:par>
                                <p:cTn id="73" presetID="22" presetClass="entr" presetSubtype="1" fill="hold" grpId="0" nodeType="afterEffect">
                                  <p:stCondLst>
                                    <p:cond delay="0"/>
                                  </p:stCondLst>
                                  <p:childTnLst>
                                    <p:set>
                                      <p:cBhvr>
                                        <p:cTn id="74" dur="1" fill="hold">
                                          <p:stCondLst>
                                            <p:cond delay="0"/>
                                          </p:stCondLst>
                                        </p:cTn>
                                        <p:tgtEl>
                                          <p:spTgt spid="5">
                                            <p:txEl>
                                              <p:pRg st="0" end="0"/>
                                            </p:txEl>
                                          </p:spTgt>
                                        </p:tgtEl>
                                        <p:attrNameLst>
                                          <p:attrName>style.visibility</p:attrName>
                                        </p:attrNameLst>
                                      </p:cBhvr>
                                      <p:to>
                                        <p:strVal val="visible"/>
                                      </p:to>
                                    </p:set>
                                    <p:animEffect transition="in" filter="wipe(up)">
                                      <p:cBhvr>
                                        <p:cTn id="75" dur="500"/>
                                        <p:tgtEl>
                                          <p:spTgt spid="5">
                                            <p:txEl>
                                              <p:pRg st="0" end="0"/>
                                            </p:txEl>
                                          </p:spTgt>
                                        </p:tgtEl>
                                      </p:cBhvr>
                                    </p:animEffect>
                                  </p:childTnLst>
                                </p:cTn>
                              </p:par>
                            </p:childTnLst>
                          </p:cTn>
                        </p:par>
                        <p:par>
                          <p:cTn id="76" fill="hold">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anim calcmode="lin" valueType="num">
                                      <p:cBhvr>
                                        <p:cTn id="80" dur="500" fill="hold"/>
                                        <p:tgtEl>
                                          <p:spTgt spid="27"/>
                                        </p:tgtEl>
                                        <p:attrNameLst>
                                          <p:attrName>ppt_x</p:attrName>
                                        </p:attrNameLst>
                                      </p:cBhvr>
                                      <p:tavLst>
                                        <p:tav tm="0">
                                          <p:val>
                                            <p:strVal val="#ppt_x"/>
                                          </p:val>
                                        </p:tav>
                                        <p:tav tm="100000">
                                          <p:val>
                                            <p:strVal val="#ppt_x"/>
                                          </p:val>
                                        </p:tav>
                                      </p:tavLst>
                                    </p:anim>
                                    <p:anim calcmode="lin" valueType="num">
                                      <p:cBhvr>
                                        <p:cTn id="81" dur="500" fill="hold"/>
                                        <p:tgtEl>
                                          <p:spTgt spid="27"/>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42"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anim calcmode="lin" valueType="num">
                                      <p:cBhvr>
                                        <p:cTn id="86" dur="500" fill="hold"/>
                                        <p:tgtEl>
                                          <p:spTgt spid="28"/>
                                        </p:tgtEl>
                                        <p:attrNameLst>
                                          <p:attrName>ppt_x</p:attrName>
                                        </p:attrNameLst>
                                      </p:cBhvr>
                                      <p:tavLst>
                                        <p:tav tm="0">
                                          <p:val>
                                            <p:strVal val="#ppt_x"/>
                                          </p:val>
                                        </p:tav>
                                        <p:tav tm="100000">
                                          <p:val>
                                            <p:strVal val="#ppt_x"/>
                                          </p:val>
                                        </p:tav>
                                      </p:tavLst>
                                    </p:anim>
                                    <p:anim calcmode="lin" valueType="num">
                                      <p:cBhvr>
                                        <p:cTn id="8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3" grpId="0" animBg="1"/>
      <p:bldP spid="17" grpId="0"/>
      <p:bldP spid="20" grpId="0" animBg="1"/>
      <p:bldP spid="21" grpId="0"/>
      <p:bldP spid="24" grpId="0" animBg="1"/>
      <p:bldP spid="25"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32" grpId="0" build="p">
        <p:tmplLst>
          <p:tmpl lvl="1">
            <p:tnLst>
              <p:par>
                <p:cTn presetID="22" presetClass="entr" presetSubtype="1"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Workin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5181600" cy="5917093"/>
          </a:xfrm>
          <a:prstGeom prst="rect">
            <a:avLst/>
          </a:prstGeom>
        </p:spPr>
        <p:txBody>
          <a:bodyPr/>
          <a:lstStyle/>
          <a:p>
            <a:r>
              <a:rPr lang="en-US"/>
              <a:t>Click icon to add picture</a:t>
            </a:r>
          </a:p>
        </p:txBody>
      </p:sp>
    </p:spTree>
    <p:extLst>
      <p:ext uri="{BB962C8B-B14F-4D97-AF65-F5344CB8AC3E}">
        <p14:creationId xmlns:p14="http://schemas.microsoft.com/office/powerpoint/2010/main" val="92094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ortfolio">
    <p:spTree>
      <p:nvGrpSpPr>
        <p:cNvPr id="1" name=""/>
        <p:cNvGrpSpPr/>
        <p:nvPr/>
      </p:nvGrpSpPr>
      <p:grpSpPr>
        <a:xfrm>
          <a:off x="0" y="0"/>
          <a:ext cx="0" cy="0"/>
          <a:chOff x="0" y="0"/>
          <a:chExt cx="0" cy="0"/>
        </a:xfrm>
      </p:grpSpPr>
      <p:pic>
        <p:nvPicPr>
          <p:cNvPr id="3" name="Picture Placeholder 9"/>
          <p:cNvPicPr>
            <a:picLocks noChangeAspect="1"/>
          </p:cNvPicPr>
          <p:nvPr userDrawn="1"/>
        </p:nvPicPr>
        <p:blipFill>
          <a:blip r:embed="rId2" cstate="print">
            <a:extLst>
              <a:ext uri="{28A0092B-C50C-407E-A947-70E740481C1C}">
                <a14:useLocalDpi xmlns:a14="http://schemas.microsoft.com/office/drawing/2010/main" val="0"/>
              </a:ext>
            </a:extLst>
          </a:blip>
          <a:srcRect l="11161" r="11161"/>
          <a:stretch>
            <a:fillRect/>
          </a:stretch>
        </p:blipFill>
        <p:spPr>
          <a:xfrm>
            <a:off x="609600" y="1219200"/>
            <a:ext cx="2209800" cy="2133600"/>
          </a:xfrm>
        </p:spPr>
      </p:pic>
      <p:sp>
        <p:nvSpPr>
          <p:cNvPr id="15" name="Picture Placeholder 12"/>
          <p:cNvSpPr>
            <a:spLocks noGrp="1"/>
          </p:cNvSpPr>
          <p:nvPr>
            <p:ph type="pic" sz="quarter" idx="10"/>
          </p:nvPr>
        </p:nvSpPr>
        <p:spPr>
          <a:xfrm>
            <a:off x="787400" y="1219200"/>
            <a:ext cx="2209800" cy="2133600"/>
          </a:xfrm>
          <a:prstGeom prst="rect">
            <a:avLst/>
          </a:prstGeom>
        </p:spPr>
        <p:txBody>
          <a:bodyPr/>
          <a:lstStyle/>
          <a:p>
            <a:r>
              <a:rPr lang="en-US"/>
              <a:t>Click icon to add picture</a:t>
            </a:r>
          </a:p>
        </p:txBody>
      </p:sp>
      <p:sp>
        <p:nvSpPr>
          <p:cNvPr id="17" name="Picture Placeholder 12"/>
          <p:cNvSpPr>
            <a:spLocks noGrp="1"/>
          </p:cNvSpPr>
          <p:nvPr>
            <p:ph type="pic" sz="quarter" idx="11"/>
          </p:nvPr>
        </p:nvSpPr>
        <p:spPr>
          <a:xfrm>
            <a:off x="3568700" y="1219200"/>
            <a:ext cx="2209800" cy="2133600"/>
          </a:xfrm>
          <a:prstGeom prst="rect">
            <a:avLst/>
          </a:prstGeom>
        </p:spPr>
        <p:txBody>
          <a:bodyPr/>
          <a:lstStyle/>
          <a:p>
            <a:r>
              <a:rPr lang="en-US"/>
              <a:t>Click icon to add picture</a:t>
            </a:r>
          </a:p>
        </p:txBody>
      </p:sp>
      <p:sp>
        <p:nvSpPr>
          <p:cNvPr id="18" name="Picture Placeholder 12"/>
          <p:cNvSpPr>
            <a:spLocks noGrp="1"/>
          </p:cNvSpPr>
          <p:nvPr>
            <p:ph type="pic" sz="quarter" idx="12"/>
          </p:nvPr>
        </p:nvSpPr>
        <p:spPr>
          <a:xfrm>
            <a:off x="6502400" y="1219200"/>
            <a:ext cx="2209800" cy="2133600"/>
          </a:xfrm>
          <a:prstGeom prst="rect">
            <a:avLst/>
          </a:prstGeom>
        </p:spPr>
        <p:txBody>
          <a:bodyPr/>
          <a:lstStyle/>
          <a:p>
            <a:r>
              <a:rPr lang="en-US"/>
              <a:t>Click icon to add picture</a:t>
            </a:r>
          </a:p>
        </p:txBody>
      </p:sp>
      <p:sp>
        <p:nvSpPr>
          <p:cNvPr id="19" name="Picture Placeholder 12"/>
          <p:cNvSpPr>
            <a:spLocks noGrp="1"/>
          </p:cNvSpPr>
          <p:nvPr>
            <p:ph type="pic" sz="quarter" idx="13"/>
          </p:nvPr>
        </p:nvSpPr>
        <p:spPr>
          <a:xfrm>
            <a:off x="9398000" y="1219200"/>
            <a:ext cx="2209800" cy="2133600"/>
          </a:xfrm>
          <a:prstGeom prst="rect">
            <a:avLst/>
          </a:prstGeom>
        </p:spPr>
        <p:txBody>
          <a:bodyPr/>
          <a:lstStyle/>
          <a:p>
            <a:r>
              <a:rPr lang="en-US"/>
              <a:t>Click icon to add picture</a:t>
            </a:r>
          </a:p>
        </p:txBody>
      </p:sp>
      <p:pic>
        <p:nvPicPr>
          <p:cNvPr id="20" name="Picture Placeholder 9"/>
          <p:cNvPicPr>
            <a:picLocks noChangeAspect="1"/>
          </p:cNvPicPr>
          <p:nvPr userDrawn="1"/>
        </p:nvPicPr>
        <p:blipFill>
          <a:blip r:embed="rId2" cstate="print">
            <a:extLst>
              <a:ext uri="{28A0092B-C50C-407E-A947-70E740481C1C}">
                <a14:useLocalDpi xmlns:a14="http://schemas.microsoft.com/office/drawing/2010/main" val="0"/>
              </a:ext>
            </a:extLst>
          </a:blip>
          <a:srcRect l="11161" r="11161"/>
          <a:stretch>
            <a:fillRect/>
          </a:stretch>
        </p:blipFill>
        <p:spPr>
          <a:xfrm>
            <a:off x="609600" y="3962400"/>
            <a:ext cx="2209800" cy="2133600"/>
          </a:xfrm>
        </p:spPr>
      </p:pic>
      <p:sp>
        <p:nvSpPr>
          <p:cNvPr id="21" name="Picture Placeholder 12"/>
          <p:cNvSpPr>
            <a:spLocks noGrp="1"/>
          </p:cNvSpPr>
          <p:nvPr>
            <p:ph type="pic" sz="quarter" idx="14"/>
          </p:nvPr>
        </p:nvSpPr>
        <p:spPr>
          <a:xfrm>
            <a:off x="787400" y="3657600"/>
            <a:ext cx="2209800" cy="2133600"/>
          </a:xfrm>
          <a:prstGeom prst="rect">
            <a:avLst/>
          </a:prstGeom>
        </p:spPr>
        <p:txBody>
          <a:bodyPr/>
          <a:lstStyle/>
          <a:p>
            <a:r>
              <a:rPr lang="en-US"/>
              <a:t>Click icon to add picture</a:t>
            </a:r>
          </a:p>
        </p:txBody>
      </p:sp>
      <p:sp>
        <p:nvSpPr>
          <p:cNvPr id="22" name="Picture Placeholder 12"/>
          <p:cNvSpPr>
            <a:spLocks noGrp="1"/>
          </p:cNvSpPr>
          <p:nvPr>
            <p:ph type="pic" sz="quarter" idx="15"/>
          </p:nvPr>
        </p:nvSpPr>
        <p:spPr>
          <a:xfrm>
            <a:off x="3543300" y="3657600"/>
            <a:ext cx="2209800" cy="2133600"/>
          </a:xfrm>
          <a:prstGeom prst="rect">
            <a:avLst/>
          </a:prstGeom>
        </p:spPr>
        <p:txBody>
          <a:bodyPr/>
          <a:lstStyle/>
          <a:p>
            <a:r>
              <a:rPr lang="en-US"/>
              <a:t>Click icon to add picture</a:t>
            </a:r>
          </a:p>
        </p:txBody>
      </p:sp>
      <p:sp>
        <p:nvSpPr>
          <p:cNvPr id="23" name="Picture Placeholder 12"/>
          <p:cNvSpPr>
            <a:spLocks noGrp="1"/>
          </p:cNvSpPr>
          <p:nvPr>
            <p:ph type="pic" sz="quarter" idx="16"/>
          </p:nvPr>
        </p:nvSpPr>
        <p:spPr>
          <a:xfrm>
            <a:off x="6477000" y="3657600"/>
            <a:ext cx="2209800" cy="2133600"/>
          </a:xfrm>
          <a:prstGeom prst="rect">
            <a:avLst/>
          </a:prstGeom>
        </p:spPr>
        <p:txBody>
          <a:bodyPr/>
          <a:lstStyle/>
          <a:p>
            <a:r>
              <a:rPr lang="en-US"/>
              <a:t>Click icon to add picture</a:t>
            </a:r>
          </a:p>
        </p:txBody>
      </p:sp>
      <p:sp>
        <p:nvSpPr>
          <p:cNvPr id="24" name="Picture Placeholder 12"/>
          <p:cNvSpPr>
            <a:spLocks noGrp="1"/>
          </p:cNvSpPr>
          <p:nvPr>
            <p:ph type="pic" sz="quarter" idx="17"/>
          </p:nvPr>
        </p:nvSpPr>
        <p:spPr>
          <a:xfrm>
            <a:off x="9372600" y="3657600"/>
            <a:ext cx="2209800" cy="2133600"/>
          </a:xfrm>
          <a:prstGeom prst="rect">
            <a:avLst/>
          </a:prstGeom>
        </p:spPr>
        <p:txBody>
          <a:bodyPr/>
          <a:lstStyle/>
          <a:p>
            <a:r>
              <a:rPr lang="en-US"/>
              <a:t>Click icon to add picture</a:t>
            </a:r>
          </a:p>
        </p:txBody>
      </p:sp>
      <p:cxnSp>
        <p:nvCxnSpPr>
          <p:cNvPr id="26" name="Straight Connector 25"/>
          <p:cNvCxnSpPr/>
          <p:nvPr userDrawn="1"/>
        </p:nvCxnSpPr>
        <p:spPr>
          <a:xfrm>
            <a:off x="609600" y="906298"/>
            <a:ext cx="10972800"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0"/>
          <p:cNvSpPr>
            <a:spLocks noGrp="1"/>
          </p:cNvSpPr>
          <p:nvPr>
            <p:ph type="body" sz="quarter" idx="18" hasCustomPrompt="1"/>
          </p:nvPr>
        </p:nvSpPr>
        <p:spPr>
          <a:xfrm>
            <a:off x="609600" y="262650"/>
            <a:ext cx="6889376" cy="533400"/>
          </a:xfrm>
        </p:spPr>
        <p:txBody>
          <a:bodyPr>
            <a:noAutofit/>
          </a:bodyPr>
          <a:lstStyle>
            <a:lvl1pPr marL="0" indent="0">
              <a:buNone/>
              <a:defRPr sz="3600" baseline="0">
                <a:solidFill>
                  <a:schemeClr val="accent4"/>
                </a:solidFill>
                <a:latin typeface="Nexa Bold" panose="02000000000000000000" pitchFamily="50" charset="0"/>
              </a:defRPr>
            </a:lvl1pPr>
          </a:lstStyle>
          <a:p>
            <a:pPr lvl="0"/>
            <a:r>
              <a:rPr lang="en-GB" dirty="0"/>
              <a:t>YOUR TITLE HERE</a:t>
            </a:r>
          </a:p>
        </p:txBody>
      </p:sp>
    </p:spTree>
    <p:extLst>
      <p:ext uri="{BB962C8B-B14F-4D97-AF65-F5344CB8AC3E}">
        <p14:creationId xmlns:p14="http://schemas.microsoft.com/office/powerpoint/2010/main" val="4990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down)">
                                      <p:cBhvr>
                                        <p:cTn id="11" dur="500"/>
                                        <p:tgtEl>
                                          <p:spTgt spid="27">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nodePh="1">
                                  <p:stCondLst>
                                    <p:cond delay="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3500"/>
                            </p:stCondLst>
                            <p:childTnLst>
                              <p:par>
                                <p:cTn id="33" presetID="22" presetClass="entr" presetSubtype="1" fill="hold" grpId="0" nodeType="afterEffect" nodePh="1">
                                  <p:stCondLst>
                                    <p:cond delay="0"/>
                                  </p:stCondLst>
                                  <p:endCondLst>
                                    <p:cond evt="begin" delay="0">
                                      <p:tn val="33"/>
                                    </p:cond>
                                  </p:end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22" presetClass="entr" presetSubtype="1" fill="hold" grpId="0" nodeType="afterEffect" nodePh="1">
                                  <p:stCondLst>
                                    <p:cond delay="0"/>
                                  </p:stCondLst>
                                  <p:endCondLst>
                                    <p:cond evt="begin" delay="0">
                                      <p:tn val="37"/>
                                    </p:cond>
                                  </p:end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4500"/>
                            </p:stCondLst>
                            <p:childTnLst>
                              <p:par>
                                <p:cTn id="41" presetID="22" presetClass="entr" presetSubtype="1" fill="hold" grpId="0" nodeType="afterEffect" nodePh="1">
                                  <p:stCondLst>
                                    <p:cond delay="0"/>
                                  </p:stCondLst>
                                  <p:endCondLst>
                                    <p:cond evt="begin" delay="0">
                                      <p:tn val="41"/>
                                    </p:cond>
                                  </p:end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1" grpId="0"/>
      <p:bldP spid="22" grpId="0"/>
      <p:bldP spid="23" grpId="0"/>
      <p:bldP spid="24" grpId="0"/>
      <p:bldP spid="27" grpId="0" build="p">
        <p:tmplLst>
          <p:tmpl lvl="1">
            <p:tnLst>
              <p:par>
                <p:cTn presetID="22" presetClass="entr" presetSubtype="4"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 y="1219200"/>
            <a:ext cx="5486400" cy="4697893"/>
          </a:xfrm>
          <a:prstGeom prst="rect">
            <a:avLst/>
          </a:prstGeom>
        </p:spPr>
        <p:txBody>
          <a:bodyPr/>
          <a:lstStyle/>
          <a:p>
            <a:r>
              <a:rPr lang="en-US"/>
              <a:t>Click icon to add picture</a:t>
            </a:r>
          </a:p>
        </p:txBody>
      </p:sp>
      <p:sp>
        <p:nvSpPr>
          <p:cNvPr id="10" name="Picture Placeholder 8"/>
          <p:cNvSpPr>
            <a:spLocks noGrp="1"/>
          </p:cNvSpPr>
          <p:nvPr>
            <p:ph type="pic" sz="quarter" idx="11"/>
          </p:nvPr>
        </p:nvSpPr>
        <p:spPr>
          <a:xfrm>
            <a:off x="6096000" y="1219200"/>
            <a:ext cx="5473700" cy="2895599"/>
          </a:xfrm>
          <a:prstGeom prst="rect">
            <a:avLst/>
          </a:prstGeom>
        </p:spPr>
        <p:txBody>
          <a:bodyPr/>
          <a:lstStyle/>
          <a:p>
            <a:r>
              <a:rPr lang="en-US"/>
              <a:t>Click icon to add picture</a:t>
            </a:r>
          </a:p>
        </p:txBody>
      </p:sp>
      <p:sp>
        <p:nvSpPr>
          <p:cNvPr id="11" name="Picture Placeholder 8"/>
          <p:cNvSpPr>
            <a:spLocks noGrp="1"/>
          </p:cNvSpPr>
          <p:nvPr>
            <p:ph type="pic" sz="quarter" idx="12"/>
          </p:nvPr>
        </p:nvSpPr>
        <p:spPr>
          <a:xfrm>
            <a:off x="6096000" y="4114799"/>
            <a:ext cx="2743200" cy="1802294"/>
          </a:xfrm>
          <a:prstGeom prst="rect">
            <a:avLst/>
          </a:prstGeom>
        </p:spPr>
        <p:txBody>
          <a:bodyPr/>
          <a:lstStyle/>
          <a:p>
            <a:r>
              <a:rPr lang="en-US"/>
              <a:t>Click icon to add picture</a:t>
            </a:r>
          </a:p>
        </p:txBody>
      </p:sp>
      <p:sp>
        <p:nvSpPr>
          <p:cNvPr id="12" name="Picture Placeholder 8"/>
          <p:cNvSpPr>
            <a:spLocks noGrp="1"/>
          </p:cNvSpPr>
          <p:nvPr>
            <p:ph type="pic" sz="quarter" idx="13"/>
          </p:nvPr>
        </p:nvSpPr>
        <p:spPr>
          <a:xfrm>
            <a:off x="8839200" y="4114799"/>
            <a:ext cx="2743200" cy="1802294"/>
          </a:xfrm>
          <a:prstGeom prst="rect">
            <a:avLst/>
          </a:prstGeom>
        </p:spPr>
        <p:txBody>
          <a:bodyPr/>
          <a:lstStyle/>
          <a:p>
            <a:r>
              <a:rPr lang="en-US"/>
              <a:t>Click icon to add picture</a:t>
            </a:r>
          </a:p>
        </p:txBody>
      </p:sp>
      <p:cxnSp>
        <p:nvCxnSpPr>
          <p:cNvPr id="4" name="Straight Connector 3"/>
          <p:cNvCxnSpPr/>
          <p:nvPr userDrawn="1"/>
        </p:nvCxnSpPr>
        <p:spPr>
          <a:xfrm>
            <a:off x="609600" y="914400"/>
            <a:ext cx="10972800"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0"/>
          <p:cNvSpPr>
            <a:spLocks noGrp="1"/>
          </p:cNvSpPr>
          <p:nvPr>
            <p:ph type="body" sz="quarter" idx="14" hasCustomPrompt="1"/>
          </p:nvPr>
        </p:nvSpPr>
        <p:spPr>
          <a:xfrm>
            <a:off x="609600" y="2286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Tree>
    <p:extLst>
      <p:ext uri="{BB962C8B-B14F-4D97-AF65-F5344CB8AC3E}">
        <p14:creationId xmlns:p14="http://schemas.microsoft.com/office/powerpoint/2010/main" val="255158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down)">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build="p">
        <p:tmplLst>
          <p:tmpl lvl="1">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ey Fig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908176" cy="5917093"/>
          </a:xfrm>
          <a:prstGeom prst="rect">
            <a:avLst/>
          </a:prstGeom>
        </p:spPr>
        <p:txBody>
          <a:bodyPr/>
          <a:lstStyle/>
          <a:p>
            <a:r>
              <a:rPr lang="en-US"/>
              <a:t>Click icon to add picture</a:t>
            </a:r>
          </a:p>
        </p:txBody>
      </p:sp>
    </p:spTree>
    <p:extLst>
      <p:ext uri="{BB962C8B-B14F-4D97-AF65-F5344CB8AC3E}">
        <p14:creationId xmlns:p14="http://schemas.microsoft.com/office/powerpoint/2010/main" val="430627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309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143000"/>
            <a:ext cx="12192000" cy="4572000"/>
          </a:xfrm>
          <a:prstGeom prst="rect">
            <a:avLst/>
          </a:prstGeom>
        </p:spPr>
        <p:txBody>
          <a:bodyPr/>
          <a:lstStyle/>
          <a:p>
            <a:r>
              <a:rPr lang="en-US"/>
              <a:t>Click icon to add picture</a:t>
            </a:r>
          </a:p>
        </p:txBody>
      </p:sp>
      <p:sp>
        <p:nvSpPr>
          <p:cNvPr id="3" name="Rectangle 2"/>
          <p:cNvSpPr/>
          <p:nvPr userDrawn="1"/>
        </p:nvSpPr>
        <p:spPr>
          <a:xfrm>
            <a:off x="0" y="5917094"/>
            <a:ext cx="12192000" cy="9790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a:spLocks noChangeAspect="1"/>
          </p:cNvSpPr>
          <p:nvPr userDrawn="1"/>
        </p:nvSpPr>
        <p:spPr>
          <a:xfrm>
            <a:off x="457200" y="6028596"/>
            <a:ext cx="756000"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latin typeface="Nexa Bold" panose="02000000000000000000" pitchFamily="50" charset="0"/>
              </a:rPr>
              <a:t>LOGO</a:t>
            </a:r>
          </a:p>
        </p:txBody>
      </p:sp>
      <p:sp>
        <p:nvSpPr>
          <p:cNvPr id="5" name="TextBox 4"/>
          <p:cNvSpPr txBox="1"/>
          <p:nvPr userDrawn="1"/>
        </p:nvSpPr>
        <p:spPr>
          <a:xfrm>
            <a:off x="1670400" y="6144986"/>
            <a:ext cx="3739800" cy="523220"/>
          </a:xfrm>
          <a:prstGeom prst="rect">
            <a:avLst/>
          </a:prstGeom>
          <a:noFill/>
        </p:spPr>
        <p:txBody>
          <a:bodyPr wrap="square" rtlCol="0">
            <a:spAutoFit/>
          </a:bodyPr>
          <a:lstStyle/>
          <a:p>
            <a:pPr marL="0" lvl="0" indent="0">
              <a:buNone/>
            </a:pPr>
            <a:r>
              <a:rPr lang="en-GB" sz="1400">
                <a:latin typeface="Lato" panose="020F0502020204030203" pitchFamily="34" charset="0"/>
                <a:ea typeface="Lato" panose="020F0502020204030203" pitchFamily="34" charset="0"/>
                <a:cs typeface="Lato" panose="020F0502020204030203" pitchFamily="34" charset="0"/>
              </a:rPr>
              <a:t>Phone : (147) 258 369 / 753 951</a:t>
            </a:r>
          </a:p>
          <a:p>
            <a:pPr marL="0" lvl="0" indent="0">
              <a:buNone/>
            </a:pPr>
            <a:r>
              <a:rPr lang="en-GB" sz="1400">
                <a:latin typeface="Lato" panose="020F0502020204030203" pitchFamily="34" charset="0"/>
                <a:ea typeface="Lato" panose="020F0502020204030203" pitchFamily="34" charset="0"/>
                <a:cs typeface="Lato" panose="020F0502020204030203" pitchFamily="34" charset="0"/>
              </a:rPr>
              <a:t>Mail : admin@mailo.com</a:t>
            </a:r>
          </a:p>
        </p:txBody>
      </p:sp>
      <p:sp>
        <p:nvSpPr>
          <p:cNvPr id="8" name="TextBox 7"/>
          <p:cNvSpPr txBox="1"/>
          <p:nvPr userDrawn="1"/>
        </p:nvSpPr>
        <p:spPr>
          <a:xfrm>
            <a:off x="7924800" y="6252707"/>
            <a:ext cx="3739800" cy="307777"/>
          </a:xfrm>
          <a:prstGeom prst="rect">
            <a:avLst/>
          </a:prstGeom>
          <a:noFill/>
        </p:spPr>
        <p:txBody>
          <a:bodyPr wrap="square" rtlCol="0">
            <a:spAutoFit/>
          </a:bodyPr>
          <a:lstStyle/>
          <a:p>
            <a:pPr marL="0" lvl="0" indent="0" algn="ctr">
              <a:buNone/>
            </a:pPr>
            <a:r>
              <a:rPr lang="en-GB" sz="1400">
                <a:latin typeface="Lato" panose="020F0502020204030203" pitchFamily="34" charset="0"/>
                <a:ea typeface="Lato" panose="020F0502020204030203" pitchFamily="34" charset="0"/>
                <a:cs typeface="Lato" panose="020F0502020204030203" pitchFamily="34" charset="0"/>
              </a:rPr>
              <a:t>www.yoursite.com</a:t>
            </a:r>
          </a:p>
        </p:txBody>
      </p:sp>
    </p:spTree>
    <p:extLst>
      <p:ext uri="{BB962C8B-B14F-4D97-AF65-F5344CB8AC3E}">
        <p14:creationId xmlns:p14="http://schemas.microsoft.com/office/powerpoint/2010/main" val="3710223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howreel">
    <p:spTree>
      <p:nvGrpSpPr>
        <p:cNvPr id="1" name=""/>
        <p:cNvGrpSpPr/>
        <p:nvPr/>
      </p:nvGrpSpPr>
      <p:grpSpPr>
        <a:xfrm>
          <a:off x="0" y="0"/>
          <a:ext cx="0" cy="0"/>
          <a:chOff x="0" y="0"/>
          <a:chExt cx="0" cy="0"/>
        </a:xfrm>
      </p:grpSpPr>
      <p:cxnSp>
        <p:nvCxnSpPr>
          <p:cNvPr id="3" name="Straight Connector 2"/>
          <p:cNvCxnSpPr/>
          <p:nvPr userDrawn="1"/>
        </p:nvCxnSpPr>
        <p:spPr>
          <a:xfrm>
            <a:off x="0" y="1143000"/>
            <a:ext cx="11618259"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0"/>
          <p:cNvSpPr>
            <a:spLocks noGrp="1"/>
          </p:cNvSpPr>
          <p:nvPr>
            <p:ph type="body" sz="quarter" idx="14" hasCustomPrompt="1"/>
          </p:nvPr>
        </p:nvSpPr>
        <p:spPr>
          <a:xfrm>
            <a:off x="609600" y="3810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
        <p:nvSpPr>
          <p:cNvPr id="5" name="Text Placeholder 6"/>
          <p:cNvSpPr>
            <a:spLocks noGrp="1"/>
          </p:cNvSpPr>
          <p:nvPr>
            <p:ph type="body" sz="quarter" idx="13" hasCustomPrompt="1"/>
          </p:nvPr>
        </p:nvSpPr>
        <p:spPr>
          <a:xfrm>
            <a:off x="609600" y="2209800"/>
            <a:ext cx="3886200" cy="3886200"/>
          </a:xfrm>
        </p:spPr>
        <p:txBody>
          <a:bodyPr>
            <a:noAutofit/>
          </a:bodyPr>
          <a:lstStyle>
            <a:lvl1pPr marL="0" indent="0">
              <a:buNone/>
              <a:defRPr sz="1600" baseline="0">
                <a:solidFill>
                  <a:schemeClr val="tx1">
                    <a:lumMod val="95000"/>
                    <a:lumOff val="5000"/>
                  </a:schemeClr>
                </a:solidFill>
              </a:defRPr>
            </a:lvl1pPr>
          </a:lstStyle>
          <a:p>
            <a:pPr>
              <a:lnSpc>
                <a:spcPct val="150000"/>
              </a:lnSpc>
            </a:pPr>
            <a:r>
              <a:rPr lang="en-GB" sz="2800" dirty="0">
                <a:latin typeface="Lato" panose="020F0502020204030203" pitchFamily="34" charset="0"/>
              </a:rPr>
              <a:t>Your Text Here</a:t>
            </a:r>
          </a:p>
        </p:txBody>
      </p:sp>
      <p:sp>
        <p:nvSpPr>
          <p:cNvPr id="6" name="Text Placeholder 6"/>
          <p:cNvSpPr>
            <a:spLocks noGrp="1"/>
          </p:cNvSpPr>
          <p:nvPr>
            <p:ph type="body" sz="quarter" idx="15" hasCustomPrompt="1"/>
          </p:nvPr>
        </p:nvSpPr>
        <p:spPr>
          <a:xfrm>
            <a:off x="624840" y="1514480"/>
            <a:ext cx="3886200" cy="619113"/>
          </a:xfrm>
        </p:spPr>
        <p:txBody>
          <a:bodyPr>
            <a:noAutofit/>
          </a:bodyPr>
          <a:lstStyle>
            <a:lvl1pPr marL="0" indent="0">
              <a:buNone/>
              <a:defRPr sz="1800" baseline="0">
                <a:solidFill>
                  <a:schemeClr val="tx1"/>
                </a:solidFill>
                <a:latin typeface="Nexa Bold" panose="02000000000000000000" pitchFamily="50" charset="0"/>
              </a:defRPr>
            </a:lvl1pPr>
          </a:lstStyle>
          <a:p>
            <a:pPr>
              <a:lnSpc>
                <a:spcPct val="150000"/>
              </a:lnSpc>
            </a:pPr>
            <a:r>
              <a:rPr lang="en-GB" sz="2800" dirty="0">
                <a:latin typeface="Lato" panose="020F0502020204030203" pitchFamily="34" charset="0"/>
              </a:rPr>
              <a:t>Your Text Here</a:t>
            </a:r>
          </a:p>
        </p:txBody>
      </p:sp>
      <p:sp>
        <p:nvSpPr>
          <p:cNvPr id="8" name="Picture Placeholder 7"/>
          <p:cNvSpPr>
            <a:spLocks noGrp="1"/>
          </p:cNvSpPr>
          <p:nvPr>
            <p:ph type="pic" sz="quarter" idx="16"/>
          </p:nvPr>
        </p:nvSpPr>
        <p:spPr>
          <a:xfrm>
            <a:off x="5181600" y="1676400"/>
            <a:ext cx="2971800" cy="1752600"/>
          </a:xfrm>
          <a:prstGeom prst="rect">
            <a:avLst/>
          </a:prstGeom>
        </p:spPr>
        <p:txBody>
          <a:bodyPr/>
          <a:lstStyle/>
          <a:p>
            <a:r>
              <a:rPr lang="en-US"/>
              <a:t>Click icon to add picture</a:t>
            </a:r>
          </a:p>
        </p:txBody>
      </p:sp>
      <p:sp>
        <p:nvSpPr>
          <p:cNvPr id="10" name="Picture Placeholder 7"/>
          <p:cNvSpPr>
            <a:spLocks noGrp="1"/>
          </p:cNvSpPr>
          <p:nvPr>
            <p:ph type="pic" sz="quarter" idx="17"/>
          </p:nvPr>
        </p:nvSpPr>
        <p:spPr>
          <a:xfrm>
            <a:off x="8646459" y="1676400"/>
            <a:ext cx="2971800" cy="1752600"/>
          </a:xfrm>
          <a:prstGeom prst="rect">
            <a:avLst/>
          </a:prstGeom>
        </p:spPr>
        <p:txBody>
          <a:bodyPr/>
          <a:lstStyle/>
          <a:p>
            <a:r>
              <a:rPr lang="en-US"/>
              <a:t>Click icon to add picture</a:t>
            </a:r>
          </a:p>
        </p:txBody>
      </p:sp>
      <p:sp>
        <p:nvSpPr>
          <p:cNvPr id="11" name="Picture Placeholder 7"/>
          <p:cNvSpPr>
            <a:spLocks noGrp="1"/>
          </p:cNvSpPr>
          <p:nvPr>
            <p:ph type="pic" sz="quarter" idx="18"/>
          </p:nvPr>
        </p:nvSpPr>
        <p:spPr>
          <a:xfrm>
            <a:off x="5181600" y="3924300"/>
            <a:ext cx="2971800" cy="1752600"/>
          </a:xfrm>
          <a:prstGeom prst="rect">
            <a:avLst/>
          </a:prstGeom>
        </p:spPr>
        <p:txBody>
          <a:bodyPr/>
          <a:lstStyle/>
          <a:p>
            <a:r>
              <a:rPr lang="en-US"/>
              <a:t>Click icon to add picture</a:t>
            </a:r>
          </a:p>
        </p:txBody>
      </p:sp>
      <p:sp>
        <p:nvSpPr>
          <p:cNvPr id="12" name="Picture Placeholder 7"/>
          <p:cNvSpPr>
            <a:spLocks noGrp="1"/>
          </p:cNvSpPr>
          <p:nvPr>
            <p:ph type="pic" sz="quarter" idx="19"/>
          </p:nvPr>
        </p:nvSpPr>
        <p:spPr>
          <a:xfrm>
            <a:off x="8646459" y="3924300"/>
            <a:ext cx="2971800" cy="1752600"/>
          </a:xfrm>
          <a:prstGeom prst="rect">
            <a:avLst/>
          </a:prstGeom>
        </p:spPr>
        <p:txBody>
          <a:bodyPr/>
          <a:lstStyle/>
          <a:p>
            <a:r>
              <a:rPr lang="en-US"/>
              <a:t>Click icon to add picture</a:t>
            </a:r>
          </a:p>
        </p:txBody>
      </p:sp>
    </p:spTree>
    <p:extLst>
      <p:ext uri="{BB962C8B-B14F-4D97-AF65-F5344CB8AC3E}">
        <p14:creationId xmlns:p14="http://schemas.microsoft.com/office/powerpoint/2010/main" val="1052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up)">
                                      <p:cBhvr>
                                        <p:cTn id="19" dur="500"/>
                                        <p:tgtEl>
                                          <p:spTgt spid="5">
                                            <p:txEl>
                                              <p:pRg st="0" end="0"/>
                                            </p:txEl>
                                          </p:spTgt>
                                        </p:tgtEl>
                                      </p:cBhvr>
                                    </p:animEffect>
                                  </p:childTnLst>
                                </p:cTn>
                              </p:par>
                            </p:childTnLst>
                          </p:cTn>
                        </p:par>
                        <p:par>
                          <p:cTn id="20" fill="hold">
                            <p:stCondLst>
                              <p:cond delay="2000"/>
                            </p:stCondLst>
                            <p:childTnLst>
                              <p:par>
                                <p:cTn id="21" presetID="53" presetClass="entr" presetSubtype="16" fill="hold" grpId="0" nodeType="afterEffect" nodePh="1">
                                  <p:stCondLst>
                                    <p:cond delay="0"/>
                                  </p:stCondLst>
                                  <p:endCondLst>
                                    <p:cond evt="begin" delay="0">
                                      <p:tn val="21"/>
                                    </p:cond>
                                  </p:end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53" presetClass="entr" presetSubtype="16"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000"/>
                            </p:stCondLst>
                            <p:childTnLst>
                              <p:par>
                                <p:cTn id="33" presetID="53" presetClass="entr" presetSubtype="16" fill="hold" grpId="0" nodeType="afterEffect" nodePh="1">
                                  <p:stCondLst>
                                    <p:cond delay="0"/>
                                  </p:stCondLst>
                                  <p:endCondLst>
                                    <p:cond evt="begin" delay="0">
                                      <p:tn val="33"/>
                                    </p:cond>
                                  </p:end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500"/>
                            </p:stCondLst>
                            <p:childTnLst>
                              <p:par>
                                <p:cTn id="39" presetID="53" presetClass="entr" presetSubtype="16" fill="hold" grpId="0" nodeType="afterEffect" nodePh="1">
                                  <p:stCondLst>
                                    <p:cond delay="0"/>
                                  </p:stCondLst>
                                  <p:endCondLst>
                                    <p:cond evt="begin" delay="0">
                                      <p:tn val="39"/>
                                    </p:cond>
                                  </p:end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2" presetClass="entr" presetSubtype="1"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up)">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8" grpId="0"/>
      <p:bldP spid="10" grpId="0"/>
      <p:bldP spid="11" grpId="0"/>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42565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ients">
    <p:spTree>
      <p:nvGrpSpPr>
        <p:cNvPr id="1" name=""/>
        <p:cNvGrpSpPr/>
        <p:nvPr/>
      </p:nvGrpSpPr>
      <p:grpSpPr>
        <a:xfrm>
          <a:off x="0" y="0"/>
          <a:ext cx="0" cy="0"/>
          <a:chOff x="0" y="0"/>
          <a:chExt cx="0" cy="0"/>
        </a:xfrm>
      </p:grpSpPr>
      <p:cxnSp>
        <p:nvCxnSpPr>
          <p:cNvPr id="3" name="Straight Connector 2"/>
          <p:cNvCxnSpPr/>
          <p:nvPr userDrawn="1"/>
        </p:nvCxnSpPr>
        <p:spPr>
          <a:xfrm>
            <a:off x="610614" y="1143000"/>
            <a:ext cx="11007645"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0"/>
          <p:cNvSpPr>
            <a:spLocks noGrp="1"/>
          </p:cNvSpPr>
          <p:nvPr>
            <p:ph type="body" sz="quarter" idx="14" hasCustomPrompt="1"/>
          </p:nvPr>
        </p:nvSpPr>
        <p:spPr>
          <a:xfrm>
            <a:off x="609600" y="3810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
        <p:nvSpPr>
          <p:cNvPr id="6" name="Picture Placeholder 5"/>
          <p:cNvSpPr>
            <a:spLocks noGrp="1"/>
          </p:cNvSpPr>
          <p:nvPr>
            <p:ph type="pic" sz="quarter" idx="15"/>
          </p:nvPr>
        </p:nvSpPr>
        <p:spPr>
          <a:xfrm>
            <a:off x="1407362" y="18288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7" name="Picture Placeholder 5"/>
          <p:cNvSpPr>
            <a:spLocks noGrp="1"/>
          </p:cNvSpPr>
          <p:nvPr>
            <p:ph type="pic" sz="quarter" idx="16"/>
          </p:nvPr>
        </p:nvSpPr>
        <p:spPr>
          <a:xfrm>
            <a:off x="4006583" y="18288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8" name="Picture Placeholder 5"/>
          <p:cNvSpPr>
            <a:spLocks noGrp="1"/>
          </p:cNvSpPr>
          <p:nvPr>
            <p:ph type="pic" sz="quarter" idx="17"/>
          </p:nvPr>
        </p:nvSpPr>
        <p:spPr>
          <a:xfrm>
            <a:off x="6629400" y="18288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9" name="Picture Placeholder 5"/>
          <p:cNvSpPr>
            <a:spLocks noGrp="1"/>
          </p:cNvSpPr>
          <p:nvPr>
            <p:ph type="pic" sz="quarter" idx="18"/>
          </p:nvPr>
        </p:nvSpPr>
        <p:spPr>
          <a:xfrm>
            <a:off x="9252217" y="18288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11" name="Picture Placeholder 5"/>
          <p:cNvSpPr>
            <a:spLocks noGrp="1"/>
          </p:cNvSpPr>
          <p:nvPr>
            <p:ph type="pic" sz="quarter" idx="19"/>
          </p:nvPr>
        </p:nvSpPr>
        <p:spPr>
          <a:xfrm>
            <a:off x="1383766" y="38100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12" name="Picture Placeholder 5"/>
          <p:cNvSpPr>
            <a:spLocks noGrp="1"/>
          </p:cNvSpPr>
          <p:nvPr>
            <p:ph type="pic" sz="quarter" idx="20"/>
          </p:nvPr>
        </p:nvSpPr>
        <p:spPr>
          <a:xfrm>
            <a:off x="4006583" y="38100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13" name="Picture Placeholder 5"/>
          <p:cNvSpPr>
            <a:spLocks noGrp="1"/>
          </p:cNvSpPr>
          <p:nvPr>
            <p:ph type="pic" sz="quarter" idx="21"/>
          </p:nvPr>
        </p:nvSpPr>
        <p:spPr>
          <a:xfrm>
            <a:off x="6629400" y="38100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14" name="Picture Placeholder 5"/>
          <p:cNvSpPr>
            <a:spLocks noGrp="1"/>
          </p:cNvSpPr>
          <p:nvPr>
            <p:ph type="pic" sz="quarter" idx="22"/>
          </p:nvPr>
        </p:nvSpPr>
        <p:spPr>
          <a:xfrm>
            <a:off x="9252217" y="38100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974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6" grpId="0" animBg="1"/>
      <p:bldP spid="7" grpId="0" animBg="1"/>
      <p:bldP spid="8" grpId="0" animBg="1"/>
      <p:bldP spid="9" grpId="0" animBg="1"/>
      <p:bldP spid="11" grpId="0" animBg="1"/>
      <p:bldP spid="12" grpId="0" animBg="1"/>
      <p:bldP spid="13" grpId="0" animBg="1"/>
      <p:bldP spid="1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ients Feedback">
    <p:spTree>
      <p:nvGrpSpPr>
        <p:cNvPr id="1" name=""/>
        <p:cNvGrpSpPr/>
        <p:nvPr/>
      </p:nvGrpSpPr>
      <p:grpSpPr>
        <a:xfrm>
          <a:off x="0" y="0"/>
          <a:ext cx="0" cy="0"/>
          <a:chOff x="0" y="0"/>
          <a:chExt cx="0" cy="0"/>
        </a:xfrm>
      </p:grpSpPr>
      <p:sp>
        <p:nvSpPr>
          <p:cNvPr id="16" name="Rectangle 15"/>
          <p:cNvSpPr/>
          <p:nvPr userDrawn="1"/>
        </p:nvSpPr>
        <p:spPr>
          <a:xfrm>
            <a:off x="3124200" y="3657600"/>
            <a:ext cx="9067800" cy="1981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3124200" y="1295400"/>
            <a:ext cx="9067800" cy="1981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userDrawn="1"/>
        </p:nvCxnSpPr>
        <p:spPr>
          <a:xfrm>
            <a:off x="610614" y="990600"/>
            <a:ext cx="11007645"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0"/>
          <p:cNvSpPr>
            <a:spLocks noGrp="1"/>
          </p:cNvSpPr>
          <p:nvPr>
            <p:ph type="body" sz="quarter" idx="14" hasCustomPrompt="1"/>
          </p:nvPr>
        </p:nvSpPr>
        <p:spPr>
          <a:xfrm>
            <a:off x="609600" y="228600"/>
            <a:ext cx="6889376" cy="533400"/>
          </a:xfrm>
        </p:spPr>
        <p:txBody>
          <a:bodyPr>
            <a:noAutofit/>
          </a:bodyPr>
          <a:lstStyle>
            <a:lvl1pPr marL="0" indent="0">
              <a:buNone/>
              <a:defRPr sz="3600" baseline="0">
                <a:solidFill>
                  <a:schemeClr val="tx1"/>
                </a:solidFill>
                <a:latin typeface="Nexa Bold" panose="02000000000000000000" pitchFamily="50" charset="0"/>
              </a:defRPr>
            </a:lvl1pPr>
          </a:lstStyle>
          <a:p>
            <a:pPr lvl="0"/>
            <a:r>
              <a:rPr lang="en-GB" dirty="0"/>
              <a:t>YOUR TITLE HERE</a:t>
            </a:r>
          </a:p>
        </p:txBody>
      </p:sp>
      <p:sp>
        <p:nvSpPr>
          <p:cNvPr id="5" name="Picture Placeholder 5"/>
          <p:cNvSpPr>
            <a:spLocks noGrp="1"/>
          </p:cNvSpPr>
          <p:nvPr>
            <p:ph type="pic" sz="quarter" idx="15"/>
          </p:nvPr>
        </p:nvSpPr>
        <p:spPr>
          <a:xfrm>
            <a:off x="1066800" y="1295401"/>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6" name="Picture Placeholder 5"/>
          <p:cNvSpPr>
            <a:spLocks noGrp="1"/>
          </p:cNvSpPr>
          <p:nvPr>
            <p:ph type="pic" sz="quarter" idx="19"/>
          </p:nvPr>
        </p:nvSpPr>
        <p:spPr>
          <a:xfrm>
            <a:off x="1066800" y="3657600"/>
            <a:ext cx="1600200" cy="1600200"/>
          </a:xfrm>
          <a:prstGeom prst="ellipse">
            <a:avLst/>
          </a:prstGeom>
          <a:ln w="38100">
            <a:solidFill>
              <a:schemeClr val="accent5">
                <a:lumMod val="20000"/>
                <a:lumOff val="80000"/>
              </a:schemeClr>
            </a:solidFill>
          </a:ln>
        </p:spPr>
        <p:txBody>
          <a:bodyPr/>
          <a:lstStyle>
            <a:lvl1pPr marL="0" indent="0">
              <a:buNone/>
              <a:defRPr/>
            </a:lvl1pPr>
          </a:lstStyle>
          <a:p>
            <a:r>
              <a:rPr lang="en-US"/>
              <a:t>Click icon to add picture</a:t>
            </a:r>
          </a:p>
        </p:txBody>
      </p:sp>
      <p:sp>
        <p:nvSpPr>
          <p:cNvPr id="11" name="Text Placeholder 6"/>
          <p:cNvSpPr>
            <a:spLocks noGrp="1"/>
          </p:cNvSpPr>
          <p:nvPr>
            <p:ph type="body" sz="quarter" idx="13" hasCustomPrompt="1"/>
          </p:nvPr>
        </p:nvSpPr>
        <p:spPr>
          <a:xfrm>
            <a:off x="3404346" y="1827344"/>
            <a:ext cx="8189259" cy="1066800"/>
          </a:xfrm>
        </p:spPr>
        <p:txBody>
          <a:bodyPr>
            <a:noAutofit/>
          </a:bodyPr>
          <a:lstStyle>
            <a:lvl1pPr marL="0" indent="0">
              <a:buNone/>
              <a:defRPr sz="1800" b="0" i="1" baseline="0">
                <a:solidFill>
                  <a:schemeClr val="bg1"/>
                </a:solidFill>
              </a:defRPr>
            </a:lvl1pPr>
          </a:lstStyle>
          <a:p>
            <a:pPr>
              <a:lnSpc>
                <a:spcPct val="150000"/>
              </a:lnSpc>
            </a:pPr>
            <a:r>
              <a:rPr lang="id-ID" sz="2800" dirty="0">
                <a:latin typeface="Lato" panose="020F0502020204030203" pitchFamily="34" charset="0"/>
              </a:rPr>
              <a:t>Feedback</a:t>
            </a:r>
            <a:r>
              <a:rPr lang="en-GB" sz="2800" dirty="0">
                <a:latin typeface="Lato" panose="020F0502020204030203" pitchFamily="34" charset="0"/>
              </a:rPr>
              <a:t> Text Here</a:t>
            </a:r>
          </a:p>
        </p:txBody>
      </p:sp>
      <p:sp>
        <p:nvSpPr>
          <p:cNvPr id="12" name="Text Placeholder 6"/>
          <p:cNvSpPr>
            <a:spLocks noGrp="1"/>
          </p:cNvSpPr>
          <p:nvPr>
            <p:ph type="body" sz="quarter" idx="20" hasCustomPrompt="1"/>
          </p:nvPr>
        </p:nvSpPr>
        <p:spPr>
          <a:xfrm>
            <a:off x="3404346" y="1292487"/>
            <a:ext cx="8189259" cy="581752"/>
          </a:xfrm>
        </p:spPr>
        <p:txBody>
          <a:bodyPr>
            <a:noAutofit/>
          </a:bodyPr>
          <a:lstStyle>
            <a:lvl1pPr marL="0" indent="0">
              <a:buNone/>
              <a:defRPr sz="2400" b="1" baseline="0">
                <a:solidFill>
                  <a:schemeClr val="tx1"/>
                </a:solidFill>
                <a:latin typeface="Nexa Bold" panose="02000000000000000000" pitchFamily="50" charset="0"/>
              </a:defRPr>
            </a:lvl1pPr>
          </a:lstStyle>
          <a:p>
            <a:pPr>
              <a:lnSpc>
                <a:spcPct val="150000"/>
              </a:lnSpc>
            </a:pPr>
            <a:r>
              <a:rPr lang="id-ID" sz="2800" dirty="0">
                <a:latin typeface="Lato" panose="020F0502020204030203" pitchFamily="34" charset="0"/>
              </a:rPr>
              <a:t>Client Name</a:t>
            </a:r>
            <a:endParaRPr lang="en-GB" sz="2800" dirty="0">
              <a:latin typeface="Lato" panose="020F0502020204030203" pitchFamily="34" charset="0"/>
            </a:endParaRPr>
          </a:p>
        </p:txBody>
      </p:sp>
      <p:sp>
        <p:nvSpPr>
          <p:cNvPr id="13" name="Text Placeholder 6"/>
          <p:cNvSpPr>
            <a:spLocks noGrp="1"/>
          </p:cNvSpPr>
          <p:nvPr>
            <p:ph type="body" sz="quarter" idx="21" hasCustomPrompt="1"/>
          </p:nvPr>
        </p:nvSpPr>
        <p:spPr>
          <a:xfrm>
            <a:off x="3404346" y="4188087"/>
            <a:ext cx="8189259" cy="1066800"/>
          </a:xfrm>
        </p:spPr>
        <p:txBody>
          <a:bodyPr>
            <a:noAutofit/>
          </a:bodyPr>
          <a:lstStyle>
            <a:lvl1pPr marL="0" indent="0">
              <a:buNone/>
              <a:defRPr sz="1800" b="0" i="1" baseline="0">
                <a:solidFill>
                  <a:schemeClr val="bg1"/>
                </a:solidFill>
              </a:defRPr>
            </a:lvl1pPr>
          </a:lstStyle>
          <a:p>
            <a:pPr>
              <a:lnSpc>
                <a:spcPct val="150000"/>
              </a:lnSpc>
            </a:pPr>
            <a:r>
              <a:rPr lang="id-ID" sz="2800" dirty="0">
                <a:latin typeface="Lato" panose="020F0502020204030203" pitchFamily="34" charset="0"/>
              </a:rPr>
              <a:t>Feedback</a:t>
            </a:r>
            <a:r>
              <a:rPr lang="en-GB" sz="2800" dirty="0">
                <a:latin typeface="Lato" panose="020F0502020204030203" pitchFamily="34" charset="0"/>
              </a:rPr>
              <a:t> Text Here</a:t>
            </a:r>
          </a:p>
        </p:txBody>
      </p:sp>
      <p:sp>
        <p:nvSpPr>
          <p:cNvPr id="14" name="Text Placeholder 6"/>
          <p:cNvSpPr>
            <a:spLocks noGrp="1"/>
          </p:cNvSpPr>
          <p:nvPr>
            <p:ph type="body" sz="quarter" idx="22" hasCustomPrompt="1"/>
          </p:nvPr>
        </p:nvSpPr>
        <p:spPr>
          <a:xfrm>
            <a:off x="3428999" y="3793864"/>
            <a:ext cx="8189259" cy="323850"/>
          </a:xfrm>
        </p:spPr>
        <p:txBody>
          <a:bodyPr>
            <a:noAutofit/>
          </a:bodyPr>
          <a:lstStyle>
            <a:lvl1pPr marL="0" indent="0">
              <a:buNone/>
              <a:defRPr sz="2400" b="1" baseline="0">
                <a:solidFill>
                  <a:schemeClr val="tx1"/>
                </a:solidFill>
                <a:latin typeface="Nexa Bold" panose="02000000000000000000" pitchFamily="50" charset="0"/>
              </a:defRPr>
            </a:lvl1pPr>
          </a:lstStyle>
          <a:p>
            <a:pPr>
              <a:lnSpc>
                <a:spcPct val="150000"/>
              </a:lnSpc>
            </a:pPr>
            <a:r>
              <a:rPr lang="id-ID" sz="2800" dirty="0">
                <a:latin typeface="Lato" panose="020F0502020204030203" pitchFamily="34" charset="0"/>
              </a:rPr>
              <a:t>Client Name</a:t>
            </a:r>
            <a:endParaRPr lang="en-GB" sz="2800" dirty="0">
              <a:latin typeface="Lato" panose="020F0502020204030203" pitchFamily="34" charset="0"/>
            </a:endParaRPr>
          </a:p>
        </p:txBody>
      </p:sp>
      <p:sp>
        <p:nvSpPr>
          <p:cNvPr id="9" name="Freeform 5"/>
          <p:cNvSpPr>
            <a:spLocks noEditPoints="1"/>
          </p:cNvSpPr>
          <p:nvPr userDrawn="1"/>
        </p:nvSpPr>
        <p:spPr bwMode="auto">
          <a:xfrm rot="10800000">
            <a:off x="609600" y="1295401"/>
            <a:ext cx="533400" cy="463027"/>
          </a:xfrm>
          <a:custGeom>
            <a:avLst/>
            <a:gdLst>
              <a:gd name="T0" fmla="*/ 332 w 720"/>
              <a:gd name="T1" fmla="*/ 624 h 624"/>
              <a:gd name="T2" fmla="*/ 0 w 720"/>
              <a:gd name="T3" fmla="*/ 624 h 624"/>
              <a:gd name="T4" fmla="*/ 0 w 720"/>
              <a:gd name="T5" fmla="*/ 368 h 624"/>
              <a:gd name="T6" fmla="*/ 59 w 720"/>
              <a:gd name="T7" fmla="*/ 144 h 624"/>
              <a:gd name="T8" fmla="*/ 260 w 720"/>
              <a:gd name="T9" fmla="*/ 0 h 624"/>
              <a:gd name="T10" fmla="*/ 332 w 720"/>
              <a:gd name="T11" fmla="*/ 136 h 624"/>
              <a:gd name="T12" fmla="*/ 211 w 720"/>
              <a:gd name="T13" fmla="*/ 218 h 624"/>
              <a:gd name="T14" fmla="*/ 173 w 720"/>
              <a:gd name="T15" fmla="*/ 315 h 624"/>
              <a:gd name="T16" fmla="*/ 332 w 720"/>
              <a:gd name="T17" fmla="*/ 315 h 624"/>
              <a:gd name="T18" fmla="*/ 332 w 720"/>
              <a:gd name="T19" fmla="*/ 624 h 624"/>
              <a:gd name="T20" fmla="*/ 720 w 720"/>
              <a:gd name="T21" fmla="*/ 624 h 624"/>
              <a:gd name="T22" fmla="*/ 387 w 720"/>
              <a:gd name="T23" fmla="*/ 624 h 624"/>
              <a:gd name="T24" fmla="*/ 387 w 720"/>
              <a:gd name="T25" fmla="*/ 368 h 624"/>
              <a:gd name="T26" fmla="*/ 446 w 720"/>
              <a:gd name="T27" fmla="*/ 144 h 624"/>
              <a:gd name="T28" fmla="*/ 648 w 720"/>
              <a:gd name="T29" fmla="*/ 0 h 624"/>
              <a:gd name="T30" fmla="*/ 720 w 720"/>
              <a:gd name="T31" fmla="*/ 136 h 624"/>
              <a:gd name="T32" fmla="*/ 598 w 720"/>
              <a:gd name="T33" fmla="*/ 218 h 624"/>
              <a:gd name="T34" fmla="*/ 561 w 720"/>
              <a:gd name="T35" fmla="*/ 315 h 624"/>
              <a:gd name="T36" fmla="*/ 720 w 720"/>
              <a:gd name="T37" fmla="*/ 315 h 624"/>
              <a:gd name="T38" fmla="*/ 720 w 720"/>
              <a:gd name="T3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624">
                <a:moveTo>
                  <a:pt x="332" y="624"/>
                </a:moveTo>
                <a:cubicBezTo>
                  <a:pt x="0" y="624"/>
                  <a:pt x="0" y="624"/>
                  <a:pt x="0" y="624"/>
                </a:cubicBezTo>
                <a:cubicBezTo>
                  <a:pt x="0" y="368"/>
                  <a:pt x="0" y="368"/>
                  <a:pt x="0" y="368"/>
                </a:cubicBezTo>
                <a:cubicBezTo>
                  <a:pt x="0" y="273"/>
                  <a:pt x="19" y="199"/>
                  <a:pt x="59" y="144"/>
                </a:cubicBezTo>
                <a:cubicBezTo>
                  <a:pt x="98" y="90"/>
                  <a:pt x="165" y="42"/>
                  <a:pt x="260" y="0"/>
                </a:cubicBezTo>
                <a:cubicBezTo>
                  <a:pt x="332" y="136"/>
                  <a:pt x="332" y="136"/>
                  <a:pt x="332" y="136"/>
                </a:cubicBezTo>
                <a:cubicBezTo>
                  <a:pt x="274" y="163"/>
                  <a:pt x="233" y="191"/>
                  <a:pt x="211" y="218"/>
                </a:cubicBezTo>
                <a:cubicBezTo>
                  <a:pt x="188" y="245"/>
                  <a:pt x="176" y="278"/>
                  <a:pt x="173" y="315"/>
                </a:cubicBezTo>
                <a:cubicBezTo>
                  <a:pt x="332" y="315"/>
                  <a:pt x="332" y="315"/>
                  <a:pt x="332" y="315"/>
                </a:cubicBezTo>
                <a:lnTo>
                  <a:pt x="332" y="624"/>
                </a:lnTo>
                <a:close/>
                <a:moveTo>
                  <a:pt x="720" y="624"/>
                </a:moveTo>
                <a:cubicBezTo>
                  <a:pt x="387" y="624"/>
                  <a:pt x="387" y="624"/>
                  <a:pt x="387" y="624"/>
                </a:cubicBezTo>
                <a:cubicBezTo>
                  <a:pt x="387" y="368"/>
                  <a:pt x="387" y="368"/>
                  <a:pt x="387" y="368"/>
                </a:cubicBezTo>
                <a:cubicBezTo>
                  <a:pt x="387" y="273"/>
                  <a:pt x="407" y="199"/>
                  <a:pt x="446" y="144"/>
                </a:cubicBezTo>
                <a:cubicBezTo>
                  <a:pt x="486" y="90"/>
                  <a:pt x="553" y="42"/>
                  <a:pt x="648" y="0"/>
                </a:cubicBezTo>
                <a:cubicBezTo>
                  <a:pt x="720" y="136"/>
                  <a:pt x="720" y="136"/>
                  <a:pt x="720" y="136"/>
                </a:cubicBezTo>
                <a:cubicBezTo>
                  <a:pt x="661" y="163"/>
                  <a:pt x="621" y="191"/>
                  <a:pt x="598" y="218"/>
                </a:cubicBezTo>
                <a:cubicBezTo>
                  <a:pt x="576" y="245"/>
                  <a:pt x="564" y="278"/>
                  <a:pt x="561" y="315"/>
                </a:cubicBezTo>
                <a:cubicBezTo>
                  <a:pt x="720" y="315"/>
                  <a:pt x="720" y="315"/>
                  <a:pt x="720" y="315"/>
                </a:cubicBezTo>
                <a:lnTo>
                  <a:pt x="720" y="624"/>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GB" sz="675"/>
          </a:p>
        </p:txBody>
      </p:sp>
      <p:sp>
        <p:nvSpPr>
          <p:cNvPr id="10" name="Freeform 5"/>
          <p:cNvSpPr>
            <a:spLocks noEditPoints="1"/>
          </p:cNvSpPr>
          <p:nvPr userDrawn="1"/>
        </p:nvSpPr>
        <p:spPr bwMode="auto">
          <a:xfrm rot="10800000">
            <a:off x="609600" y="3657600"/>
            <a:ext cx="533400" cy="463027"/>
          </a:xfrm>
          <a:custGeom>
            <a:avLst/>
            <a:gdLst>
              <a:gd name="T0" fmla="*/ 332 w 720"/>
              <a:gd name="T1" fmla="*/ 624 h 624"/>
              <a:gd name="T2" fmla="*/ 0 w 720"/>
              <a:gd name="T3" fmla="*/ 624 h 624"/>
              <a:gd name="T4" fmla="*/ 0 w 720"/>
              <a:gd name="T5" fmla="*/ 368 h 624"/>
              <a:gd name="T6" fmla="*/ 59 w 720"/>
              <a:gd name="T7" fmla="*/ 144 h 624"/>
              <a:gd name="T8" fmla="*/ 260 w 720"/>
              <a:gd name="T9" fmla="*/ 0 h 624"/>
              <a:gd name="T10" fmla="*/ 332 w 720"/>
              <a:gd name="T11" fmla="*/ 136 h 624"/>
              <a:gd name="T12" fmla="*/ 211 w 720"/>
              <a:gd name="T13" fmla="*/ 218 h 624"/>
              <a:gd name="T14" fmla="*/ 173 w 720"/>
              <a:gd name="T15" fmla="*/ 315 h 624"/>
              <a:gd name="T16" fmla="*/ 332 w 720"/>
              <a:gd name="T17" fmla="*/ 315 h 624"/>
              <a:gd name="T18" fmla="*/ 332 w 720"/>
              <a:gd name="T19" fmla="*/ 624 h 624"/>
              <a:gd name="T20" fmla="*/ 720 w 720"/>
              <a:gd name="T21" fmla="*/ 624 h 624"/>
              <a:gd name="T22" fmla="*/ 387 w 720"/>
              <a:gd name="T23" fmla="*/ 624 h 624"/>
              <a:gd name="T24" fmla="*/ 387 w 720"/>
              <a:gd name="T25" fmla="*/ 368 h 624"/>
              <a:gd name="T26" fmla="*/ 446 w 720"/>
              <a:gd name="T27" fmla="*/ 144 h 624"/>
              <a:gd name="T28" fmla="*/ 648 w 720"/>
              <a:gd name="T29" fmla="*/ 0 h 624"/>
              <a:gd name="T30" fmla="*/ 720 w 720"/>
              <a:gd name="T31" fmla="*/ 136 h 624"/>
              <a:gd name="T32" fmla="*/ 598 w 720"/>
              <a:gd name="T33" fmla="*/ 218 h 624"/>
              <a:gd name="T34" fmla="*/ 561 w 720"/>
              <a:gd name="T35" fmla="*/ 315 h 624"/>
              <a:gd name="T36" fmla="*/ 720 w 720"/>
              <a:gd name="T37" fmla="*/ 315 h 624"/>
              <a:gd name="T38" fmla="*/ 720 w 720"/>
              <a:gd name="T3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624">
                <a:moveTo>
                  <a:pt x="332" y="624"/>
                </a:moveTo>
                <a:cubicBezTo>
                  <a:pt x="0" y="624"/>
                  <a:pt x="0" y="624"/>
                  <a:pt x="0" y="624"/>
                </a:cubicBezTo>
                <a:cubicBezTo>
                  <a:pt x="0" y="368"/>
                  <a:pt x="0" y="368"/>
                  <a:pt x="0" y="368"/>
                </a:cubicBezTo>
                <a:cubicBezTo>
                  <a:pt x="0" y="273"/>
                  <a:pt x="19" y="199"/>
                  <a:pt x="59" y="144"/>
                </a:cubicBezTo>
                <a:cubicBezTo>
                  <a:pt x="98" y="90"/>
                  <a:pt x="165" y="42"/>
                  <a:pt x="260" y="0"/>
                </a:cubicBezTo>
                <a:cubicBezTo>
                  <a:pt x="332" y="136"/>
                  <a:pt x="332" y="136"/>
                  <a:pt x="332" y="136"/>
                </a:cubicBezTo>
                <a:cubicBezTo>
                  <a:pt x="274" y="163"/>
                  <a:pt x="233" y="191"/>
                  <a:pt x="211" y="218"/>
                </a:cubicBezTo>
                <a:cubicBezTo>
                  <a:pt x="188" y="245"/>
                  <a:pt x="176" y="278"/>
                  <a:pt x="173" y="315"/>
                </a:cubicBezTo>
                <a:cubicBezTo>
                  <a:pt x="332" y="315"/>
                  <a:pt x="332" y="315"/>
                  <a:pt x="332" y="315"/>
                </a:cubicBezTo>
                <a:lnTo>
                  <a:pt x="332" y="624"/>
                </a:lnTo>
                <a:close/>
                <a:moveTo>
                  <a:pt x="720" y="624"/>
                </a:moveTo>
                <a:cubicBezTo>
                  <a:pt x="387" y="624"/>
                  <a:pt x="387" y="624"/>
                  <a:pt x="387" y="624"/>
                </a:cubicBezTo>
                <a:cubicBezTo>
                  <a:pt x="387" y="368"/>
                  <a:pt x="387" y="368"/>
                  <a:pt x="387" y="368"/>
                </a:cubicBezTo>
                <a:cubicBezTo>
                  <a:pt x="387" y="273"/>
                  <a:pt x="407" y="199"/>
                  <a:pt x="446" y="144"/>
                </a:cubicBezTo>
                <a:cubicBezTo>
                  <a:pt x="486" y="90"/>
                  <a:pt x="553" y="42"/>
                  <a:pt x="648" y="0"/>
                </a:cubicBezTo>
                <a:cubicBezTo>
                  <a:pt x="720" y="136"/>
                  <a:pt x="720" y="136"/>
                  <a:pt x="720" y="136"/>
                </a:cubicBezTo>
                <a:cubicBezTo>
                  <a:pt x="661" y="163"/>
                  <a:pt x="621" y="191"/>
                  <a:pt x="598" y="218"/>
                </a:cubicBezTo>
                <a:cubicBezTo>
                  <a:pt x="576" y="245"/>
                  <a:pt x="564" y="278"/>
                  <a:pt x="561" y="315"/>
                </a:cubicBezTo>
                <a:cubicBezTo>
                  <a:pt x="720" y="315"/>
                  <a:pt x="720" y="315"/>
                  <a:pt x="720" y="315"/>
                </a:cubicBezTo>
                <a:lnTo>
                  <a:pt x="720" y="624"/>
                </a:lnTo>
                <a:close/>
              </a:path>
            </a:pathLst>
          </a:custGeom>
          <a:solidFill>
            <a:schemeClr val="accent2"/>
          </a:solidFill>
          <a:ln>
            <a:noFill/>
          </a:ln>
        </p:spPr>
        <p:txBody>
          <a:bodyPr vert="horz" wrap="square" lIns="45720" tIns="22860" rIns="45720" bIns="22860" numCol="1" anchor="t" anchorCtr="0" compatLnSpc="1">
            <a:prstTxWarp prst="textNoShape">
              <a:avLst/>
            </a:prstTxWarp>
          </a:bodyPr>
          <a:lstStyle/>
          <a:p>
            <a:endParaRPr lang="en-GB" sz="675"/>
          </a:p>
        </p:txBody>
      </p:sp>
    </p:spTree>
    <p:extLst>
      <p:ext uri="{BB962C8B-B14F-4D97-AF65-F5344CB8AC3E}">
        <p14:creationId xmlns:p14="http://schemas.microsoft.com/office/powerpoint/2010/main" val="34284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wipe(left)">
                                      <p:cBhvr>
                                        <p:cTn id="55" dur="500"/>
                                        <p:tgtEl>
                                          <p:spTgt spid="14">
                                            <p:txEl>
                                              <p:pRg st="0" end="0"/>
                                            </p:txEl>
                                          </p:spTgt>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wipe(left)">
                                      <p:cBhvr>
                                        <p:cTn id="5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4" grpId="0" build="p">
        <p:tmplLst>
          <p:tmpl lvl="1">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animBg="1"/>
      <p:bldP spid="6"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9" grpId="0" animBg="1"/>
      <p:bldP spid="10"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0" y="0"/>
            <a:ext cx="74676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878940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r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85800" y="349249"/>
            <a:ext cx="5945172" cy="641341"/>
          </a:xfrm>
          <a:prstGeom prst="rect">
            <a:avLst/>
          </a:prstGeom>
        </p:spPr>
        <p:txBody>
          <a:bodyPr/>
          <a:lstStyle>
            <a:lvl1pPr marL="0" indent="0" algn="l">
              <a:buNone/>
              <a:defRPr sz="3600" b="1" baseline="0">
                <a:solidFill>
                  <a:schemeClr val="tx1"/>
                </a:solidFill>
                <a:latin typeface="Nexa Bold" panose="02000000000000000000" pitchFamily="50" charset="0"/>
              </a:defRPr>
            </a:lvl1pPr>
          </a:lstStyle>
          <a:p>
            <a:pPr lvl="0"/>
            <a:r>
              <a:rPr lang="en-GB" dirty="0"/>
              <a:t>YOUR HEADER HERE</a:t>
            </a:r>
          </a:p>
        </p:txBody>
      </p:sp>
      <p:cxnSp>
        <p:nvCxnSpPr>
          <p:cNvPr id="5" name="Straight Connector 4"/>
          <p:cNvCxnSpPr/>
          <p:nvPr userDrawn="1"/>
        </p:nvCxnSpPr>
        <p:spPr>
          <a:xfrm>
            <a:off x="685800" y="990600"/>
            <a:ext cx="10932459"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08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00"/>
                        <p:tgtEl>
                          <p:spTgt spid="8"/>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Ar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0" y="349250"/>
            <a:ext cx="5411772" cy="489736"/>
          </a:xfrm>
          <a:prstGeom prst="rect">
            <a:avLst/>
          </a:prstGeom>
        </p:spPr>
        <p:txBody>
          <a:bodyPr/>
          <a:lstStyle>
            <a:lvl1pPr marL="0" indent="0" algn="l">
              <a:buNone/>
              <a:defRPr sz="3600" b="1" baseline="0">
                <a:solidFill>
                  <a:schemeClr val="tx1"/>
                </a:solidFill>
                <a:latin typeface="Nexa Bold" panose="02000000000000000000" pitchFamily="50" charset="0"/>
              </a:defRPr>
            </a:lvl1pPr>
          </a:lstStyle>
          <a:p>
            <a:pPr lvl="0"/>
            <a:r>
              <a:rPr lang="en-GB" dirty="0"/>
              <a:t>YOUR HEADER HERE</a:t>
            </a:r>
          </a:p>
        </p:txBody>
      </p:sp>
    </p:spTree>
    <p:extLst>
      <p:ext uri="{BB962C8B-B14F-4D97-AF65-F5344CB8AC3E}">
        <p14:creationId xmlns:p14="http://schemas.microsoft.com/office/powerpoint/2010/main" val="40549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00"/>
                        <p:tgtEl>
                          <p:spTgt spid="8"/>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Ar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09600" y="349250"/>
            <a:ext cx="5945172" cy="717550"/>
          </a:xfrm>
          <a:prstGeom prst="rect">
            <a:avLst/>
          </a:prstGeom>
        </p:spPr>
        <p:txBody>
          <a:bodyPr/>
          <a:lstStyle>
            <a:lvl1pPr marL="0" indent="0" algn="l">
              <a:buNone/>
              <a:defRPr sz="3600" b="1" baseline="0">
                <a:solidFill>
                  <a:schemeClr val="tx1"/>
                </a:solidFill>
                <a:latin typeface="Nexa Bold" panose="02000000000000000000" pitchFamily="50" charset="0"/>
              </a:defRPr>
            </a:lvl1pPr>
          </a:lstStyle>
          <a:p>
            <a:pPr lvl="0"/>
            <a:r>
              <a:rPr lang="en-GB" dirty="0"/>
              <a:t>YOUR HEADER HERE</a:t>
            </a:r>
          </a:p>
        </p:txBody>
      </p:sp>
    </p:spTree>
    <p:extLst>
      <p:ext uri="{BB962C8B-B14F-4D97-AF65-F5344CB8AC3E}">
        <p14:creationId xmlns:p14="http://schemas.microsoft.com/office/powerpoint/2010/main" val="135043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00"/>
                        <p:tgtEl>
                          <p:spTgt spid="8"/>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518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orkflow">
    <p:spTree>
      <p:nvGrpSpPr>
        <p:cNvPr id="1" name=""/>
        <p:cNvGrpSpPr/>
        <p:nvPr/>
      </p:nvGrpSpPr>
      <p:grpSpPr>
        <a:xfrm>
          <a:off x="0" y="0"/>
          <a:ext cx="0" cy="0"/>
          <a:chOff x="0" y="0"/>
          <a:chExt cx="0" cy="0"/>
        </a:xfrm>
      </p:grpSpPr>
      <p:cxnSp>
        <p:nvCxnSpPr>
          <p:cNvPr id="3" name="Straight Connector 2"/>
          <p:cNvCxnSpPr/>
          <p:nvPr userDrawn="1"/>
        </p:nvCxnSpPr>
        <p:spPr>
          <a:xfrm>
            <a:off x="610614" y="1143000"/>
            <a:ext cx="11007645"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0"/>
          <p:cNvSpPr>
            <a:spLocks noGrp="1"/>
          </p:cNvSpPr>
          <p:nvPr>
            <p:ph type="body" sz="quarter" idx="14" hasCustomPrompt="1"/>
          </p:nvPr>
        </p:nvSpPr>
        <p:spPr>
          <a:xfrm>
            <a:off x="609600" y="381000"/>
            <a:ext cx="6889376" cy="533400"/>
          </a:xfrm>
        </p:spPr>
        <p:txBody>
          <a:bodyPr>
            <a:noAutofit/>
          </a:bodyPr>
          <a:lstStyle>
            <a:lvl1pPr marL="0" indent="0">
              <a:buNone/>
              <a:defRPr sz="3600" baseline="0">
                <a:solidFill>
                  <a:schemeClr val="accent4"/>
                </a:solidFill>
                <a:latin typeface="Nexa Bold" panose="02000000000000000000" pitchFamily="50" charset="0"/>
              </a:defRPr>
            </a:lvl1pPr>
          </a:lstStyle>
          <a:p>
            <a:pPr lvl="0"/>
            <a:r>
              <a:rPr lang="en-GB" dirty="0"/>
              <a:t>YOUR TITLE HERE</a:t>
            </a:r>
          </a:p>
        </p:txBody>
      </p:sp>
      <p:sp>
        <p:nvSpPr>
          <p:cNvPr id="5" name="Text Placeholder 6"/>
          <p:cNvSpPr>
            <a:spLocks noGrp="1"/>
          </p:cNvSpPr>
          <p:nvPr>
            <p:ph type="body" sz="quarter" idx="13" hasCustomPrompt="1"/>
          </p:nvPr>
        </p:nvSpPr>
        <p:spPr>
          <a:xfrm>
            <a:off x="609600" y="1414003"/>
            <a:ext cx="10972800" cy="719598"/>
          </a:xfrm>
        </p:spPr>
        <p:txBody>
          <a:bodyPr>
            <a:noAutofit/>
          </a:bodyPr>
          <a:lstStyle>
            <a:lvl1pPr marL="0" indent="0">
              <a:buNone/>
              <a:defRPr sz="1600" baseline="0"/>
            </a:lvl1pPr>
          </a:lstStyle>
          <a:p>
            <a:pPr>
              <a:lnSpc>
                <a:spcPct val="150000"/>
              </a:lnSpc>
            </a:pPr>
            <a:r>
              <a:rPr lang="en-GB" sz="2800" dirty="0">
                <a:latin typeface="Lato" panose="020F0502020204030203" pitchFamily="34" charset="0"/>
              </a:rPr>
              <a:t>Your Text Here</a:t>
            </a:r>
          </a:p>
        </p:txBody>
      </p:sp>
    </p:spTree>
    <p:extLst>
      <p:ext uri="{BB962C8B-B14F-4D97-AF65-F5344CB8AC3E}">
        <p14:creationId xmlns:p14="http://schemas.microsoft.com/office/powerpoint/2010/main" val="19500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2" presetClass="entr" presetSubtype="4"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2" presetClass="entr" presetSubtype="8"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Art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85800" y="349249"/>
            <a:ext cx="5945172" cy="641341"/>
          </a:xfrm>
          <a:prstGeom prst="rect">
            <a:avLst/>
          </a:prstGeom>
        </p:spPr>
        <p:txBody>
          <a:bodyPr/>
          <a:lstStyle>
            <a:lvl1pPr marL="0" indent="0" algn="l">
              <a:buNone/>
              <a:defRPr sz="3600" b="1" baseline="0">
                <a:solidFill>
                  <a:schemeClr val="tx1"/>
                </a:solidFill>
                <a:latin typeface="Nexa Bold" panose="02000000000000000000" pitchFamily="50" charset="0"/>
              </a:defRPr>
            </a:lvl1pPr>
          </a:lstStyle>
          <a:p>
            <a:pPr lvl="0"/>
            <a:r>
              <a:rPr lang="en-GB" dirty="0"/>
              <a:t>YOUR HEADER HERE</a:t>
            </a:r>
          </a:p>
        </p:txBody>
      </p:sp>
      <p:cxnSp>
        <p:nvCxnSpPr>
          <p:cNvPr id="5" name="Straight Connector 4"/>
          <p:cNvCxnSpPr/>
          <p:nvPr userDrawn="1"/>
        </p:nvCxnSpPr>
        <p:spPr>
          <a:xfrm>
            <a:off x="685800" y="990600"/>
            <a:ext cx="10932459"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down)">
                      <p:cBhvr>
                        <p:cTn dur="500"/>
                        <p:tgtEl>
                          <p:spTgt spid="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571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smtClean="0"/>
              <a:t>6/20/2020</a:t>
            </a:fld>
            <a:endParaRPr lang="en-US"/>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276321" y="5883274"/>
            <a:ext cx="771089" cy="365125"/>
          </a:xfrm>
          <a:prstGeom prst="rect">
            <a:avLst/>
          </a:prstGeo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870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2205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61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862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43595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4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4288"/>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Right Triangle 47">
            <a:extLst>
              <a:ext uri="{FF2B5EF4-FFF2-40B4-BE49-F238E27FC236}">
                <a16:creationId xmlns:a16="http://schemas.microsoft.com/office/drawing/2014/main" id="{44CED453-DB6F-D74A-B552-634AA25A724A}"/>
              </a:ext>
            </a:extLst>
          </p:cNvPr>
          <p:cNvSpPr/>
          <p:nvPr userDrawn="1"/>
        </p:nvSpPr>
        <p:spPr>
          <a:xfrm flipH="1">
            <a:off x="10439400" y="3886200"/>
            <a:ext cx="1752600" cy="2971800"/>
          </a:xfrm>
          <a:prstGeom prst="r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8379E8C9-E662-2E44-B7A4-3DC1E7099B5F}"/>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0993056" y="5551366"/>
            <a:ext cx="1122744" cy="1199933"/>
          </a:xfrm>
          <a:prstGeom prst="rect">
            <a:avLst/>
          </a:prstGeom>
        </p:spPr>
      </p:pic>
    </p:spTree>
    <p:extLst>
      <p:ext uri="{BB962C8B-B14F-4D97-AF65-F5344CB8AC3E}">
        <p14:creationId xmlns:p14="http://schemas.microsoft.com/office/powerpoint/2010/main" val="1787865243"/>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40" r:id="rId23"/>
    <p:sldLayoutId id="2147483841" r:id="rId24"/>
    <p:sldLayoutId id="2147483842" r:id="rId25"/>
    <p:sldLayoutId id="2147483843" r:id="rId26"/>
    <p:sldLayoutId id="2147483844" r:id="rId27"/>
    <p:sldLayoutId id="2147483845" r:id="rId28"/>
    <p:sldLayoutId id="2147483847" r:id="rId29"/>
    <p:sldLayoutId id="2147483848" r:id="rId30"/>
    <p:sldLayoutId id="2147483849" r:id="rId31"/>
    <p:sldLayoutId id="2147483851" r:id="rId32"/>
    <p:sldLayoutId id="2147483852" r:id="rId33"/>
    <p:sldLayoutId id="2147483853" r:id="rId34"/>
    <p:sldLayoutId id="2147483854" r:id="rId35"/>
    <p:sldLayoutId id="2147483747" r:id="rId36"/>
    <p:sldLayoutId id="2147483760" r:id="rId37"/>
    <p:sldLayoutId id="2147483769" r:id="rId3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hyperlink" Target="https://creativecommons.org/publicdomain/zero/1.0/deed.en"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outdoor, plane, sitting, airplane&#10;&#10;Description automatically generated">
            <a:extLst>
              <a:ext uri="{FF2B5EF4-FFF2-40B4-BE49-F238E27FC236}">
                <a16:creationId xmlns:a16="http://schemas.microsoft.com/office/drawing/2014/main" id="{FE452381-E962-7A43-99DD-23AD9AA64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1"/>
            <a:ext cx="12192000" cy="6858000"/>
          </a:xfrm>
          <a:prstGeom prst="rect">
            <a:avLst/>
          </a:prstGeom>
        </p:spPr>
      </p:pic>
      <p:sp>
        <p:nvSpPr>
          <p:cNvPr id="3" name="Freeform 2"/>
          <p:cNvSpPr/>
          <p:nvPr/>
        </p:nvSpPr>
        <p:spPr>
          <a:xfrm rot="10800000" flipH="1">
            <a:off x="7581901" y="3429000"/>
            <a:ext cx="4617030" cy="18288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 name="connsiteX0" fmla="*/ 8559800 w 8559800"/>
              <a:gd name="connsiteY0" fmla="*/ 406400 h 5270500"/>
              <a:gd name="connsiteX1" fmla="*/ 430348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 name="connsiteX0" fmla="*/ 4362432 w 8559800"/>
              <a:gd name="connsiteY0" fmla="*/ 1833827 h 5270500"/>
              <a:gd name="connsiteX1" fmla="*/ 430348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4362432 w 8559800"/>
              <a:gd name="connsiteY5" fmla="*/ 1833827 h 5270500"/>
              <a:gd name="connsiteX0" fmla="*/ 4362432 w 4362432"/>
              <a:gd name="connsiteY0" fmla="*/ 1833827 h 5270500"/>
              <a:gd name="connsiteX1" fmla="*/ 4303480 w 4362432"/>
              <a:gd name="connsiteY1" fmla="*/ 5270500 h 5270500"/>
              <a:gd name="connsiteX2" fmla="*/ 0 w 4362432"/>
              <a:gd name="connsiteY2" fmla="*/ 5270500 h 5270500"/>
              <a:gd name="connsiteX3" fmla="*/ 1841500 w 4362432"/>
              <a:gd name="connsiteY3" fmla="*/ 0 h 5270500"/>
              <a:gd name="connsiteX4" fmla="*/ 4327061 w 4362432"/>
              <a:gd name="connsiteY4" fmla="*/ 109802 h 5270500"/>
              <a:gd name="connsiteX5" fmla="*/ 4362432 w 4362432"/>
              <a:gd name="connsiteY5" fmla="*/ 1833827 h 5270500"/>
              <a:gd name="connsiteX0" fmla="*/ 4313796 w 4327061"/>
              <a:gd name="connsiteY0" fmla="*/ 1833827 h 5270500"/>
              <a:gd name="connsiteX1" fmla="*/ 4303480 w 4327061"/>
              <a:gd name="connsiteY1" fmla="*/ 5270500 h 5270500"/>
              <a:gd name="connsiteX2" fmla="*/ 0 w 4327061"/>
              <a:gd name="connsiteY2" fmla="*/ 5270500 h 5270500"/>
              <a:gd name="connsiteX3" fmla="*/ 1841500 w 4327061"/>
              <a:gd name="connsiteY3" fmla="*/ 0 h 5270500"/>
              <a:gd name="connsiteX4" fmla="*/ 4327061 w 4327061"/>
              <a:gd name="connsiteY4" fmla="*/ 109802 h 5270500"/>
              <a:gd name="connsiteX5" fmla="*/ 4313796 w 4327061"/>
              <a:gd name="connsiteY5" fmla="*/ 1833827 h 5270500"/>
              <a:gd name="connsiteX0" fmla="*/ 4313796 w 4313796"/>
              <a:gd name="connsiteY0" fmla="*/ 1833827 h 5270500"/>
              <a:gd name="connsiteX1" fmla="*/ 4303480 w 4313796"/>
              <a:gd name="connsiteY1" fmla="*/ 5270500 h 5270500"/>
              <a:gd name="connsiteX2" fmla="*/ 0 w 4313796"/>
              <a:gd name="connsiteY2" fmla="*/ 5270500 h 5270500"/>
              <a:gd name="connsiteX3" fmla="*/ 1841500 w 4313796"/>
              <a:gd name="connsiteY3" fmla="*/ 0 h 5270500"/>
              <a:gd name="connsiteX4" fmla="*/ 4282847 w 4313796"/>
              <a:gd name="connsiteY4" fmla="*/ 0 h 5270500"/>
              <a:gd name="connsiteX5" fmla="*/ 4313796 w 4313796"/>
              <a:gd name="connsiteY5" fmla="*/ 1833827 h 5270500"/>
              <a:gd name="connsiteX0" fmla="*/ 4276214 w 4303723"/>
              <a:gd name="connsiteY0" fmla="*/ 1806377 h 5270500"/>
              <a:gd name="connsiteX1" fmla="*/ 4303480 w 4303723"/>
              <a:gd name="connsiteY1" fmla="*/ 5270500 h 5270500"/>
              <a:gd name="connsiteX2" fmla="*/ 0 w 4303723"/>
              <a:gd name="connsiteY2" fmla="*/ 5270500 h 5270500"/>
              <a:gd name="connsiteX3" fmla="*/ 1841500 w 4303723"/>
              <a:gd name="connsiteY3" fmla="*/ 0 h 5270500"/>
              <a:gd name="connsiteX4" fmla="*/ 4282847 w 4303723"/>
              <a:gd name="connsiteY4" fmla="*/ 0 h 5270500"/>
              <a:gd name="connsiteX5" fmla="*/ 4276214 w 4303723"/>
              <a:gd name="connsiteY5" fmla="*/ 1806377 h 5270500"/>
              <a:gd name="connsiteX0" fmla="*/ 4276214 w 4286270"/>
              <a:gd name="connsiteY0" fmla="*/ 1806377 h 5270500"/>
              <a:gd name="connsiteX1" fmla="*/ 4285795 w 4286270"/>
              <a:gd name="connsiteY1" fmla="*/ 5263638 h 5270500"/>
              <a:gd name="connsiteX2" fmla="*/ 0 w 4286270"/>
              <a:gd name="connsiteY2" fmla="*/ 5270500 h 5270500"/>
              <a:gd name="connsiteX3" fmla="*/ 1841500 w 4286270"/>
              <a:gd name="connsiteY3" fmla="*/ 0 h 5270500"/>
              <a:gd name="connsiteX4" fmla="*/ 4282847 w 4286270"/>
              <a:gd name="connsiteY4" fmla="*/ 0 h 5270500"/>
              <a:gd name="connsiteX5" fmla="*/ 4276214 w 4286270"/>
              <a:gd name="connsiteY5" fmla="*/ 1806377 h 5270500"/>
              <a:gd name="connsiteX0" fmla="*/ 4278424 w 4286334"/>
              <a:gd name="connsiteY0" fmla="*/ 1799515 h 5270500"/>
              <a:gd name="connsiteX1" fmla="*/ 4285795 w 4286334"/>
              <a:gd name="connsiteY1" fmla="*/ 5263638 h 5270500"/>
              <a:gd name="connsiteX2" fmla="*/ 0 w 4286334"/>
              <a:gd name="connsiteY2" fmla="*/ 5270500 h 5270500"/>
              <a:gd name="connsiteX3" fmla="*/ 1841500 w 4286334"/>
              <a:gd name="connsiteY3" fmla="*/ 0 h 5270500"/>
              <a:gd name="connsiteX4" fmla="*/ 4282847 w 4286334"/>
              <a:gd name="connsiteY4" fmla="*/ 0 h 5270500"/>
              <a:gd name="connsiteX5" fmla="*/ 4278424 w 4286334"/>
              <a:gd name="connsiteY5" fmla="*/ 1799515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334" h="5270500">
                <a:moveTo>
                  <a:pt x="4278424" y="1799515"/>
                </a:moveTo>
                <a:cubicBezTo>
                  <a:pt x="4274985" y="2945073"/>
                  <a:pt x="4289234" y="4118080"/>
                  <a:pt x="4285795" y="5263638"/>
                </a:cubicBezTo>
                <a:lnTo>
                  <a:pt x="0" y="5270500"/>
                </a:lnTo>
                <a:lnTo>
                  <a:pt x="1841500" y="0"/>
                </a:lnTo>
                <a:lnTo>
                  <a:pt x="4282847" y="0"/>
                </a:lnTo>
                <a:cubicBezTo>
                  <a:pt x="4281373" y="599838"/>
                  <a:pt x="4279898" y="1199677"/>
                  <a:pt x="4278424" y="1799515"/>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620" y="3436621"/>
            <a:ext cx="9220199" cy="2474787"/>
            <a:chOff x="-7622" y="3444241"/>
            <a:chExt cx="9220199" cy="2474787"/>
          </a:xfrm>
        </p:grpSpPr>
        <p:sp>
          <p:nvSpPr>
            <p:cNvPr id="8" name="Freeform 7"/>
            <p:cNvSpPr/>
            <p:nvPr/>
          </p:nvSpPr>
          <p:spPr>
            <a:xfrm flipH="1">
              <a:off x="-2" y="4928428"/>
              <a:ext cx="3810002" cy="9906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1"/>
            <p:cNvSpPr/>
            <p:nvPr/>
          </p:nvSpPr>
          <p:spPr>
            <a:xfrm flipH="1">
              <a:off x="-7622" y="3444241"/>
              <a:ext cx="9220199" cy="18288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5">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4" name="Subtitle 2"/>
            <p:cNvSpPr txBox="1">
              <a:spLocks/>
            </p:cNvSpPr>
            <p:nvPr/>
          </p:nvSpPr>
          <p:spPr>
            <a:xfrm>
              <a:off x="762000" y="3594928"/>
              <a:ext cx="6541766" cy="1496943"/>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id-ID" sz="5400" b="1" dirty="0">
                  <a:latin typeface="Nexa Bold" panose="02000000000000000000" pitchFamily="50" charset="0"/>
                </a:rPr>
                <a:t>THE END USERS ROCK</a:t>
              </a:r>
            </a:p>
            <a:p>
              <a:pPr marL="0" indent="0">
                <a:lnSpc>
                  <a:spcPct val="100000"/>
                </a:lnSpc>
                <a:buFont typeface="Arial" panose="020B0604020202020204" pitchFamily="34" charset="0"/>
                <a:buNone/>
              </a:pPr>
              <a:r>
                <a:rPr lang="id-ID" sz="4000" dirty="0">
                  <a:latin typeface="Nexa Bold" panose="02000000000000000000" pitchFamily="50" charset="0"/>
                </a:rPr>
                <a:t>HOW TO HELP THEM BOOGIE</a:t>
              </a:r>
              <a:endParaRPr lang="en-US" sz="4000" dirty="0">
                <a:latin typeface="Nexa Bold" panose="02000000000000000000" pitchFamily="50" charset="0"/>
              </a:endParaRPr>
            </a:p>
          </p:txBody>
        </p:sp>
      </p:grpSp>
      <p:pic>
        <p:nvPicPr>
          <p:cNvPr id="6" name="Picture 5">
            <a:extLst>
              <a:ext uri="{FF2B5EF4-FFF2-40B4-BE49-F238E27FC236}">
                <a16:creationId xmlns:a16="http://schemas.microsoft.com/office/drawing/2014/main" id="{8C31478A-9041-1447-81F6-C690B490E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2067" y="3434000"/>
            <a:ext cx="1701800" cy="1818799"/>
          </a:xfrm>
          <a:prstGeom prst="rect">
            <a:avLst/>
          </a:prstGeom>
        </p:spPr>
      </p:pic>
      <p:pic>
        <p:nvPicPr>
          <p:cNvPr id="9" name="Picture 8">
            <a:extLst>
              <a:ext uri="{FF2B5EF4-FFF2-40B4-BE49-F238E27FC236}">
                <a16:creationId xmlns:a16="http://schemas.microsoft.com/office/drawing/2014/main" id="{13E1A1D3-3575-DA46-AB39-54F78AB2E706}"/>
              </a:ext>
            </a:extLst>
          </p:cNvPr>
          <p:cNvPicPr>
            <a:picLocks noChangeAspect="1"/>
          </p:cNvPicPr>
          <p:nvPr/>
        </p:nvPicPr>
        <p:blipFill>
          <a:blip r:embed="rId4"/>
          <a:stretch>
            <a:fillRect/>
          </a:stretch>
        </p:blipFill>
        <p:spPr>
          <a:xfrm>
            <a:off x="266974" y="423428"/>
            <a:ext cx="6543729" cy="2559443"/>
          </a:xfrm>
          <a:prstGeom prst="rect">
            <a:avLst/>
          </a:prstGeom>
        </p:spPr>
      </p:pic>
      <p:pic>
        <p:nvPicPr>
          <p:cNvPr id="7" name="Obraz 6" descr="Obraz zawierający rysunek&#10;&#10;Opis wygenerowany automatycznie">
            <a:hlinkClick r:id="rId5"/>
            <a:extLst>
              <a:ext uri="{FF2B5EF4-FFF2-40B4-BE49-F238E27FC236}">
                <a16:creationId xmlns:a16="http://schemas.microsoft.com/office/drawing/2014/main" id="{429B8123-DBD5-49E3-9FF7-7CC136EE89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5943600"/>
            <a:ext cx="2380687" cy="838200"/>
          </a:xfrm>
          <a:prstGeom prst="rect">
            <a:avLst/>
          </a:prstGeom>
        </p:spPr>
      </p:pic>
    </p:spTree>
    <p:extLst>
      <p:ext uri="{BB962C8B-B14F-4D97-AF65-F5344CB8AC3E}">
        <p14:creationId xmlns:p14="http://schemas.microsoft.com/office/powerpoint/2010/main" val="315554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4621395"/>
            <a:ext cx="12192000" cy="13222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4"/>
          </p:nvPr>
        </p:nvSpPr>
        <p:spPr/>
        <p:txBody>
          <a:bodyPr/>
          <a:lstStyle/>
          <a:p>
            <a:r>
              <a:rPr lang="id-ID"/>
              <a:t>THE EXPERT</a:t>
            </a:r>
            <a:endParaRPr lang="en-US"/>
          </a:p>
        </p:txBody>
      </p:sp>
      <p:sp>
        <p:nvSpPr>
          <p:cNvPr id="7" name="Picture Placeholder 6"/>
          <p:cNvSpPr>
            <a:spLocks noGrp="1"/>
          </p:cNvSpPr>
          <p:nvPr>
            <p:ph type="pic" sz="quarter" idx="15"/>
          </p:nvPr>
        </p:nvSpPr>
        <p:spPr>
          <a:solidFill>
            <a:schemeClr val="accent1">
              <a:lumMod val="20000"/>
              <a:lumOff val="80000"/>
            </a:schemeClr>
          </a:solidFill>
        </p:spPr>
      </p:sp>
      <p:sp>
        <p:nvSpPr>
          <p:cNvPr id="8" name="Picture Placeholder 7"/>
          <p:cNvSpPr>
            <a:spLocks noGrp="1"/>
          </p:cNvSpPr>
          <p:nvPr>
            <p:ph type="pic" sz="quarter" idx="21"/>
          </p:nvPr>
        </p:nvSpPr>
        <p:spPr>
          <a:solidFill>
            <a:schemeClr val="accent1">
              <a:lumMod val="20000"/>
              <a:lumOff val="80000"/>
            </a:schemeClr>
          </a:solidFill>
        </p:spPr>
      </p:sp>
      <p:sp>
        <p:nvSpPr>
          <p:cNvPr id="9" name="Picture Placeholder 8"/>
          <p:cNvSpPr>
            <a:spLocks noGrp="1"/>
          </p:cNvSpPr>
          <p:nvPr>
            <p:ph type="pic" sz="quarter" idx="22"/>
          </p:nvPr>
        </p:nvSpPr>
        <p:spPr>
          <a:solidFill>
            <a:schemeClr val="accent1">
              <a:lumMod val="20000"/>
              <a:lumOff val="80000"/>
            </a:schemeClr>
          </a:solidFill>
        </p:spPr>
      </p:sp>
      <p:sp>
        <p:nvSpPr>
          <p:cNvPr id="10" name="Picture Placeholder 9"/>
          <p:cNvSpPr>
            <a:spLocks noGrp="1"/>
          </p:cNvSpPr>
          <p:nvPr>
            <p:ph type="pic" sz="quarter" idx="23"/>
          </p:nvPr>
        </p:nvSpPr>
        <p:spPr>
          <a:solidFill>
            <a:schemeClr val="accent1">
              <a:lumMod val="20000"/>
              <a:lumOff val="80000"/>
            </a:schemeClr>
          </a:solidFill>
        </p:spPr>
      </p:sp>
      <p:sp>
        <p:nvSpPr>
          <p:cNvPr id="30" name="Text Placeholder 29"/>
          <p:cNvSpPr>
            <a:spLocks noGrp="1"/>
          </p:cNvSpPr>
          <p:nvPr>
            <p:ph type="body" sz="quarter" idx="24"/>
          </p:nvPr>
        </p:nvSpPr>
        <p:spPr/>
        <p:txBody>
          <a:bodyPr>
            <a:normAutofit fontScale="77500" lnSpcReduction="20000"/>
          </a:bodyPr>
          <a:lstStyle/>
          <a:p>
            <a:r>
              <a:rPr lang="en-GB" err="1"/>
              <a:t>Bambang</a:t>
            </a:r>
            <a:r>
              <a:rPr lang="en-GB"/>
              <a:t> </a:t>
            </a:r>
            <a:r>
              <a:rPr lang="en-GB" err="1"/>
              <a:t>Sepul</a:t>
            </a:r>
            <a:endParaRPr lang="en-GB"/>
          </a:p>
        </p:txBody>
      </p:sp>
      <p:sp>
        <p:nvSpPr>
          <p:cNvPr id="31" name="Text Placeholder 30"/>
          <p:cNvSpPr>
            <a:spLocks noGrp="1"/>
          </p:cNvSpPr>
          <p:nvPr>
            <p:ph type="body" sz="quarter" idx="25"/>
          </p:nvPr>
        </p:nvSpPr>
        <p:spPr/>
        <p:txBody>
          <a:bodyPr>
            <a:normAutofit lnSpcReduction="10000"/>
          </a:bodyPr>
          <a:lstStyle/>
          <a:p>
            <a:r>
              <a:rPr lang="en-GB" err="1"/>
              <a:t>Consetetur</a:t>
            </a:r>
            <a:r>
              <a:rPr lang="en-GB"/>
              <a:t> </a:t>
            </a:r>
            <a:r>
              <a:rPr lang="en-GB" err="1"/>
              <a:t>sadipscing</a:t>
            </a:r>
            <a:r>
              <a:rPr lang="en-GB"/>
              <a:t> </a:t>
            </a:r>
            <a:r>
              <a:rPr lang="en-GB" err="1"/>
              <a:t>elitr</a:t>
            </a:r>
            <a:r>
              <a:rPr lang="en-GB"/>
              <a:t>, </a:t>
            </a:r>
            <a:r>
              <a:rPr lang="en-GB" err="1"/>
              <a:t>sed</a:t>
            </a:r>
            <a:r>
              <a:rPr lang="en-GB"/>
              <a:t> </a:t>
            </a:r>
            <a:r>
              <a:rPr lang="en-GB" err="1"/>
              <a:t>diam</a:t>
            </a:r>
            <a:r>
              <a:rPr lang="en-GB"/>
              <a:t> </a:t>
            </a:r>
            <a:r>
              <a:rPr lang="en-GB" err="1"/>
              <a:t>nonumy</a:t>
            </a:r>
            <a:r>
              <a:rPr lang="en-GB"/>
              <a:t> </a:t>
            </a:r>
            <a:r>
              <a:rPr lang="en-GB" err="1"/>
              <a:t>eirmod</a:t>
            </a:r>
            <a:r>
              <a:rPr lang="en-GB"/>
              <a:t> </a:t>
            </a:r>
            <a:r>
              <a:rPr lang="en-GB" err="1"/>
              <a:t>tempor</a:t>
            </a:r>
            <a:r>
              <a:rPr lang="en-GB"/>
              <a:t> </a:t>
            </a:r>
            <a:r>
              <a:rPr lang="en-GB" err="1"/>
              <a:t>invidunt</a:t>
            </a:r>
            <a:r>
              <a:rPr lang="en-GB"/>
              <a:t>.</a:t>
            </a:r>
          </a:p>
        </p:txBody>
      </p:sp>
      <p:sp>
        <p:nvSpPr>
          <p:cNvPr id="32" name="Text Placeholder 31"/>
          <p:cNvSpPr>
            <a:spLocks noGrp="1"/>
          </p:cNvSpPr>
          <p:nvPr>
            <p:ph type="body" sz="quarter" idx="26"/>
          </p:nvPr>
        </p:nvSpPr>
        <p:spPr/>
        <p:txBody>
          <a:bodyPr>
            <a:normAutofit fontScale="77500" lnSpcReduction="20000"/>
          </a:bodyPr>
          <a:lstStyle/>
          <a:p>
            <a:r>
              <a:rPr lang="en-GB"/>
              <a:t>Don </a:t>
            </a:r>
            <a:r>
              <a:rPr lang="en-GB" err="1"/>
              <a:t>Worri</a:t>
            </a:r>
            <a:endParaRPr lang="en-GB"/>
          </a:p>
        </p:txBody>
      </p:sp>
      <p:sp>
        <p:nvSpPr>
          <p:cNvPr id="33" name="Text Placeholder 32"/>
          <p:cNvSpPr>
            <a:spLocks noGrp="1"/>
          </p:cNvSpPr>
          <p:nvPr>
            <p:ph type="body" sz="quarter" idx="27"/>
          </p:nvPr>
        </p:nvSpPr>
        <p:spPr/>
        <p:txBody>
          <a:bodyPr>
            <a:normAutofit lnSpcReduction="10000"/>
          </a:bodyPr>
          <a:lstStyle/>
          <a:p>
            <a:r>
              <a:rPr lang="en-GB" err="1"/>
              <a:t>Consetetur</a:t>
            </a:r>
            <a:r>
              <a:rPr lang="en-GB"/>
              <a:t> </a:t>
            </a:r>
            <a:r>
              <a:rPr lang="en-GB" err="1"/>
              <a:t>sadipscing</a:t>
            </a:r>
            <a:r>
              <a:rPr lang="en-GB"/>
              <a:t> </a:t>
            </a:r>
            <a:r>
              <a:rPr lang="en-GB" err="1"/>
              <a:t>elitr</a:t>
            </a:r>
            <a:r>
              <a:rPr lang="en-GB"/>
              <a:t>, </a:t>
            </a:r>
            <a:r>
              <a:rPr lang="en-GB" err="1"/>
              <a:t>sed</a:t>
            </a:r>
            <a:r>
              <a:rPr lang="en-GB"/>
              <a:t> </a:t>
            </a:r>
            <a:r>
              <a:rPr lang="en-GB" err="1"/>
              <a:t>diam</a:t>
            </a:r>
            <a:r>
              <a:rPr lang="en-GB"/>
              <a:t> </a:t>
            </a:r>
            <a:r>
              <a:rPr lang="en-GB" err="1"/>
              <a:t>nonumy</a:t>
            </a:r>
            <a:r>
              <a:rPr lang="en-GB"/>
              <a:t> </a:t>
            </a:r>
            <a:r>
              <a:rPr lang="en-GB" err="1"/>
              <a:t>eirmod</a:t>
            </a:r>
            <a:r>
              <a:rPr lang="en-GB"/>
              <a:t> </a:t>
            </a:r>
            <a:r>
              <a:rPr lang="en-GB" err="1"/>
              <a:t>tempor</a:t>
            </a:r>
            <a:r>
              <a:rPr lang="en-GB"/>
              <a:t> </a:t>
            </a:r>
            <a:r>
              <a:rPr lang="en-GB" err="1"/>
              <a:t>invidunt</a:t>
            </a:r>
            <a:r>
              <a:rPr lang="en-GB"/>
              <a:t>.</a:t>
            </a:r>
          </a:p>
          <a:p>
            <a:endParaRPr lang="en-US"/>
          </a:p>
        </p:txBody>
      </p:sp>
      <p:sp>
        <p:nvSpPr>
          <p:cNvPr id="34" name="Text Placeholder 33"/>
          <p:cNvSpPr>
            <a:spLocks noGrp="1"/>
          </p:cNvSpPr>
          <p:nvPr>
            <p:ph type="body" sz="quarter" idx="28"/>
          </p:nvPr>
        </p:nvSpPr>
        <p:spPr/>
        <p:txBody>
          <a:bodyPr>
            <a:normAutofit fontScale="77500" lnSpcReduction="20000"/>
          </a:bodyPr>
          <a:lstStyle/>
          <a:p>
            <a:r>
              <a:rPr lang="en-GB"/>
              <a:t>John </a:t>
            </a:r>
            <a:r>
              <a:rPr lang="en-GB" err="1"/>
              <a:t>Kisun</a:t>
            </a:r>
            <a:endParaRPr lang="en-GB"/>
          </a:p>
        </p:txBody>
      </p:sp>
      <p:sp>
        <p:nvSpPr>
          <p:cNvPr id="35" name="Text Placeholder 34"/>
          <p:cNvSpPr>
            <a:spLocks noGrp="1"/>
          </p:cNvSpPr>
          <p:nvPr>
            <p:ph type="body" sz="quarter" idx="29"/>
          </p:nvPr>
        </p:nvSpPr>
        <p:spPr/>
        <p:txBody>
          <a:bodyPr>
            <a:normAutofit lnSpcReduction="10000"/>
          </a:bodyPr>
          <a:lstStyle/>
          <a:p>
            <a:r>
              <a:rPr lang="en-GB" err="1"/>
              <a:t>Consetetur</a:t>
            </a:r>
            <a:r>
              <a:rPr lang="en-GB"/>
              <a:t> </a:t>
            </a:r>
            <a:r>
              <a:rPr lang="en-GB" err="1"/>
              <a:t>sadipscing</a:t>
            </a:r>
            <a:r>
              <a:rPr lang="en-GB"/>
              <a:t> </a:t>
            </a:r>
            <a:r>
              <a:rPr lang="en-GB" err="1"/>
              <a:t>elitr</a:t>
            </a:r>
            <a:r>
              <a:rPr lang="en-GB"/>
              <a:t>, </a:t>
            </a:r>
            <a:r>
              <a:rPr lang="en-GB" err="1"/>
              <a:t>sed</a:t>
            </a:r>
            <a:r>
              <a:rPr lang="en-GB"/>
              <a:t> </a:t>
            </a:r>
            <a:r>
              <a:rPr lang="en-GB" err="1"/>
              <a:t>diam</a:t>
            </a:r>
            <a:r>
              <a:rPr lang="en-GB"/>
              <a:t> </a:t>
            </a:r>
            <a:r>
              <a:rPr lang="en-GB" err="1"/>
              <a:t>nonumy</a:t>
            </a:r>
            <a:r>
              <a:rPr lang="en-GB"/>
              <a:t> </a:t>
            </a:r>
            <a:r>
              <a:rPr lang="en-GB" err="1"/>
              <a:t>eirmod</a:t>
            </a:r>
            <a:r>
              <a:rPr lang="en-GB"/>
              <a:t> </a:t>
            </a:r>
            <a:r>
              <a:rPr lang="en-GB" err="1"/>
              <a:t>tempor</a:t>
            </a:r>
            <a:r>
              <a:rPr lang="en-GB"/>
              <a:t> </a:t>
            </a:r>
            <a:r>
              <a:rPr lang="en-GB" err="1"/>
              <a:t>invidunt</a:t>
            </a:r>
            <a:r>
              <a:rPr lang="en-GB"/>
              <a:t>.</a:t>
            </a:r>
          </a:p>
        </p:txBody>
      </p:sp>
      <p:sp>
        <p:nvSpPr>
          <p:cNvPr id="36" name="Text Placeholder 35"/>
          <p:cNvSpPr>
            <a:spLocks noGrp="1"/>
          </p:cNvSpPr>
          <p:nvPr>
            <p:ph type="body" sz="quarter" idx="30"/>
          </p:nvPr>
        </p:nvSpPr>
        <p:spPr/>
        <p:txBody>
          <a:bodyPr>
            <a:normAutofit fontScale="77500" lnSpcReduction="20000"/>
          </a:bodyPr>
          <a:lstStyle/>
          <a:p>
            <a:r>
              <a:rPr lang="en-GB"/>
              <a:t>James </a:t>
            </a:r>
            <a:r>
              <a:rPr lang="en-GB" err="1"/>
              <a:t>Karto</a:t>
            </a:r>
            <a:endParaRPr lang="en-GB"/>
          </a:p>
        </p:txBody>
      </p:sp>
      <p:sp>
        <p:nvSpPr>
          <p:cNvPr id="37" name="Text Placeholder 36"/>
          <p:cNvSpPr>
            <a:spLocks noGrp="1"/>
          </p:cNvSpPr>
          <p:nvPr>
            <p:ph type="body" sz="quarter" idx="31"/>
          </p:nvPr>
        </p:nvSpPr>
        <p:spPr/>
        <p:txBody>
          <a:bodyPr>
            <a:normAutofit lnSpcReduction="10000"/>
          </a:bodyPr>
          <a:lstStyle/>
          <a:p>
            <a:r>
              <a:rPr lang="en-GB" err="1"/>
              <a:t>Consetetur</a:t>
            </a:r>
            <a:r>
              <a:rPr lang="en-GB"/>
              <a:t> </a:t>
            </a:r>
            <a:r>
              <a:rPr lang="en-GB" err="1"/>
              <a:t>sadipscing</a:t>
            </a:r>
            <a:r>
              <a:rPr lang="en-GB"/>
              <a:t> </a:t>
            </a:r>
            <a:r>
              <a:rPr lang="en-GB" err="1"/>
              <a:t>elitr</a:t>
            </a:r>
            <a:r>
              <a:rPr lang="en-GB"/>
              <a:t>, </a:t>
            </a:r>
            <a:r>
              <a:rPr lang="en-GB" err="1"/>
              <a:t>sed</a:t>
            </a:r>
            <a:r>
              <a:rPr lang="en-GB"/>
              <a:t> </a:t>
            </a:r>
            <a:r>
              <a:rPr lang="en-GB" err="1"/>
              <a:t>diam</a:t>
            </a:r>
            <a:r>
              <a:rPr lang="en-GB"/>
              <a:t> </a:t>
            </a:r>
            <a:r>
              <a:rPr lang="en-GB" err="1"/>
              <a:t>nonumy</a:t>
            </a:r>
            <a:r>
              <a:rPr lang="en-GB"/>
              <a:t> </a:t>
            </a:r>
            <a:r>
              <a:rPr lang="en-GB" err="1"/>
              <a:t>eirmod</a:t>
            </a:r>
            <a:r>
              <a:rPr lang="en-GB"/>
              <a:t> </a:t>
            </a:r>
            <a:r>
              <a:rPr lang="en-GB" err="1"/>
              <a:t>tempor</a:t>
            </a:r>
            <a:r>
              <a:rPr lang="en-GB"/>
              <a:t> </a:t>
            </a:r>
            <a:r>
              <a:rPr lang="en-GB" err="1"/>
              <a:t>invidunt</a:t>
            </a:r>
            <a:r>
              <a:rPr lang="en-GB"/>
              <a:t>.</a:t>
            </a:r>
          </a:p>
          <a:p>
            <a:endParaRPr lang="en-GB"/>
          </a:p>
        </p:txBody>
      </p:sp>
      <p:sp>
        <p:nvSpPr>
          <p:cNvPr id="19" name="Text Placeholder 18"/>
          <p:cNvSpPr>
            <a:spLocks noGrp="1"/>
          </p:cNvSpPr>
          <p:nvPr>
            <p:ph type="body" sz="quarter" idx="32"/>
          </p:nvPr>
        </p:nvSpPr>
        <p:spPr/>
        <p:txBody>
          <a:bodyPr/>
          <a:lstStyle/>
          <a:p>
            <a:pPr>
              <a:lnSpc>
                <a:spcPct val="100000"/>
              </a:lnSpc>
            </a:pPr>
            <a:r>
              <a:rPr lang="en-GB" i="1" err="1">
                <a:solidFill>
                  <a:schemeClr val="bg1"/>
                </a:solidFill>
              </a:rPr>
              <a:t>Sdiam</a:t>
            </a:r>
            <a:r>
              <a:rPr lang="en-GB" i="1">
                <a:solidFill>
                  <a:schemeClr val="bg1"/>
                </a:solidFill>
              </a:rPr>
              <a:t> </a:t>
            </a:r>
            <a:r>
              <a:rPr lang="en-GB" i="1" err="1">
                <a:solidFill>
                  <a:schemeClr val="bg1"/>
                </a:solidFill>
              </a:rPr>
              <a:t>nonumy</a:t>
            </a:r>
            <a:r>
              <a:rPr lang="en-GB" i="1">
                <a:solidFill>
                  <a:schemeClr val="bg1"/>
                </a:solidFill>
              </a:rPr>
              <a:t> </a:t>
            </a:r>
            <a:r>
              <a:rPr lang="en-GB" i="1" err="1">
                <a:solidFill>
                  <a:schemeClr val="bg1"/>
                </a:solidFill>
              </a:rPr>
              <a:t>eirmod</a:t>
            </a:r>
            <a:r>
              <a:rPr lang="en-GB" i="1">
                <a:solidFill>
                  <a:schemeClr val="bg1"/>
                </a:solidFill>
              </a:rPr>
              <a:t> </a:t>
            </a:r>
            <a:r>
              <a:rPr lang="en-GB" i="1" err="1">
                <a:solidFill>
                  <a:schemeClr val="bg1"/>
                </a:solidFill>
              </a:rPr>
              <a:t>tempor</a:t>
            </a:r>
            <a:r>
              <a:rPr lang="en-GB" i="1">
                <a:solidFill>
                  <a:schemeClr val="bg1"/>
                </a:solidFill>
              </a:rPr>
              <a:t> </a:t>
            </a:r>
            <a:r>
              <a:rPr lang="en-GB" i="1" err="1">
                <a:solidFill>
                  <a:schemeClr val="bg1"/>
                </a:solidFill>
              </a:rPr>
              <a:t>invidunt</a:t>
            </a:r>
            <a:r>
              <a:rPr lang="en-GB" i="1">
                <a:solidFill>
                  <a:schemeClr val="bg1"/>
                </a:solidFill>
              </a:rPr>
              <a:t> magna </a:t>
            </a:r>
            <a:r>
              <a:rPr lang="en-GB" i="1" err="1">
                <a:solidFill>
                  <a:schemeClr val="bg1"/>
                </a:solidFill>
              </a:rPr>
              <a:t>aliquyam</a:t>
            </a:r>
            <a:r>
              <a:rPr lang="en-GB" i="1">
                <a:solidFill>
                  <a:schemeClr val="bg1"/>
                </a:solidFill>
              </a:rPr>
              <a:t> </a:t>
            </a:r>
            <a:r>
              <a:rPr lang="en-GB" i="1" err="1">
                <a:solidFill>
                  <a:schemeClr val="bg1"/>
                </a:solidFill>
              </a:rPr>
              <a:t>erat</a:t>
            </a:r>
            <a:r>
              <a:rPr lang="en-GB" i="1">
                <a:solidFill>
                  <a:schemeClr val="bg1"/>
                </a:solidFill>
              </a:rPr>
              <a:t>. </a:t>
            </a:r>
            <a:r>
              <a:rPr lang="en-GB" i="1" err="1">
                <a:solidFill>
                  <a:schemeClr val="bg1"/>
                </a:solidFill>
              </a:rPr>
              <a:t>Consetetur</a:t>
            </a:r>
            <a:r>
              <a:rPr lang="en-GB" i="1">
                <a:solidFill>
                  <a:schemeClr val="bg1"/>
                </a:solidFill>
              </a:rPr>
              <a:t> </a:t>
            </a:r>
            <a:r>
              <a:rPr lang="en-GB" i="1" err="1">
                <a:solidFill>
                  <a:schemeClr val="bg1"/>
                </a:solidFill>
              </a:rPr>
              <a:t>sadipscing</a:t>
            </a:r>
            <a:r>
              <a:rPr lang="en-GB" i="1">
                <a:solidFill>
                  <a:schemeClr val="bg1"/>
                </a:solidFill>
              </a:rPr>
              <a:t> </a:t>
            </a:r>
            <a:r>
              <a:rPr lang="en-GB" i="1" err="1">
                <a:solidFill>
                  <a:schemeClr val="bg1"/>
                </a:solidFill>
              </a:rPr>
              <a:t>elitr</a:t>
            </a:r>
            <a:r>
              <a:rPr lang="en-GB" i="1">
                <a:solidFill>
                  <a:schemeClr val="bg1"/>
                </a:solidFill>
              </a:rPr>
              <a:t>, </a:t>
            </a:r>
            <a:r>
              <a:rPr lang="en-GB" i="1" err="1">
                <a:solidFill>
                  <a:schemeClr val="bg1"/>
                </a:solidFill>
              </a:rPr>
              <a:t>sed</a:t>
            </a:r>
            <a:r>
              <a:rPr lang="en-GB" i="1">
                <a:solidFill>
                  <a:schemeClr val="bg1"/>
                </a:solidFill>
              </a:rPr>
              <a:t> </a:t>
            </a:r>
            <a:r>
              <a:rPr lang="en-GB" i="1" err="1">
                <a:solidFill>
                  <a:schemeClr val="bg1"/>
                </a:solidFill>
              </a:rPr>
              <a:t>diam</a:t>
            </a:r>
            <a:r>
              <a:rPr lang="en-GB" i="1">
                <a:solidFill>
                  <a:schemeClr val="bg1"/>
                </a:solidFill>
              </a:rPr>
              <a:t> </a:t>
            </a:r>
            <a:r>
              <a:rPr lang="en-GB" i="1" err="1">
                <a:solidFill>
                  <a:schemeClr val="bg1"/>
                </a:solidFill>
              </a:rPr>
              <a:t>nonumy</a:t>
            </a:r>
            <a:r>
              <a:rPr lang="en-GB" i="1">
                <a:solidFill>
                  <a:schemeClr val="bg1"/>
                </a:solidFill>
              </a:rPr>
              <a:t> </a:t>
            </a:r>
            <a:r>
              <a:rPr lang="en-GB" i="1" err="1">
                <a:solidFill>
                  <a:schemeClr val="bg1"/>
                </a:solidFill>
              </a:rPr>
              <a:t>eirmod</a:t>
            </a:r>
            <a:r>
              <a:rPr lang="en-GB" i="1">
                <a:solidFill>
                  <a:schemeClr val="bg1"/>
                </a:solidFill>
              </a:rPr>
              <a:t> </a:t>
            </a:r>
            <a:r>
              <a:rPr lang="en-GB" i="1" err="1">
                <a:solidFill>
                  <a:schemeClr val="bg1"/>
                </a:solidFill>
              </a:rPr>
              <a:t>tempor</a:t>
            </a:r>
            <a:r>
              <a:rPr lang="en-GB" i="1">
                <a:solidFill>
                  <a:schemeClr val="bg1"/>
                </a:solidFill>
              </a:rPr>
              <a:t> </a:t>
            </a:r>
            <a:r>
              <a:rPr lang="en-GB" i="1" err="1">
                <a:solidFill>
                  <a:schemeClr val="bg1"/>
                </a:solidFill>
              </a:rPr>
              <a:t>invidunt</a:t>
            </a:r>
            <a:r>
              <a:rPr lang="en-GB" i="1">
                <a:solidFill>
                  <a:schemeClr val="bg1"/>
                </a:solidFill>
              </a:rPr>
              <a:t> </a:t>
            </a:r>
            <a:r>
              <a:rPr lang="en-GB" i="1" err="1">
                <a:solidFill>
                  <a:schemeClr val="bg1"/>
                </a:solidFill>
              </a:rPr>
              <a:t>labore</a:t>
            </a:r>
            <a:r>
              <a:rPr lang="en-GB" i="1">
                <a:solidFill>
                  <a:schemeClr val="bg1"/>
                </a:solidFill>
              </a:rPr>
              <a:t> et </a:t>
            </a:r>
            <a:r>
              <a:rPr lang="en-GB" i="1" err="1">
                <a:solidFill>
                  <a:schemeClr val="bg1"/>
                </a:solidFill>
              </a:rPr>
              <a:t>dolore</a:t>
            </a:r>
            <a:r>
              <a:rPr lang="en-GB" i="1">
                <a:solidFill>
                  <a:schemeClr val="bg1"/>
                </a:solidFill>
              </a:rPr>
              <a:t> magna </a:t>
            </a:r>
            <a:r>
              <a:rPr lang="en-GB" i="1" err="1">
                <a:solidFill>
                  <a:schemeClr val="bg1"/>
                </a:solidFill>
              </a:rPr>
              <a:t>aliquyam</a:t>
            </a:r>
            <a:r>
              <a:rPr lang="en-GB" i="1">
                <a:solidFill>
                  <a:schemeClr val="bg1"/>
                </a:solidFill>
              </a:rPr>
              <a:t> </a:t>
            </a:r>
            <a:r>
              <a:rPr lang="en-GB" i="1" err="1">
                <a:solidFill>
                  <a:schemeClr val="bg1"/>
                </a:solidFill>
              </a:rPr>
              <a:t>erat</a:t>
            </a:r>
            <a:r>
              <a:rPr lang="en-GB" i="1">
                <a:solidFill>
                  <a:schemeClr val="bg1"/>
                </a:solidFill>
              </a:rPr>
              <a:t>, </a:t>
            </a:r>
            <a:r>
              <a:rPr lang="en-GB" i="1" err="1">
                <a:solidFill>
                  <a:schemeClr val="bg1"/>
                </a:solidFill>
              </a:rPr>
              <a:t>diam</a:t>
            </a:r>
            <a:r>
              <a:rPr lang="en-GB" i="1">
                <a:solidFill>
                  <a:schemeClr val="bg1"/>
                </a:solidFill>
              </a:rPr>
              <a:t> </a:t>
            </a:r>
            <a:r>
              <a:rPr lang="en-GB" i="1" err="1">
                <a:solidFill>
                  <a:schemeClr val="bg1"/>
                </a:solidFill>
              </a:rPr>
              <a:t>voluptua</a:t>
            </a:r>
            <a:r>
              <a:rPr lang="en-GB" i="1">
                <a:solidFill>
                  <a:schemeClr val="bg1"/>
                </a:solidFill>
              </a:rPr>
              <a:t>. At </a:t>
            </a:r>
            <a:r>
              <a:rPr lang="en-GB" i="1" err="1">
                <a:solidFill>
                  <a:schemeClr val="bg1"/>
                </a:solidFill>
              </a:rPr>
              <a:t>vero</a:t>
            </a:r>
            <a:r>
              <a:rPr lang="en-GB" i="1">
                <a:solidFill>
                  <a:schemeClr val="bg1"/>
                </a:solidFill>
              </a:rPr>
              <a:t> </a:t>
            </a:r>
            <a:r>
              <a:rPr lang="en-GB" i="1" err="1">
                <a:solidFill>
                  <a:schemeClr val="bg1"/>
                </a:solidFill>
              </a:rPr>
              <a:t>eos</a:t>
            </a:r>
            <a:r>
              <a:rPr lang="en-GB" i="1">
                <a:solidFill>
                  <a:schemeClr val="bg1"/>
                </a:solidFill>
              </a:rPr>
              <a:t> et </a:t>
            </a:r>
            <a:r>
              <a:rPr lang="en-GB" i="1" err="1">
                <a:solidFill>
                  <a:schemeClr val="bg1"/>
                </a:solidFill>
              </a:rPr>
              <a:t>accusam</a:t>
            </a:r>
            <a:r>
              <a:rPr lang="en-GB" i="1">
                <a:solidFill>
                  <a:schemeClr val="bg1"/>
                </a:solidFill>
              </a:rPr>
              <a:t> et </a:t>
            </a:r>
            <a:r>
              <a:rPr lang="en-GB" i="1" err="1">
                <a:solidFill>
                  <a:schemeClr val="bg1"/>
                </a:solidFill>
              </a:rPr>
              <a:t>justo</a:t>
            </a:r>
            <a:r>
              <a:rPr lang="en-GB" i="1">
                <a:solidFill>
                  <a:schemeClr val="bg1"/>
                </a:solidFill>
              </a:rPr>
              <a:t> duo </a:t>
            </a:r>
            <a:r>
              <a:rPr lang="en-GB" i="1" err="1">
                <a:solidFill>
                  <a:schemeClr val="bg1"/>
                </a:solidFill>
              </a:rPr>
              <a:t>dolores</a:t>
            </a:r>
            <a:r>
              <a:rPr lang="en-GB" i="1">
                <a:solidFill>
                  <a:schemeClr val="bg1"/>
                </a:solidFill>
              </a:rPr>
              <a:t> </a:t>
            </a:r>
            <a:r>
              <a:rPr lang="en-GB" i="1" err="1">
                <a:solidFill>
                  <a:schemeClr val="bg1"/>
                </a:solidFill>
              </a:rPr>
              <a:t>rebum</a:t>
            </a:r>
            <a:r>
              <a:rPr lang="en-GB" i="1">
                <a:solidFill>
                  <a:schemeClr val="bg1"/>
                </a:solidFill>
              </a:rPr>
              <a:t>. Stet </a:t>
            </a:r>
            <a:r>
              <a:rPr lang="en-GB" i="1" err="1">
                <a:solidFill>
                  <a:schemeClr val="bg1"/>
                </a:solidFill>
              </a:rPr>
              <a:t>clita</a:t>
            </a:r>
            <a:r>
              <a:rPr lang="en-GB" i="1">
                <a:solidFill>
                  <a:schemeClr val="bg1"/>
                </a:solidFill>
              </a:rPr>
              <a:t> </a:t>
            </a:r>
            <a:r>
              <a:rPr lang="en-GB" i="1" err="1">
                <a:solidFill>
                  <a:schemeClr val="bg1"/>
                </a:solidFill>
              </a:rPr>
              <a:t>kasd</a:t>
            </a:r>
            <a:r>
              <a:rPr lang="en-GB" i="1">
                <a:solidFill>
                  <a:schemeClr val="bg1"/>
                </a:solidFill>
              </a:rPr>
              <a:t> </a:t>
            </a:r>
            <a:r>
              <a:rPr lang="en-GB" i="1" err="1">
                <a:solidFill>
                  <a:schemeClr val="bg1"/>
                </a:solidFill>
              </a:rPr>
              <a:t>gubergren</a:t>
            </a:r>
            <a:r>
              <a:rPr lang="en-GB" i="1">
                <a:solidFill>
                  <a:schemeClr val="bg1"/>
                </a:solidFill>
              </a:rPr>
              <a:t>, </a:t>
            </a:r>
            <a:r>
              <a:rPr lang="en-GB" i="1" err="1">
                <a:solidFill>
                  <a:schemeClr val="bg1"/>
                </a:solidFill>
              </a:rPr>
              <a:t>takimata</a:t>
            </a:r>
            <a:r>
              <a:rPr lang="en-GB" i="1">
                <a:solidFill>
                  <a:schemeClr val="bg1"/>
                </a:solidFill>
              </a:rPr>
              <a:t> </a:t>
            </a:r>
            <a:r>
              <a:rPr lang="en-GB" i="1" err="1">
                <a:solidFill>
                  <a:schemeClr val="bg1"/>
                </a:solidFill>
              </a:rPr>
              <a:t>sanctus</a:t>
            </a:r>
            <a:r>
              <a:rPr lang="en-GB" i="1">
                <a:solidFill>
                  <a:schemeClr val="bg1"/>
                </a:solidFill>
              </a:rPr>
              <a:t> </a:t>
            </a:r>
            <a:r>
              <a:rPr lang="en-GB" i="1" err="1">
                <a:solidFill>
                  <a:schemeClr val="bg1"/>
                </a:solidFill>
              </a:rPr>
              <a:t>est</a:t>
            </a:r>
            <a:r>
              <a:rPr lang="en-GB" i="1">
                <a:solidFill>
                  <a:schemeClr val="bg1"/>
                </a:solidFill>
              </a:rPr>
              <a:t> Lorem ipsum </a:t>
            </a:r>
            <a:r>
              <a:rPr lang="en-GB" i="1" err="1">
                <a:solidFill>
                  <a:schemeClr val="bg1"/>
                </a:solidFill>
              </a:rPr>
              <a:t>dolor</a:t>
            </a:r>
            <a:r>
              <a:rPr lang="en-GB" i="1">
                <a:solidFill>
                  <a:schemeClr val="bg1"/>
                </a:solidFill>
              </a:rPr>
              <a:t> sit </a:t>
            </a:r>
            <a:r>
              <a:rPr lang="en-GB" i="1" err="1">
                <a:solidFill>
                  <a:schemeClr val="bg1"/>
                </a:solidFill>
              </a:rPr>
              <a:t>amet</a:t>
            </a:r>
            <a:r>
              <a:rPr lang="en-GB" i="1">
                <a:solidFill>
                  <a:schemeClr val="bg1"/>
                </a:solidFill>
              </a:rPr>
              <a:t>.</a:t>
            </a:r>
          </a:p>
        </p:txBody>
      </p:sp>
    </p:spTree>
    <p:extLst>
      <p:ext uri="{BB962C8B-B14F-4D97-AF65-F5344CB8AC3E}">
        <p14:creationId xmlns:p14="http://schemas.microsoft.com/office/powerpoint/2010/main" val="1772589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F73F25B-21AF-D14C-B15F-22A87E5D13D5}"/>
              </a:ext>
            </a:extLst>
          </p:cNvPr>
          <p:cNvSpPr/>
          <p:nvPr/>
        </p:nvSpPr>
        <p:spPr>
          <a:xfrm>
            <a:off x="9424470" y="2111751"/>
            <a:ext cx="1676400" cy="152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C0C044D-B346-BA43-A641-28D1020E7F83}"/>
              </a:ext>
            </a:extLst>
          </p:cNvPr>
          <p:cNvSpPr/>
          <p:nvPr/>
        </p:nvSpPr>
        <p:spPr>
          <a:xfrm>
            <a:off x="6663980" y="2068234"/>
            <a:ext cx="1676400" cy="152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E98E3C8-B404-794A-88A3-F643F66C3097}"/>
              </a:ext>
            </a:extLst>
          </p:cNvPr>
          <p:cNvSpPr/>
          <p:nvPr/>
        </p:nvSpPr>
        <p:spPr>
          <a:xfrm>
            <a:off x="3903490" y="2024717"/>
            <a:ext cx="1676400" cy="152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EF84CA-52C3-3244-BA46-2DEAFB2C6D54}"/>
              </a:ext>
            </a:extLst>
          </p:cNvPr>
          <p:cNvSpPr/>
          <p:nvPr/>
        </p:nvSpPr>
        <p:spPr>
          <a:xfrm>
            <a:off x="1143000" y="1981200"/>
            <a:ext cx="1676400" cy="152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C83E427-7532-3B40-8995-2C7D31152035}"/>
              </a:ext>
            </a:extLst>
          </p:cNvPr>
          <p:cNvSpPr/>
          <p:nvPr/>
        </p:nvSpPr>
        <p:spPr>
          <a:xfrm>
            <a:off x="1143000" y="3756691"/>
            <a:ext cx="1676400" cy="380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idx="4294967295"/>
          </p:nvPr>
        </p:nvSpPr>
        <p:spPr>
          <a:xfrm>
            <a:off x="863459" y="392870"/>
            <a:ext cx="5973763" cy="852487"/>
          </a:xfrm>
        </p:spPr>
        <p:txBody>
          <a:bodyPr>
            <a:normAutofit/>
          </a:bodyPr>
          <a:lstStyle/>
          <a:p>
            <a:r>
              <a:rPr lang="id-ID" sz="3200">
                <a:solidFill>
                  <a:schemeClr val="accent4"/>
                </a:solidFill>
                <a:latin typeface="Nexa Bold" panose="02000000000000000000" pitchFamily="50" charset="0"/>
              </a:rPr>
              <a:t>OUR PLAN</a:t>
            </a:r>
            <a:endParaRPr lang="en-US" sz="3200">
              <a:solidFill>
                <a:schemeClr val="accent4"/>
              </a:solidFill>
              <a:latin typeface="Nexa Bold" panose="02000000000000000000" pitchFamily="50" charset="0"/>
            </a:endParaRPr>
          </a:p>
        </p:txBody>
      </p:sp>
      <p:cxnSp>
        <p:nvCxnSpPr>
          <p:cNvPr id="10" name="Straight Connector 9"/>
          <p:cNvCxnSpPr/>
          <p:nvPr/>
        </p:nvCxnSpPr>
        <p:spPr>
          <a:xfrm>
            <a:off x="610614" y="1248181"/>
            <a:ext cx="11007645"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Freeform 24"/>
          <p:cNvSpPr>
            <a:spLocks noEditPoints="1"/>
          </p:cNvSpPr>
          <p:nvPr/>
        </p:nvSpPr>
        <p:spPr bwMode="auto">
          <a:xfrm>
            <a:off x="1506070" y="2173459"/>
            <a:ext cx="981636" cy="1109676"/>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accent5">
                  <a:lumMod val="20000"/>
                  <a:lumOff val="80000"/>
                </a:schemeClr>
              </a:solidFill>
            </a:endParaRPr>
          </a:p>
        </p:txBody>
      </p:sp>
      <p:sp>
        <p:nvSpPr>
          <p:cNvPr id="16" name="Freeform 30"/>
          <p:cNvSpPr>
            <a:spLocks noEditPoints="1"/>
          </p:cNvSpPr>
          <p:nvPr/>
        </p:nvSpPr>
        <p:spPr bwMode="auto">
          <a:xfrm>
            <a:off x="4175313" y="2290299"/>
            <a:ext cx="992840" cy="99283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59"/>
          <p:cNvSpPr>
            <a:spLocks noEditPoints="1"/>
          </p:cNvSpPr>
          <p:nvPr/>
        </p:nvSpPr>
        <p:spPr bwMode="auto">
          <a:xfrm>
            <a:off x="7044523" y="2486891"/>
            <a:ext cx="900956" cy="773720"/>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TextBox 19"/>
          <p:cNvSpPr txBox="1"/>
          <p:nvPr/>
        </p:nvSpPr>
        <p:spPr>
          <a:xfrm>
            <a:off x="1089212" y="4137254"/>
            <a:ext cx="1815353" cy="1569660"/>
          </a:xfrm>
          <a:prstGeom prst="rect">
            <a:avLst/>
          </a:prstGeom>
          <a:noFill/>
        </p:spPr>
        <p:txBody>
          <a:bodyPr wrap="square" rtlCol="0">
            <a:spAutoFit/>
          </a:bodyPr>
          <a:lstStyle/>
          <a:p>
            <a:pPr algn="just"/>
            <a:r>
              <a:rPr lang="en-GB" sz="1600" err="1">
                <a:latin typeface="Lato" panose="020F0502020204030203" pitchFamily="34" charset="0"/>
              </a:rPr>
              <a:t>Consetetur</a:t>
            </a:r>
            <a:r>
              <a:rPr lang="en-GB" sz="1600">
                <a:latin typeface="Lato" panose="020F0502020204030203" pitchFamily="34" charset="0"/>
              </a:rPr>
              <a:t> </a:t>
            </a:r>
            <a:r>
              <a:rPr lang="en-GB" sz="1600" err="1">
                <a:latin typeface="Lato" panose="020F0502020204030203" pitchFamily="34" charset="0"/>
              </a:rPr>
              <a:t>sadipscing</a:t>
            </a:r>
            <a:r>
              <a:rPr lang="en-GB" sz="1600">
                <a:latin typeface="Lato" panose="020F0502020204030203" pitchFamily="34" charset="0"/>
              </a:rPr>
              <a:t> </a:t>
            </a:r>
            <a:r>
              <a:rPr lang="en-GB" sz="1600" err="1">
                <a:latin typeface="Lato" panose="020F0502020204030203" pitchFamily="34" charset="0"/>
              </a:rPr>
              <a:t>elitr</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a:t>
            </a:r>
          </a:p>
        </p:txBody>
      </p:sp>
      <p:sp>
        <p:nvSpPr>
          <p:cNvPr id="21" name="TextBox 20"/>
          <p:cNvSpPr txBox="1"/>
          <p:nvPr/>
        </p:nvSpPr>
        <p:spPr>
          <a:xfrm>
            <a:off x="1295400" y="3734319"/>
            <a:ext cx="1295400" cy="400110"/>
          </a:xfrm>
          <a:prstGeom prst="rect">
            <a:avLst/>
          </a:prstGeom>
          <a:noFill/>
        </p:spPr>
        <p:txBody>
          <a:bodyPr wrap="square" rtlCol="0">
            <a:spAutoFit/>
          </a:bodyPr>
          <a:lstStyle/>
          <a:p>
            <a:pPr algn="ctr"/>
            <a:r>
              <a:rPr lang="en-GB" sz="2000">
                <a:solidFill>
                  <a:schemeClr val="bg1"/>
                </a:solidFill>
                <a:latin typeface="Nexa Bold" panose="02000000000000000000" pitchFamily="50" charset="0"/>
              </a:rPr>
              <a:t>IDEA</a:t>
            </a:r>
          </a:p>
        </p:txBody>
      </p:sp>
      <p:sp>
        <p:nvSpPr>
          <p:cNvPr id="23" name="TextBox 22"/>
          <p:cNvSpPr txBox="1"/>
          <p:nvPr/>
        </p:nvSpPr>
        <p:spPr>
          <a:xfrm>
            <a:off x="3850341" y="4137254"/>
            <a:ext cx="1815354" cy="1569660"/>
          </a:xfrm>
          <a:prstGeom prst="rect">
            <a:avLst/>
          </a:prstGeom>
          <a:noFill/>
        </p:spPr>
        <p:txBody>
          <a:bodyPr wrap="square" rtlCol="0">
            <a:spAutoFit/>
          </a:bodyPr>
          <a:lstStyle/>
          <a:p>
            <a:pPr algn="just"/>
            <a:r>
              <a:rPr lang="id-ID" sz="1600">
                <a:latin typeface="Lato" panose="020F0502020204030203" pitchFamily="34" charset="0"/>
              </a:rPr>
              <a:t>S</a:t>
            </a:r>
            <a:r>
              <a:rPr lang="en-GB" sz="1600" err="1">
                <a:latin typeface="Lato" panose="020F0502020204030203" pitchFamily="34" charset="0"/>
              </a:rPr>
              <a:t>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 </a:t>
            </a:r>
            <a:r>
              <a:rPr lang="en-GB" sz="1600" err="1">
                <a:latin typeface="Lato" panose="020F0502020204030203" pitchFamily="34" charset="0"/>
              </a:rPr>
              <a:t>aliquyam</a:t>
            </a:r>
            <a:r>
              <a:rPr lang="en-GB" sz="1600">
                <a:latin typeface="Lato" panose="020F0502020204030203" pitchFamily="34" charset="0"/>
              </a:rPr>
              <a:t> </a:t>
            </a:r>
            <a:r>
              <a:rPr lang="en-GB" sz="1600" err="1">
                <a:latin typeface="Lato" panose="020F0502020204030203" pitchFamily="34" charset="0"/>
              </a:rPr>
              <a:t>erat</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voluptua</a:t>
            </a:r>
            <a:endParaRPr lang="en-GB" sz="1600">
              <a:latin typeface="Lato" panose="020F0502020204030203" pitchFamily="34" charset="0"/>
            </a:endParaRPr>
          </a:p>
        </p:txBody>
      </p:sp>
      <p:sp>
        <p:nvSpPr>
          <p:cNvPr id="26" name="TextBox 25"/>
          <p:cNvSpPr txBox="1"/>
          <p:nvPr/>
        </p:nvSpPr>
        <p:spPr>
          <a:xfrm>
            <a:off x="6585590" y="4137254"/>
            <a:ext cx="1818822" cy="1569660"/>
          </a:xfrm>
          <a:prstGeom prst="rect">
            <a:avLst/>
          </a:prstGeom>
          <a:noFill/>
        </p:spPr>
        <p:txBody>
          <a:bodyPr wrap="square" rtlCol="0">
            <a:spAutoFit/>
          </a:bodyPr>
          <a:lstStyle/>
          <a:p>
            <a:pPr algn="just"/>
            <a:r>
              <a:rPr lang="en-GB" sz="1600" err="1">
                <a:latin typeface="Lato" panose="020F0502020204030203" pitchFamily="34" charset="0"/>
              </a:rPr>
              <a:t>Consetetur</a:t>
            </a:r>
            <a:r>
              <a:rPr lang="en-GB" sz="1600">
                <a:latin typeface="Lato" panose="020F0502020204030203" pitchFamily="34" charset="0"/>
              </a:rPr>
              <a:t> </a:t>
            </a:r>
            <a:r>
              <a:rPr lang="en-GB" sz="1600" err="1">
                <a:latin typeface="Lato" panose="020F0502020204030203" pitchFamily="34" charset="0"/>
              </a:rPr>
              <a:t>sadipscing</a:t>
            </a:r>
            <a:r>
              <a:rPr lang="en-GB" sz="1600">
                <a:latin typeface="Lato" panose="020F0502020204030203" pitchFamily="34" charset="0"/>
              </a:rPr>
              <a:t> </a:t>
            </a:r>
            <a:r>
              <a:rPr lang="en-GB" sz="1600" err="1">
                <a:latin typeface="Lato" panose="020F0502020204030203" pitchFamily="34" charset="0"/>
              </a:rPr>
              <a:t>elitr</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a:t>
            </a:r>
          </a:p>
        </p:txBody>
      </p:sp>
      <p:sp>
        <p:nvSpPr>
          <p:cNvPr id="29" name="TextBox 28"/>
          <p:cNvSpPr txBox="1"/>
          <p:nvPr/>
        </p:nvSpPr>
        <p:spPr>
          <a:xfrm>
            <a:off x="9350188" y="4137254"/>
            <a:ext cx="1815354" cy="1569660"/>
          </a:xfrm>
          <a:prstGeom prst="rect">
            <a:avLst/>
          </a:prstGeom>
          <a:noFill/>
        </p:spPr>
        <p:txBody>
          <a:bodyPr wrap="square" rtlCol="0">
            <a:spAutoFit/>
          </a:bodyPr>
          <a:lstStyle/>
          <a:p>
            <a:pPr algn="just"/>
            <a:r>
              <a:rPr lang="id-ID" sz="1600">
                <a:latin typeface="Lato" panose="020F0502020204030203" pitchFamily="34" charset="0"/>
              </a:rPr>
              <a:t>S</a:t>
            </a:r>
            <a:r>
              <a:rPr lang="en-GB" sz="1600" err="1">
                <a:latin typeface="Lato" panose="020F0502020204030203" pitchFamily="34" charset="0"/>
              </a:rPr>
              <a:t>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 </a:t>
            </a:r>
            <a:r>
              <a:rPr lang="en-GB" sz="1600" err="1">
                <a:latin typeface="Lato" panose="020F0502020204030203" pitchFamily="34" charset="0"/>
              </a:rPr>
              <a:t>aliquyam</a:t>
            </a:r>
            <a:r>
              <a:rPr lang="en-GB" sz="1600">
                <a:latin typeface="Lato" panose="020F0502020204030203" pitchFamily="34" charset="0"/>
              </a:rPr>
              <a:t> </a:t>
            </a:r>
            <a:r>
              <a:rPr lang="en-GB" sz="1600" err="1">
                <a:latin typeface="Lato" panose="020F0502020204030203" pitchFamily="34" charset="0"/>
              </a:rPr>
              <a:t>erat</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voluptua</a:t>
            </a:r>
            <a:endParaRPr lang="en-GB" sz="1600">
              <a:latin typeface="Lato" panose="020F0502020204030203" pitchFamily="34" charset="0"/>
            </a:endParaRPr>
          </a:p>
        </p:txBody>
      </p:sp>
      <p:sp>
        <p:nvSpPr>
          <p:cNvPr id="31" name="Freeform 56"/>
          <p:cNvSpPr>
            <a:spLocks noEditPoints="1"/>
          </p:cNvSpPr>
          <p:nvPr/>
        </p:nvSpPr>
        <p:spPr bwMode="auto">
          <a:xfrm>
            <a:off x="9863963" y="2363469"/>
            <a:ext cx="820274" cy="933530"/>
          </a:xfrm>
          <a:custGeom>
            <a:avLst/>
            <a:gdLst>
              <a:gd name="T0" fmla="*/ 203 w 208"/>
              <a:gd name="T1" fmla="*/ 27 h 237"/>
              <a:gd name="T2" fmla="*/ 105 w 208"/>
              <a:gd name="T3" fmla="*/ 3 h 237"/>
              <a:gd name="T4" fmla="*/ 103 w 208"/>
              <a:gd name="T5" fmla="*/ 3 h 237"/>
              <a:gd name="T6" fmla="*/ 5 w 208"/>
              <a:gd name="T7" fmla="*/ 27 h 237"/>
              <a:gd name="T8" fmla="*/ 0 w 208"/>
              <a:gd name="T9" fmla="*/ 31 h 237"/>
              <a:gd name="T10" fmla="*/ 0 w 208"/>
              <a:gd name="T11" fmla="*/ 151 h 237"/>
              <a:gd name="T12" fmla="*/ 104 w 208"/>
              <a:gd name="T13" fmla="*/ 237 h 237"/>
              <a:gd name="T14" fmla="*/ 208 w 208"/>
              <a:gd name="T15" fmla="*/ 153 h 237"/>
              <a:gd name="T16" fmla="*/ 208 w 208"/>
              <a:gd name="T17" fmla="*/ 31 h 237"/>
              <a:gd name="T18" fmla="*/ 203 w 208"/>
              <a:gd name="T19" fmla="*/ 27 h 237"/>
              <a:gd name="T20" fmla="*/ 155 w 208"/>
              <a:gd name="T21" fmla="*/ 99 h 237"/>
              <a:gd name="T22" fmla="*/ 89 w 208"/>
              <a:gd name="T23" fmla="*/ 163 h 237"/>
              <a:gd name="T24" fmla="*/ 53 w 208"/>
              <a:gd name="T25" fmla="*/ 127 h 237"/>
              <a:gd name="T26" fmla="*/ 53 w 208"/>
              <a:gd name="T27" fmla="*/ 114 h 237"/>
              <a:gd name="T28" fmla="*/ 66 w 208"/>
              <a:gd name="T29" fmla="*/ 114 h 237"/>
              <a:gd name="T30" fmla="*/ 89 w 208"/>
              <a:gd name="T31" fmla="*/ 136 h 237"/>
              <a:gd name="T32" fmla="*/ 141 w 208"/>
              <a:gd name="T33" fmla="*/ 85 h 237"/>
              <a:gd name="T34" fmla="*/ 155 w 208"/>
              <a:gd name="T35" fmla="*/ 85 h 237"/>
              <a:gd name="T36" fmla="*/ 155 w 208"/>
              <a:gd name="T37" fmla="*/ 9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237">
                <a:moveTo>
                  <a:pt x="203" y="27"/>
                </a:moveTo>
                <a:cubicBezTo>
                  <a:pt x="146" y="36"/>
                  <a:pt x="110" y="21"/>
                  <a:pt x="105" y="3"/>
                </a:cubicBezTo>
                <a:cubicBezTo>
                  <a:pt x="104" y="0"/>
                  <a:pt x="104" y="0"/>
                  <a:pt x="103" y="3"/>
                </a:cubicBezTo>
                <a:cubicBezTo>
                  <a:pt x="97" y="21"/>
                  <a:pt x="58" y="37"/>
                  <a:pt x="5" y="27"/>
                </a:cubicBezTo>
                <a:cubicBezTo>
                  <a:pt x="2" y="27"/>
                  <a:pt x="0" y="29"/>
                  <a:pt x="0" y="31"/>
                </a:cubicBezTo>
                <a:cubicBezTo>
                  <a:pt x="0" y="151"/>
                  <a:pt x="0" y="151"/>
                  <a:pt x="0" y="151"/>
                </a:cubicBezTo>
                <a:cubicBezTo>
                  <a:pt x="0" y="209"/>
                  <a:pt x="104" y="237"/>
                  <a:pt x="104" y="237"/>
                </a:cubicBezTo>
                <a:cubicBezTo>
                  <a:pt x="104" y="237"/>
                  <a:pt x="208" y="210"/>
                  <a:pt x="208" y="153"/>
                </a:cubicBezTo>
                <a:cubicBezTo>
                  <a:pt x="208" y="31"/>
                  <a:pt x="208" y="31"/>
                  <a:pt x="208" y="31"/>
                </a:cubicBezTo>
                <a:cubicBezTo>
                  <a:pt x="208" y="29"/>
                  <a:pt x="206" y="27"/>
                  <a:pt x="203" y="27"/>
                </a:cubicBezTo>
                <a:close/>
                <a:moveTo>
                  <a:pt x="155" y="99"/>
                </a:moveTo>
                <a:cubicBezTo>
                  <a:pt x="89" y="163"/>
                  <a:pt x="89" y="163"/>
                  <a:pt x="89" y="163"/>
                </a:cubicBezTo>
                <a:cubicBezTo>
                  <a:pt x="53" y="127"/>
                  <a:pt x="53" y="127"/>
                  <a:pt x="53" y="127"/>
                </a:cubicBezTo>
                <a:cubicBezTo>
                  <a:pt x="49" y="124"/>
                  <a:pt x="49" y="118"/>
                  <a:pt x="53" y="114"/>
                </a:cubicBezTo>
                <a:cubicBezTo>
                  <a:pt x="57" y="110"/>
                  <a:pt x="63" y="110"/>
                  <a:pt x="66" y="114"/>
                </a:cubicBezTo>
                <a:cubicBezTo>
                  <a:pt x="89" y="136"/>
                  <a:pt x="89" y="136"/>
                  <a:pt x="89" y="136"/>
                </a:cubicBezTo>
                <a:cubicBezTo>
                  <a:pt x="141" y="85"/>
                  <a:pt x="141" y="85"/>
                  <a:pt x="141" y="85"/>
                </a:cubicBezTo>
                <a:cubicBezTo>
                  <a:pt x="145" y="82"/>
                  <a:pt x="151" y="82"/>
                  <a:pt x="155" y="85"/>
                </a:cubicBezTo>
                <a:cubicBezTo>
                  <a:pt x="159" y="89"/>
                  <a:pt x="158" y="95"/>
                  <a:pt x="15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Rectangle 39">
            <a:extLst>
              <a:ext uri="{FF2B5EF4-FFF2-40B4-BE49-F238E27FC236}">
                <a16:creationId xmlns:a16="http://schemas.microsoft.com/office/drawing/2014/main" id="{38230DE1-53A3-CB40-988F-9B04BBC04A1E}"/>
              </a:ext>
            </a:extLst>
          </p:cNvPr>
          <p:cNvSpPr/>
          <p:nvPr/>
        </p:nvSpPr>
        <p:spPr>
          <a:xfrm>
            <a:off x="3907300" y="3753866"/>
            <a:ext cx="1676400" cy="380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DBFA7D-9379-4942-B967-6495BE51711D}"/>
              </a:ext>
            </a:extLst>
          </p:cNvPr>
          <p:cNvSpPr/>
          <p:nvPr/>
        </p:nvSpPr>
        <p:spPr>
          <a:xfrm>
            <a:off x="6671600" y="3751041"/>
            <a:ext cx="1676400" cy="380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C221EA7-0D32-4F46-B23F-DB038D2AB201}"/>
              </a:ext>
            </a:extLst>
          </p:cNvPr>
          <p:cNvSpPr/>
          <p:nvPr/>
        </p:nvSpPr>
        <p:spPr>
          <a:xfrm>
            <a:off x="9435900" y="3748216"/>
            <a:ext cx="1676400" cy="3805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753677" y="3728669"/>
            <a:ext cx="1836112" cy="400110"/>
          </a:xfrm>
          <a:prstGeom prst="rect">
            <a:avLst/>
          </a:prstGeom>
          <a:noFill/>
        </p:spPr>
        <p:txBody>
          <a:bodyPr wrap="square" rtlCol="0">
            <a:spAutoFit/>
          </a:bodyPr>
          <a:lstStyle/>
          <a:p>
            <a:pPr algn="ctr"/>
            <a:r>
              <a:rPr lang="en-GB" sz="2000">
                <a:solidFill>
                  <a:schemeClr val="bg1"/>
                </a:solidFill>
                <a:latin typeface="Nexa Bold" panose="02000000000000000000" pitchFamily="50" charset="0"/>
              </a:rPr>
              <a:t>WORK</a:t>
            </a:r>
          </a:p>
        </p:txBody>
      </p:sp>
      <p:sp>
        <p:nvSpPr>
          <p:cNvPr id="30" name="TextBox 29"/>
          <p:cNvSpPr txBox="1"/>
          <p:nvPr/>
        </p:nvSpPr>
        <p:spPr>
          <a:xfrm>
            <a:off x="9294802" y="3653845"/>
            <a:ext cx="1836112" cy="400110"/>
          </a:xfrm>
          <a:prstGeom prst="rect">
            <a:avLst/>
          </a:prstGeom>
          <a:noFill/>
        </p:spPr>
        <p:txBody>
          <a:bodyPr wrap="square" rtlCol="0">
            <a:spAutoFit/>
          </a:bodyPr>
          <a:lstStyle/>
          <a:p>
            <a:pPr algn="ctr"/>
            <a:r>
              <a:rPr lang="en-GB" sz="2000">
                <a:solidFill>
                  <a:schemeClr val="bg1"/>
                </a:solidFill>
                <a:latin typeface="Nexa Bold" panose="02000000000000000000" pitchFamily="50" charset="0"/>
              </a:rPr>
              <a:t>SAFE</a:t>
            </a:r>
          </a:p>
        </p:txBody>
      </p:sp>
      <p:sp>
        <p:nvSpPr>
          <p:cNvPr id="27" name="TextBox 26"/>
          <p:cNvSpPr txBox="1"/>
          <p:nvPr/>
        </p:nvSpPr>
        <p:spPr>
          <a:xfrm>
            <a:off x="6671600" y="3721546"/>
            <a:ext cx="1709336" cy="400110"/>
          </a:xfrm>
          <a:prstGeom prst="rect">
            <a:avLst/>
          </a:prstGeom>
          <a:noFill/>
        </p:spPr>
        <p:txBody>
          <a:bodyPr wrap="square" rtlCol="0">
            <a:spAutoFit/>
          </a:bodyPr>
          <a:lstStyle/>
          <a:p>
            <a:pPr algn="ctr"/>
            <a:r>
              <a:rPr lang="en-GB" sz="2000">
                <a:solidFill>
                  <a:schemeClr val="bg1"/>
                </a:solidFill>
                <a:latin typeface="Nexa Bold" panose="02000000000000000000" pitchFamily="50" charset="0"/>
              </a:rPr>
              <a:t>PROMOTE</a:t>
            </a:r>
          </a:p>
        </p:txBody>
      </p:sp>
    </p:spTree>
    <p:extLst>
      <p:ext uri="{BB962C8B-B14F-4D97-AF65-F5344CB8AC3E}">
        <p14:creationId xmlns:p14="http://schemas.microsoft.com/office/powerpoint/2010/main" val="2568344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1000"/>
                                        <p:tgtEl>
                                          <p:spTgt spid="23"/>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1000"/>
                                        <p:tgtEl>
                                          <p:spTgt spid="26"/>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3" grpId="0"/>
      <p:bldP spid="26"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610613" y="404783"/>
            <a:ext cx="5973763" cy="658812"/>
          </a:xfrm>
        </p:spPr>
        <p:txBody>
          <a:bodyPr>
            <a:normAutofit/>
          </a:bodyPr>
          <a:lstStyle/>
          <a:p>
            <a:r>
              <a:rPr lang="en-US" sz="3200">
                <a:solidFill>
                  <a:schemeClr val="accent4"/>
                </a:solidFill>
                <a:latin typeface="Nexa Bold" panose="02000000000000000000" pitchFamily="50" charset="0"/>
              </a:rPr>
              <a:t>WORKFLOW</a:t>
            </a:r>
            <a:r>
              <a:rPr lang="id-ID" sz="3200">
                <a:solidFill>
                  <a:schemeClr val="accent4"/>
                </a:solidFill>
                <a:latin typeface="Nexa Bold" panose="02000000000000000000" pitchFamily="50" charset="0"/>
              </a:rPr>
              <a:t>.</a:t>
            </a:r>
            <a:endParaRPr lang="en-US" sz="3200">
              <a:solidFill>
                <a:schemeClr val="accent4"/>
              </a:solidFill>
              <a:latin typeface="Nexa Bold" panose="02000000000000000000" pitchFamily="50" charset="0"/>
            </a:endParaRPr>
          </a:p>
        </p:txBody>
      </p:sp>
      <p:cxnSp>
        <p:nvCxnSpPr>
          <p:cNvPr id="5" name="Straight Connector 4"/>
          <p:cNvCxnSpPr/>
          <p:nvPr/>
        </p:nvCxnSpPr>
        <p:spPr>
          <a:xfrm>
            <a:off x="610614" y="1066800"/>
            <a:ext cx="11007645"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613" y="1266605"/>
            <a:ext cx="11007645" cy="1077218"/>
          </a:xfrm>
          <a:prstGeom prst="rect">
            <a:avLst/>
          </a:prstGeom>
          <a:noFill/>
        </p:spPr>
        <p:txBody>
          <a:bodyPr wrap="square" rtlCol="0">
            <a:spAutoFit/>
          </a:bodyPr>
          <a:lstStyle/>
          <a:p>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p>
        </p:txBody>
      </p:sp>
      <p:sp>
        <p:nvSpPr>
          <p:cNvPr id="7" name="Rectangle 6"/>
          <p:cNvSpPr/>
          <p:nvPr/>
        </p:nvSpPr>
        <p:spPr>
          <a:xfrm>
            <a:off x="610613" y="3124200"/>
            <a:ext cx="2818387"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51691" y="2656125"/>
            <a:ext cx="1736230" cy="461665"/>
          </a:xfrm>
          <a:prstGeom prst="rect">
            <a:avLst/>
          </a:prstGeom>
          <a:noFill/>
        </p:spPr>
        <p:txBody>
          <a:bodyPr wrap="square" rtlCol="0">
            <a:spAutoFit/>
          </a:bodyPr>
          <a:lstStyle/>
          <a:p>
            <a:pPr algn="ctr"/>
            <a:r>
              <a:rPr lang="en-GB" sz="2400">
                <a:solidFill>
                  <a:schemeClr val="bg1"/>
                </a:solidFill>
                <a:latin typeface="Nexa Bold" panose="02000000000000000000" pitchFamily="50" charset="0"/>
              </a:rPr>
              <a:t>IDEA 25%</a:t>
            </a:r>
          </a:p>
        </p:txBody>
      </p:sp>
      <p:sp>
        <p:nvSpPr>
          <p:cNvPr id="9" name="Rectangle 8"/>
          <p:cNvSpPr/>
          <p:nvPr/>
        </p:nvSpPr>
        <p:spPr>
          <a:xfrm>
            <a:off x="3429001" y="3124200"/>
            <a:ext cx="12954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8586" y="3476151"/>
            <a:ext cx="1736230" cy="830997"/>
          </a:xfrm>
          <a:prstGeom prst="rect">
            <a:avLst/>
          </a:prstGeom>
          <a:noFill/>
        </p:spPr>
        <p:txBody>
          <a:bodyPr wrap="square" rtlCol="0">
            <a:spAutoFit/>
          </a:bodyPr>
          <a:lstStyle/>
          <a:p>
            <a:pPr algn="ctr"/>
            <a:r>
              <a:rPr lang="en-GB" sz="2400">
                <a:solidFill>
                  <a:schemeClr val="bg1"/>
                </a:solidFill>
                <a:latin typeface="Nexa Bold" panose="02000000000000000000" pitchFamily="50" charset="0"/>
              </a:rPr>
              <a:t>CONCEPT 10%</a:t>
            </a:r>
          </a:p>
        </p:txBody>
      </p:sp>
      <p:sp>
        <p:nvSpPr>
          <p:cNvPr id="11" name="Rectangle 10"/>
          <p:cNvSpPr/>
          <p:nvPr/>
        </p:nvSpPr>
        <p:spPr>
          <a:xfrm>
            <a:off x="4724401" y="3124201"/>
            <a:ext cx="14478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80186" y="2662534"/>
            <a:ext cx="1736230" cy="461665"/>
          </a:xfrm>
          <a:prstGeom prst="rect">
            <a:avLst/>
          </a:prstGeom>
          <a:noFill/>
        </p:spPr>
        <p:txBody>
          <a:bodyPr wrap="square" rtlCol="0">
            <a:spAutoFit/>
          </a:bodyPr>
          <a:lstStyle/>
          <a:p>
            <a:pPr algn="ctr"/>
            <a:r>
              <a:rPr lang="en-GB" sz="2400">
                <a:solidFill>
                  <a:schemeClr val="bg1"/>
                </a:solidFill>
                <a:latin typeface="Nexa Bold" panose="02000000000000000000" pitchFamily="50" charset="0"/>
              </a:rPr>
              <a:t>BRIEF 15%</a:t>
            </a:r>
          </a:p>
        </p:txBody>
      </p:sp>
      <p:sp>
        <p:nvSpPr>
          <p:cNvPr id="13" name="Rectangle 12"/>
          <p:cNvSpPr/>
          <p:nvPr/>
        </p:nvSpPr>
        <p:spPr>
          <a:xfrm>
            <a:off x="6181400" y="3124200"/>
            <a:ext cx="3930010" cy="30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82480" y="3476151"/>
            <a:ext cx="1736230" cy="830997"/>
          </a:xfrm>
          <a:prstGeom prst="rect">
            <a:avLst/>
          </a:prstGeom>
          <a:noFill/>
        </p:spPr>
        <p:txBody>
          <a:bodyPr wrap="square" rtlCol="0">
            <a:spAutoFit/>
          </a:bodyPr>
          <a:lstStyle/>
          <a:p>
            <a:pPr algn="ctr"/>
            <a:r>
              <a:rPr lang="en-GB" sz="2400">
                <a:solidFill>
                  <a:schemeClr val="bg1"/>
                </a:solidFill>
                <a:latin typeface="Nexa Bold" panose="02000000000000000000" pitchFamily="50" charset="0"/>
              </a:rPr>
              <a:t>WORK 35%</a:t>
            </a:r>
          </a:p>
        </p:txBody>
      </p:sp>
      <p:sp>
        <p:nvSpPr>
          <p:cNvPr id="15" name="Rectangle 14"/>
          <p:cNvSpPr/>
          <p:nvPr/>
        </p:nvSpPr>
        <p:spPr>
          <a:xfrm>
            <a:off x="10111410" y="3124200"/>
            <a:ext cx="1506848" cy="3048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888654" y="2343823"/>
            <a:ext cx="1736230" cy="830997"/>
          </a:xfrm>
          <a:prstGeom prst="rect">
            <a:avLst/>
          </a:prstGeom>
          <a:noFill/>
        </p:spPr>
        <p:txBody>
          <a:bodyPr wrap="square" rtlCol="0">
            <a:spAutoFit/>
          </a:bodyPr>
          <a:lstStyle/>
          <a:p>
            <a:pPr algn="ctr"/>
            <a:r>
              <a:rPr lang="en-GB" sz="2400">
                <a:solidFill>
                  <a:schemeClr val="bg1"/>
                </a:solidFill>
                <a:latin typeface="Nexa Bold" panose="02000000000000000000" pitchFamily="50" charset="0"/>
              </a:rPr>
              <a:t>FINISHING 15%</a:t>
            </a:r>
          </a:p>
        </p:txBody>
      </p:sp>
      <p:sp>
        <p:nvSpPr>
          <p:cNvPr id="25" name="TextBox 24"/>
          <p:cNvSpPr txBox="1"/>
          <p:nvPr/>
        </p:nvSpPr>
        <p:spPr>
          <a:xfrm>
            <a:off x="5297839" y="4678740"/>
            <a:ext cx="1633192" cy="1569660"/>
          </a:xfrm>
          <a:prstGeom prst="rect">
            <a:avLst/>
          </a:prstGeom>
          <a:noFill/>
        </p:spPr>
        <p:txBody>
          <a:bodyPr wrap="square" rtlCol="0">
            <a:spAutoFit/>
          </a:bodyPr>
          <a:lstStyle/>
          <a:p>
            <a:pPr algn="ctr"/>
            <a:r>
              <a:rPr lang="en-GB" sz="1600" err="1">
                <a:solidFill>
                  <a:schemeClr val="bg1"/>
                </a:solidFill>
                <a:latin typeface="Lato" panose="020F0502020204030203" pitchFamily="34" charset="0"/>
              </a:rPr>
              <a:t>Consetetur</a:t>
            </a:r>
            <a:r>
              <a:rPr lang="id-ID"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endParaRPr lang="en-GB" sz="1600">
              <a:solidFill>
                <a:schemeClr val="bg1"/>
              </a:solidFill>
              <a:latin typeface="Lato" panose="020F0502020204030203" pitchFamily="34" charset="0"/>
            </a:endParaRPr>
          </a:p>
        </p:txBody>
      </p:sp>
      <p:sp>
        <p:nvSpPr>
          <p:cNvPr id="34" name="TextBox 33"/>
          <p:cNvSpPr txBox="1"/>
          <p:nvPr/>
        </p:nvSpPr>
        <p:spPr>
          <a:xfrm>
            <a:off x="7543800" y="4678740"/>
            <a:ext cx="1633192" cy="1569660"/>
          </a:xfrm>
          <a:prstGeom prst="rect">
            <a:avLst/>
          </a:prstGeom>
          <a:noFill/>
        </p:spPr>
        <p:txBody>
          <a:bodyPr wrap="square" rtlCol="0">
            <a:spAutoFit/>
          </a:bodyPr>
          <a:lstStyle/>
          <a:p>
            <a:pPr algn="ctr"/>
            <a:r>
              <a:rPr lang="id-ID" sz="1600">
                <a:solidFill>
                  <a:schemeClr val="bg1"/>
                </a:solidFill>
                <a:latin typeface="Lato" panose="020F0502020204030203" pitchFamily="34" charset="0"/>
              </a:rPr>
              <a:t>S</a:t>
            </a:r>
            <a:r>
              <a:rPr lang="en-GB" sz="1600" err="1">
                <a:solidFill>
                  <a:schemeClr val="bg1"/>
                </a:solidFill>
                <a:latin typeface="Lato" panose="020F0502020204030203" pitchFamily="34" charset="0"/>
              </a:rPr>
              <a:t>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endParaRPr lang="en-GB" sz="1600">
              <a:solidFill>
                <a:schemeClr val="bg1"/>
              </a:solidFill>
              <a:latin typeface="Lato" panose="020F0502020204030203" pitchFamily="34" charset="0"/>
            </a:endParaRPr>
          </a:p>
        </p:txBody>
      </p:sp>
      <p:sp>
        <p:nvSpPr>
          <p:cNvPr id="36" name="TextBox 35"/>
          <p:cNvSpPr txBox="1"/>
          <p:nvPr/>
        </p:nvSpPr>
        <p:spPr>
          <a:xfrm>
            <a:off x="9753600" y="4678740"/>
            <a:ext cx="1633192" cy="1569660"/>
          </a:xfrm>
          <a:prstGeom prst="rect">
            <a:avLst/>
          </a:prstGeom>
          <a:noFill/>
        </p:spPr>
        <p:txBody>
          <a:bodyPr wrap="square" rtlCol="0">
            <a:spAutoFit/>
          </a:bodyPr>
          <a:lstStyle/>
          <a:p>
            <a:pPr algn="ctr"/>
            <a:r>
              <a:rPr lang="id-ID" sz="1600">
                <a:solidFill>
                  <a:schemeClr val="bg1"/>
                </a:solidFill>
                <a:latin typeface="Lato" panose="020F0502020204030203" pitchFamily="34" charset="0"/>
              </a:rPr>
              <a:t>A</a:t>
            </a:r>
            <a:r>
              <a:rPr lang="en-GB" sz="1600" err="1">
                <a:solidFill>
                  <a:schemeClr val="bg1"/>
                </a:solidFill>
                <a:latin typeface="Lato" panose="020F0502020204030203" pitchFamily="34" charset="0"/>
              </a:rPr>
              <a:t>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endParaRPr lang="en-GB" sz="1600">
              <a:solidFill>
                <a:schemeClr val="bg1"/>
              </a:solidFill>
              <a:latin typeface="Lato" panose="020F0502020204030203" pitchFamily="34" charset="0"/>
            </a:endParaRPr>
          </a:p>
        </p:txBody>
      </p:sp>
      <p:sp>
        <p:nvSpPr>
          <p:cNvPr id="37" name="TextBox 36"/>
          <p:cNvSpPr txBox="1"/>
          <p:nvPr/>
        </p:nvSpPr>
        <p:spPr>
          <a:xfrm>
            <a:off x="3006825" y="4678740"/>
            <a:ext cx="1633192" cy="1569660"/>
          </a:xfrm>
          <a:prstGeom prst="rect">
            <a:avLst/>
          </a:prstGeom>
          <a:noFill/>
        </p:spPr>
        <p:txBody>
          <a:bodyPr wrap="square" rtlCol="0">
            <a:spAutoFit/>
          </a:bodyPr>
          <a:lstStyle/>
          <a:p>
            <a:pPr algn="ctr"/>
            <a:r>
              <a:rPr lang="id-ID" sz="1600">
                <a:solidFill>
                  <a:schemeClr val="bg1"/>
                </a:solidFill>
                <a:latin typeface="Lato" panose="020F0502020204030203" pitchFamily="34" charset="0"/>
              </a:rPr>
              <a:t>S</a:t>
            </a:r>
            <a:r>
              <a:rPr lang="en-GB" sz="1600" err="1">
                <a:solidFill>
                  <a:schemeClr val="bg1"/>
                </a:solidFill>
                <a:latin typeface="Lato" panose="020F0502020204030203" pitchFamily="34" charset="0"/>
              </a:rPr>
              <a:t>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endParaRPr lang="en-GB" sz="1600">
              <a:solidFill>
                <a:schemeClr val="bg1"/>
              </a:solidFill>
              <a:latin typeface="Lato" panose="020F0502020204030203" pitchFamily="34" charset="0"/>
            </a:endParaRPr>
          </a:p>
        </p:txBody>
      </p:sp>
      <p:cxnSp>
        <p:nvCxnSpPr>
          <p:cNvPr id="38" name="Straight Connector 37"/>
          <p:cNvCxnSpPr/>
          <p:nvPr/>
        </p:nvCxnSpPr>
        <p:spPr>
          <a:xfrm>
            <a:off x="2548604" y="4762876"/>
            <a:ext cx="0" cy="1259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0613" y="4678740"/>
            <a:ext cx="1633192" cy="1569660"/>
          </a:xfrm>
          <a:prstGeom prst="rect">
            <a:avLst/>
          </a:prstGeom>
          <a:noFill/>
        </p:spPr>
        <p:txBody>
          <a:bodyPr wrap="square" rtlCol="0">
            <a:spAutoFit/>
          </a:bodyPr>
          <a:lstStyle/>
          <a:p>
            <a:pPr algn="ct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endParaRPr lang="en-GB" sz="1600">
              <a:solidFill>
                <a:schemeClr val="bg1"/>
              </a:solidFill>
              <a:latin typeface="Lato" panose="020F0502020204030203" pitchFamily="34" charset="0"/>
            </a:endParaRPr>
          </a:p>
        </p:txBody>
      </p:sp>
      <p:cxnSp>
        <p:nvCxnSpPr>
          <p:cNvPr id="31" name="Straight Connector 30"/>
          <p:cNvCxnSpPr/>
          <p:nvPr/>
        </p:nvCxnSpPr>
        <p:spPr>
          <a:xfrm>
            <a:off x="4962255" y="4762876"/>
            <a:ext cx="0" cy="1259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239000" y="4762876"/>
            <a:ext cx="0" cy="1259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525000" y="4762876"/>
            <a:ext cx="0" cy="12591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307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1"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1000"/>
                                        <p:tgtEl>
                                          <p:spTgt spid="39"/>
                                        </p:tgtEl>
                                      </p:cBhvr>
                                    </p:animEffect>
                                  </p:childTnLst>
                                </p:cTn>
                              </p:par>
                              <p:par>
                                <p:cTn id="69" presetID="22" presetClass="entr" presetSubtype="4"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up)">
                                      <p:cBhvr>
                                        <p:cTn id="74" dur="1000"/>
                                        <p:tgtEl>
                                          <p:spTgt spid="37"/>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up)">
                                      <p:cBhvr>
                                        <p:cTn id="77" dur="1000"/>
                                        <p:tgtEl>
                                          <p:spTgt spid="2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up)">
                                      <p:cBhvr>
                                        <p:cTn id="80" dur="1000"/>
                                        <p:tgtEl>
                                          <p:spTgt spid="34"/>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1000"/>
                                        <p:tgtEl>
                                          <p:spTgt spid="36"/>
                                        </p:tgtEl>
                                      </p:cBhvr>
                                    </p:animEffect>
                                  </p:childTnLst>
                                </p:cTn>
                              </p:par>
                              <p:par>
                                <p:cTn id="84" presetID="22" presetClass="entr" presetSubtype="4"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down)">
                                      <p:cBhvr>
                                        <p:cTn id="86" dur="500"/>
                                        <p:tgtEl>
                                          <p:spTgt spid="31"/>
                                        </p:tgtEl>
                                      </p:cBhvr>
                                    </p:animEffect>
                                  </p:childTnLst>
                                </p:cTn>
                              </p:par>
                              <p:par>
                                <p:cTn id="87" presetID="22" presetClass="entr" presetSubtype="4"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00"/>
                                        <p:tgtEl>
                                          <p:spTgt spid="32"/>
                                        </p:tgtEl>
                                      </p:cBhvr>
                                    </p:animEffect>
                                  </p:childTnLst>
                                </p:cTn>
                              </p:par>
                              <p:par>
                                <p:cTn id="90" presetID="22" presetClass="entr" presetSubtype="4"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down)">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p:bldP spid="9" grpId="0" animBg="1"/>
      <p:bldP spid="10" grpId="0"/>
      <p:bldP spid="11" grpId="0" animBg="1"/>
      <p:bldP spid="12" grpId="0"/>
      <p:bldP spid="13" grpId="0" animBg="1"/>
      <p:bldP spid="14" grpId="0"/>
      <p:bldP spid="15" grpId="0" animBg="1"/>
      <p:bldP spid="16" grpId="0"/>
      <p:bldP spid="25" grpId="0"/>
      <p:bldP spid="34"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0200"/>
            <a:ext cx="12192000" cy="43142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871632" y="607802"/>
            <a:ext cx="5974976" cy="6372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THE AGENDA</a:t>
            </a:r>
            <a:endParaRPr lang="en-US" sz="3200">
              <a:solidFill>
                <a:schemeClr val="accent4"/>
              </a:solidFill>
              <a:latin typeface="Nexa Bold" panose="02000000000000000000" pitchFamily="50" charset="0"/>
            </a:endParaRPr>
          </a:p>
        </p:txBody>
      </p:sp>
      <p:cxnSp>
        <p:nvCxnSpPr>
          <p:cNvPr id="6" name="Straight Connector 5"/>
          <p:cNvCxnSpPr/>
          <p:nvPr/>
        </p:nvCxnSpPr>
        <p:spPr>
          <a:xfrm>
            <a:off x="610614" y="1248181"/>
            <a:ext cx="11007645"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 name="Group 368"/>
          <p:cNvGrpSpPr>
            <a:grpSpLocks noChangeAspect="1"/>
          </p:cNvGrpSpPr>
          <p:nvPr/>
        </p:nvGrpSpPr>
        <p:grpSpPr bwMode="auto">
          <a:xfrm>
            <a:off x="743238" y="2253600"/>
            <a:ext cx="4656792" cy="3446463"/>
            <a:chOff x="3606" y="2885"/>
            <a:chExt cx="1489" cy="1102"/>
          </a:xfrm>
        </p:grpSpPr>
        <p:sp>
          <p:nvSpPr>
            <p:cNvPr id="8" name="Freeform 369"/>
            <p:cNvSpPr>
              <a:spLocks/>
            </p:cNvSpPr>
            <p:nvPr/>
          </p:nvSpPr>
          <p:spPr bwMode="auto">
            <a:xfrm>
              <a:off x="4002" y="2954"/>
              <a:ext cx="1093" cy="1033"/>
            </a:xfrm>
            <a:custGeom>
              <a:avLst/>
              <a:gdLst>
                <a:gd name="T0" fmla="*/ 0 w 460"/>
                <a:gd name="T1" fmla="*/ 427 h 434"/>
                <a:gd name="T2" fmla="*/ 0 w 460"/>
                <a:gd name="T3" fmla="*/ 6 h 434"/>
                <a:gd name="T4" fmla="*/ 128 w 460"/>
                <a:gd name="T5" fmla="*/ 9 h 434"/>
                <a:gd name="T6" fmla="*/ 141 w 460"/>
                <a:gd name="T7" fmla="*/ 9 h 434"/>
                <a:gd name="T8" fmla="*/ 141 w 460"/>
                <a:gd name="T9" fmla="*/ 12 h 434"/>
                <a:gd name="T10" fmla="*/ 162 w 460"/>
                <a:gd name="T11" fmla="*/ 16 h 434"/>
                <a:gd name="T12" fmla="*/ 460 w 460"/>
                <a:gd name="T13" fmla="*/ 19 h 434"/>
                <a:gd name="T14" fmla="*/ 460 w 460"/>
                <a:gd name="T15" fmla="*/ 416 h 434"/>
                <a:gd name="T16" fmla="*/ 162 w 460"/>
                <a:gd name="T17" fmla="*/ 419 h 434"/>
                <a:gd name="T18" fmla="*/ 0 w 460"/>
                <a:gd name="T19" fmla="*/ 42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 h="434">
                  <a:moveTo>
                    <a:pt x="0" y="427"/>
                  </a:moveTo>
                  <a:cubicBezTo>
                    <a:pt x="0" y="6"/>
                    <a:pt x="0" y="6"/>
                    <a:pt x="0" y="6"/>
                  </a:cubicBezTo>
                  <a:cubicBezTo>
                    <a:pt x="52" y="3"/>
                    <a:pt x="91" y="4"/>
                    <a:pt x="128" y="9"/>
                  </a:cubicBezTo>
                  <a:cubicBezTo>
                    <a:pt x="141" y="9"/>
                    <a:pt x="141" y="9"/>
                    <a:pt x="141" y="9"/>
                  </a:cubicBezTo>
                  <a:cubicBezTo>
                    <a:pt x="141" y="12"/>
                    <a:pt x="141" y="12"/>
                    <a:pt x="141" y="12"/>
                  </a:cubicBezTo>
                  <a:cubicBezTo>
                    <a:pt x="148" y="13"/>
                    <a:pt x="155" y="14"/>
                    <a:pt x="162" y="16"/>
                  </a:cubicBezTo>
                  <a:cubicBezTo>
                    <a:pt x="234" y="0"/>
                    <a:pt x="306" y="1"/>
                    <a:pt x="460" y="19"/>
                  </a:cubicBezTo>
                  <a:cubicBezTo>
                    <a:pt x="460" y="416"/>
                    <a:pt x="460" y="416"/>
                    <a:pt x="460" y="416"/>
                  </a:cubicBezTo>
                  <a:cubicBezTo>
                    <a:pt x="356" y="428"/>
                    <a:pt x="227" y="434"/>
                    <a:pt x="162" y="419"/>
                  </a:cubicBezTo>
                  <a:cubicBezTo>
                    <a:pt x="123" y="428"/>
                    <a:pt x="64" y="429"/>
                    <a:pt x="0" y="427"/>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70"/>
            <p:cNvSpPr>
              <a:spLocks/>
            </p:cNvSpPr>
            <p:nvPr/>
          </p:nvSpPr>
          <p:spPr bwMode="auto">
            <a:xfrm>
              <a:off x="3998" y="2968"/>
              <a:ext cx="4" cy="1002"/>
            </a:xfrm>
            <a:custGeom>
              <a:avLst/>
              <a:gdLst>
                <a:gd name="T0" fmla="*/ 4 w 4"/>
                <a:gd name="T1" fmla="*/ 0 h 1002"/>
                <a:gd name="T2" fmla="*/ 4 w 4"/>
                <a:gd name="T3" fmla="*/ 1002 h 1002"/>
                <a:gd name="T4" fmla="*/ 0 w 4"/>
                <a:gd name="T5" fmla="*/ 1002 h 1002"/>
                <a:gd name="T6" fmla="*/ 0 w 4"/>
                <a:gd name="T7" fmla="*/ 3 h 1002"/>
                <a:gd name="T8" fmla="*/ 4 w 4"/>
                <a:gd name="T9" fmla="*/ 0 h 1002"/>
                <a:gd name="T10" fmla="*/ 4 w 4"/>
                <a:gd name="T11" fmla="*/ 0 h 1002"/>
              </a:gdLst>
              <a:ahLst/>
              <a:cxnLst>
                <a:cxn ang="0">
                  <a:pos x="T0" y="T1"/>
                </a:cxn>
                <a:cxn ang="0">
                  <a:pos x="T2" y="T3"/>
                </a:cxn>
                <a:cxn ang="0">
                  <a:pos x="T4" y="T5"/>
                </a:cxn>
                <a:cxn ang="0">
                  <a:pos x="T6" y="T7"/>
                </a:cxn>
                <a:cxn ang="0">
                  <a:pos x="T8" y="T9"/>
                </a:cxn>
                <a:cxn ang="0">
                  <a:pos x="T10" y="T11"/>
                </a:cxn>
              </a:cxnLst>
              <a:rect l="0" t="0" r="r" b="b"/>
              <a:pathLst>
                <a:path w="4" h="1002">
                  <a:moveTo>
                    <a:pt x="4" y="0"/>
                  </a:moveTo>
                  <a:lnTo>
                    <a:pt x="4" y="1002"/>
                  </a:lnTo>
                  <a:lnTo>
                    <a:pt x="0" y="1002"/>
                  </a:lnTo>
                  <a:lnTo>
                    <a:pt x="0" y="3"/>
                  </a:lnTo>
                  <a:lnTo>
                    <a:pt x="4" y="0"/>
                  </a:lnTo>
                  <a:lnTo>
                    <a:pt x="4" y="0"/>
                  </a:ln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371"/>
            <p:cNvSpPr>
              <a:spLocks/>
            </p:cNvSpPr>
            <p:nvPr/>
          </p:nvSpPr>
          <p:spPr bwMode="auto">
            <a:xfrm>
              <a:off x="3953" y="2971"/>
              <a:ext cx="45" cy="999"/>
            </a:xfrm>
            <a:custGeom>
              <a:avLst/>
              <a:gdLst>
                <a:gd name="T0" fmla="*/ 19 w 19"/>
                <a:gd name="T1" fmla="*/ 0 h 420"/>
                <a:gd name="T2" fmla="*/ 19 w 19"/>
                <a:gd name="T3" fmla="*/ 420 h 420"/>
                <a:gd name="T4" fmla="*/ 0 w 19"/>
                <a:gd name="T5" fmla="*/ 419 h 420"/>
                <a:gd name="T6" fmla="*/ 0 w 19"/>
                <a:gd name="T7" fmla="*/ 1 h 420"/>
                <a:gd name="T8" fmla="*/ 19 w 19"/>
                <a:gd name="T9" fmla="*/ 0 h 420"/>
              </a:gdLst>
              <a:ahLst/>
              <a:cxnLst>
                <a:cxn ang="0">
                  <a:pos x="T0" y="T1"/>
                </a:cxn>
                <a:cxn ang="0">
                  <a:pos x="T2" y="T3"/>
                </a:cxn>
                <a:cxn ang="0">
                  <a:pos x="T4" y="T5"/>
                </a:cxn>
                <a:cxn ang="0">
                  <a:pos x="T6" y="T7"/>
                </a:cxn>
                <a:cxn ang="0">
                  <a:pos x="T8" y="T9"/>
                </a:cxn>
              </a:cxnLst>
              <a:rect l="0" t="0" r="r" b="b"/>
              <a:pathLst>
                <a:path w="19" h="420">
                  <a:moveTo>
                    <a:pt x="19" y="0"/>
                  </a:moveTo>
                  <a:cubicBezTo>
                    <a:pt x="19" y="420"/>
                    <a:pt x="19" y="420"/>
                    <a:pt x="19" y="420"/>
                  </a:cubicBezTo>
                  <a:cubicBezTo>
                    <a:pt x="13" y="419"/>
                    <a:pt x="7" y="419"/>
                    <a:pt x="0" y="419"/>
                  </a:cubicBezTo>
                  <a:cubicBezTo>
                    <a:pt x="0" y="1"/>
                    <a:pt x="0" y="1"/>
                    <a:pt x="0" y="1"/>
                  </a:cubicBezTo>
                  <a:cubicBezTo>
                    <a:pt x="7" y="0"/>
                    <a:pt x="13" y="0"/>
                    <a:pt x="19" y="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372"/>
            <p:cNvSpPr>
              <a:spLocks/>
            </p:cNvSpPr>
            <p:nvPr/>
          </p:nvSpPr>
          <p:spPr bwMode="auto">
            <a:xfrm>
              <a:off x="3907" y="2973"/>
              <a:ext cx="46" cy="995"/>
            </a:xfrm>
            <a:custGeom>
              <a:avLst/>
              <a:gdLst>
                <a:gd name="T0" fmla="*/ 19 w 19"/>
                <a:gd name="T1" fmla="*/ 0 h 418"/>
                <a:gd name="T2" fmla="*/ 19 w 19"/>
                <a:gd name="T3" fmla="*/ 418 h 418"/>
                <a:gd name="T4" fmla="*/ 0 w 19"/>
                <a:gd name="T5" fmla="*/ 417 h 418"/>
                <a:gd name="T6" fmla="*/ 0 w 19"/>
                <a:gd name="T7" fmla="*/ 1 h 418"/>
                <a:gd name="T8" fmla="*/ 19 w 19"/>
                <a:gd name="T9" fmla="*/ 0 h 418"/>
              </a:gdLst>
              <a:ahLst/>
              <a:cxnLst>
                <a:cxn ang="0">
                  <a:pos x="T0" y="T1"/>
                </a:cxn>
                <a:cxn ang="0">
                  <a:pos x="T2" y="T3"/>
                </a:cxn>
                <a:cxn ang="0">
                  <a:pos x="T4" y="T5"/>
                </a:cxn>
                <a:cxn ang="0">
                  <a:pos x="T6" y="T7"/>
                </a:cxn>
                <a:cxn ang="0">
                  <a:pos x="T8" y="T9"/>
                </a:cxn>
              </a:cxnLst>
              <a:rect l="0" t="0" r="r" b="b"/>
              <a:pathLst>
                <a:path w="19" h="418">
                  <a:moveTo>
                    <a:pt x="19" y="0"/>
                  </a:moveTo>
                  <a:cubicBezTo>
                    <a:pt x="19" y="418"/>
                    <a:pt x="19" y="418"/>
                    <a:pt x="19" y="418"/>
                  </a:cubicBezTo>
                  <a:cubicBezTo>
                    <a:pt x="13" y="417"/>
                    <a:pt x="7" y="417"/>
                    <a:pt x="0" y="417"/>
                  </a:cubicBezTo>
                  <a:cubicBezTo>
                    <a:pt x="0" y="1"/>
                    <a:pt x="0" y="1"/>
                    <a:pt x="0" y="1"/>
                  </a:cubicBezTo>
                  <a:cubicBezTo>
                    <a:pt x="7" y="1"/>
                    <a:pt x="13" y="0"/>
                    <a:pt x="19" y="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73"/>
            <p:cNvSpPr>
              <a:spLocks/>
            </p:cNvSpPr>
            <p:nvPr/>
          </p:nvSpPr>
          <p:spPr bwMode="auto">
            <a:xfrm>
              <a:off x="3679" y="2975"/>
              <a:ext cx="228" cy="990"/>
            </a:xfrm>
            <a:custGeom>
              <a:avLst/>
              <a:gdLst>
                <a:gd name="T0" fmla="*/ 96 w 96"/>
                <a:gd name="T1" fmla="*/ 0 h 416"/>
                <a:gd name="T2" fmla="*/ 96 w 96"/>
                <a:gd name="T3" fmla="*/ 416 h 416"/>
                <a:gd name="T4" fmla="*/ 0 w 96"/>
                <a:gd name="T5" fmla="*/ 407 h 416"/>
                <a:gd name="T6" fmla="*/ 0 w 96"/>
                <a:gd name="T7" fmla="*/ 10 h 416"/>
                <a:gd name="T8" fmla="*/ 96 w 96"/>
                <a:gd name="T9" fmla="*/ 0 h 416"/>
              </a:gdLst>
              <a:ahLst/>
              <a:cxnLst>
                <a:cxn ang="0">
                  <a:pos x="T0" y="T1"/>
                </a:cxn>
                <a:cxn ang="0">
                  <a:pos x="T2" y="T3"/>
                </a:cxn>
                <a:cxn ang="0">
                  <a:pos x="T4" y="T5"/>
                </a:cxn>
                <a:cxn ang="0">
                  <a:pos x="T6" y="T7"/>
                </a:cxn>
                <a:cxn ang="0">
                  <a:pos x="T8" y="T9"/>
                </a:cxn>
              </a:cxnLst>
              <a:rect l="0" t="0" r="r" b="b"/>
              <a:pathLst>
                <a:path w="96" h="416">
                  <a:moveTo>
                    <a:pt x="96" y="0"/>
                  </a:moveTo>
                  <a:cubicBezTo>
                    <a:pt x="96" y="416"/>
                    <a:pt x="96" y="416"/>
                    <a:pt x="96" y="416"/>
                  </a:cubicBezTo>
                  <a:cubicBezTo>
                    <a:pt x="64" y="414"/>
                    <a:pt x="30" y="410"/>
                    <a:pt x="0" y="407"/>
                  </a:cubicBezTo>
                  <a:cubicBezTo>
                    <a:pt x="0" y="10"/>
                    <a:pt x="0" y="10"/>
                    <a:pt x="0" y="10"/>
                  </a:cubicBezTo>
                  <a:cubicBezTo>
                    <a:pt x="36" y="6"/>
                    <a:pt x="68" y="3"/>
                    <a:pt x="96" y="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74"/>
            <p:cNvSpPr>
              <a:spLocks/>
            </p:cNvSpPr>
            <p:nvPr/>
          </p:nvSpPr>
          <p:spPr bwMode="auto">
            <a:xfrm>
              <a:off x="3606" y="2885"/>
              <a:ext cx="708" cy="1030"/>
            </a:xfrm>
            <a:custGeom>
              <a:avLst/>
              <a:gdLst>
                <a:gd name="T0" fmla="*/ 0 w 298"/>
                <a:gd name="T1" fmla="*/ 19 h 433"/>
                <a:gd name="T2" fmla="*/ 298 w 298"/>
                <a:gd name="T3" fmla="*/ 15 h 433"/>
                <a:gd name="T4" fmla="*/ 298 w 298"/>
                <a:gd name="T5" fmla="*/ 419 h 433"/>
                <a:gd name="T6" fmla="*/ 0 w 298"/>
                <a:gd name="T7" fmla="*/ 415 h 433"/>
                <a:gd name="T8" fmla="*/ 0 w 298"/>
                <a:gd name="T9" fmla="*/ 19 h 433"/>
              </a:gdLst>
              <a:ahLst/>
              <a:cxnLst>
                <a:cxn ang="0">
                  <a:pos x="T0" y="T1"/>
                </a:cxn>
                <a:cxn ang="0">
                  <a:pos x="T2" y="T3"/>
                </a:cxn>
                <a:cxn ang="0">
                  <a:pos x="T4" y="T5"/>
                </a:cxn>
                <a:cxn ang="0">
                  <a:pos x="T6" y="T7"/>
                </a:cxn>
                <a:cxn ang="0">
                  <a:pos x="T8" y="T9"/>
                </a:cxn>
              </a:cxnLst>
              <a:rect l="0" t="0" r="r" b="b"/>
              <a:pathLst>
                <a:path w="298" h="433">
                  <a:moveTo>
                    <a:pt x="0" y="19"/>
                  </a:moveTo>
                  <a:cubicBezTo>
                    <a:pt x="154" y="1"/>
                    <a:pt x="225" y="0"/>
                    <a:pt x="298" y="15"/>
                  </a:cubicBezTo>
                  <a:cubicBezTo>
                    <a:pt x="298" y="419"/>
                    <a:pt x="298" y="419"/>
                    <a:pt x="298" y="419"/>
                  </a:cubicBezTo>
                  <a:cubicBezTo>
                    <a:pt x="232" y="433"/>
                    <a:pt x="103" y="428"/>
                    <a:pt x="0" y="415"/>
                  </a:cubicBezTo>
                  <a:lnTo>
                    <a:pt x="0" y="19"/>
                  </a:lnTo>
                  <a:close/>
                </a:path>
              </a:pathLst>
            </a:custGeom>
            <a:solidFill>
              <a:srgbClr val="0D6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75"/>
            <p:cNvSpPr>
              <a:spLocks/>
            </p:cNvSpPr>
            <p:nvPr/>
          </p:nvSpPr>
          <p:spPr bwMode="auto">
            <a:xfrm>
              <a:off x="3615" y="2909"/>
              <a:ext cx="699" cy="982"/>
            </a:xfrm>
            <a:custGeom>
              <a:avLst/>
              <a:gdLst>
                <a:gd name="T0" fmla="*/ 0 w 294"/>
                <a:gd name="T1" fmla="*/ 17 h 413"/>
                <a:gd name="T2" fmla="*/ 294 w 294"/>
                <a:gd name="T3" fmla="*/ 14 h 413"/>
                <a:gd name="T4" fmla="*/ 294 w 294"/>
                <a:gd name="T5" fmla="*/ 402 h 413"/>
                <a:gd name="T6" fmla="*/ 0 w 294"/>
                <a:gd name="T7" fmla="*/ 398 h 413"/>
                <a:gd name="T8" fmla="*/ 0 w 294"/>
                <a:gd name="T9" fmla="*/ 17 h 413"/>
              </a:gdLst>
              <a:ahLst/>
              <a:cxnLst>
                <a:cxn ang="0">
                  <a:pos x="T0" y="T1"/>
                </a:cxn>
                <a:cxn ang="0">
                  <a:pos x="T2" y="T3"/>
                </a:cxn>
                <a:cxn ang="0">
                  <a:pos x="T4" y="T5"/>
                </a:cxn>
                <a:cxn ang="0">
                  <a:pos x="T6" y="T7"/>
                </a:cxn>
                <a:cxn ang="0">
                  <a:pos x="T8" y="T9"/>
                </a:cxn>
              </a:cxnLst>
              <a:rect l="0" t="0" r="r" b="b"/>
              <a:pathLst>
                <a:path w="294" h="413">
                  <a:moveTo>
                    <a:pt x="0" y="17"/>
                  </a:moveTo>
                  <a:cubicBezTo>
                    <a:pt x="104" y="7"/>
                    <a:pt x="206" y="0"/>
                    <a:pt x="294" y="14"/>
                  </a:cubicBezTo>
                  <a:cubicBezTo>
                    <a:pt x="294" y="402"/>
                    <a:pt x="294" y="402"/>
                    <a:pt x="294" y="402"/>
                  </a:cubicBezTo>
                  <a:cubicBezTo>
                    <a:pt x="214" y="413"/>
                    <a:pt x="109" y="406"/>
                    <a:pt x="0" y="398"/>
                  </a:cubicBezTo>
                  <a:lnTo>
                    <a:pt x="0" y="1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76"/>
            <p:cNvSpPr>
              <a:spLocks/>
            </p:cNvSpPr>
            <p:nvPr/>
          </p:nvSpPr>
          <p:spPr bwMode="auto">
            <a:xfrm>
              <a:off x="3634" y="2899"/>
              <a:ext cx="680" cy="1000"/>
            </a:xfrm>
            <a:custGeom>
              <a:avLst/>
              <a:gdLst>
                <a:gd name="T0" fmla="*/ 0 w 286"/>
                <a:gd name="T1" fmla="*/ 18 h 420"/>
                <a:gd name="T2" fmla="*/ 286 w 286"/>
                <a:gd name="T3" fmla="*/ 18 h 420"/>
                <a:gd name="T4" fmla="*/ 286 w 286"/>
                <a:gd name="T5" fmla="*/ 406 h 420"/>
                <a:gd name="T6" fmla="*/ 0 w 286"/>
                <a:gd name="T7" fmla="*/ 406 h 420"/>
                <a:gd name="T8" fmla="*/ 0 w 286"/>
                <a:gd name="T9" fmla="*/ 18 h 420"/>
              </a:gdLst>
              <a:ahLst/>
              <a:cxnLst>
                <a:cxn ang="0">
                  <a:pos x="T0" y="T1"/>
                </a:cxn>
                <a:cxn ang="0">
                  <a:pos x="T2" y="T3"/>
                </a:cxn>
                <a:cxn ang="0">
                  <a:pos x="T4" y="T5"/>
                </a:cxn>
                <a:cxn ang="0">
                  <a:pos x="T6" y="T7"/>
                </a:cxn>
                <a:cxn ang="0">
                  <a:pos x="T8" y="T9"/>
                </a:cxn>
              </a:cxnLst>
              <a:rect l="0" t="0" r="r" b="b"/>
              <a:pathLst>
                <a:path w="286" h="420">
                  <a:moveTo>
                    <a:pt x="0" y="18"/>
                  </a:moveTo>
                  <a:cubicBezTo>
                    <a:pt x="101" y="8"/>
                    <a:pt x="200" y="0"/>
                    <a:pt x="286" y="18"/>
                  </a:cubicBezTo>
                  <a:cubicBezTo>
                    <a:pt x="286" y="406"/>
                    <a:pt x="286" y="406"/>
                    <a:pt x="286" y="406"/>
                  </a:cubicBezTo>
                  <a:cubicBezTo>
                    <a:pt x="208" y="420"/>
                    <a:pt x="106" y="413"/>
                    <a:pt x="0" y="406"/>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77"/>
            <p:cNvSpPr>
              <a:spLocks/>
            </p:cNvSpPr>
            <p:nvPr/>
          </p:nvSpPr>
          <p:spPr bwMode="auto">
            <a:xfrm>
              <a:off x="4314" y="2885"/>
              <a:ext cx="707" cy="1030"/>
            </a:xfrm>
            <a:custGeom>
              <a:avLst/>
              <a:gdLst>
                <a:gd name="T0" fmla="*/ 298 w 298"/>
                <a:gd name="T1" fmla="*/ 19 h 433"/>
                <a:gd name="T2" fmla="*/ 0 w 298"/>
                <a:gd name="T3" fmla="*/ 15 h 433"/>
                <a:gd name="T4" fmla="*/ 0 w 298"/>
                <a:gd name="T5" fmla="*/ 419 h 433"/>
                <a:gd name="T6" fmla="*/ 298 w 298"/>
                <a:gd name="T7" fmla="*/ 415 h 433"/>
                <a:gd name="T8" fmla="*/ 298 w 298"/>
                <a:gd name="T9" fmla="*/ 19 h 433"/>
              </a:gdLst>
              <a:ahLst/>
              <a:cxnLst>
                <a:cxn ang="0">
                  <a:pos x="T0" y="T1"/>
                </a:cxn>
                <a:cxn ang="0">
                  <a:pos x="T2" y="T3"/>
                </a:cxn>
                <a:cxn ang="0">
                  <a:pos x="T4" y="T5"/>
                </a:cxn>
                <a:cxn ang="0">
                  <a:pos x="T6" y="T7"/>
                </a:cxn>
                <a:cxn ang="0">
                  <a:pos x="T8" y="T9"/>
                </a:cxn>
              </a:cxnLst>
              <a:rect l="0" t="0" r="r" b="b"/>
              <a:pathLst>
                <a:path w="298" h="433">
                  <a:moveTo>
                    <a:pt x="298" y="19"/>
                  </a:moveTo>
                  <a:cubicBezTo>
                    <a:pt x="144" y="1"/>
                    <a:pt x="72" y="0"/>
                    <a:pt x="0" y="15"/>
                  </a:cubicBezTo>
                  <a:cubicBezTo>
                    <a:pt x="0" y="419"/>
                    <a:pt x="0" y="419"/>
                    <a:pt x="0" y="419"/>
                  </a:cubicBezTo>
                  <a:cubicBezTo>
                    <a:pt x="65" y="433"/>
                    <a:pt x="194" y="428"/>
                    <a:pt x="298" y="415"/>
                  </a:cubicBezTo>
                  <a:lnTo>
                    <a:pt x="298" y="19"/>
                  </a:lnTo>
                  <a:close/>
                </a:path>
              </a:pathLst>
            </a:custGeom>
            <a:solidFill>
              <a:srgbClr val="0D6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78"/>
            <p:cNvSpPr>
              <a:spLocks/>
            </p:cNvSpPr>
            <p:nvPr/>
          </p:nvSpPr>
          <p:spPr bwMode="auto">
            <a:xfrm>
              <a:off x="4314" y="2909"/>
              <a:ext cx="695" cy="982"/>
            </a:xfrm>
            <a:custGeom>
              <a:avLst/>
              <a:gdLst>
                <a:gd name="T0" fmla="*/ 293 w 293"/>
                <a:gd name="T1" fmla="*/ 17 h 413"/>
                <a:gd name="T2" fmla="*/ 0 w 293"/>
                <a:gd name="T3" fmla="*/ 14 h 413"/>
                <a:gd name="T4" fmla="*/ 0 w 293"/>
                <a:gd name="T5" fmla="*/ 402 h 413"/>
                <a:gd name="T6" fmla="*/ 293 w 293"/>
                <a:gd name="T7" fmla="*/ 398 h 413"/>
                <a:gd name="T8" fmla="*/ 293 w 293"/>
                <a:gd name="T9" fmla="*/ 17 h 413"/>
              </a:gdLst>
              <a:ahLst/>
              <a:cxnLst>
                <a:cxn ang="0">
                  <a:pos x="T0" y="T1"/>
                </a:cxn>
                <a:cxn ang="0">
                  <a:pos x="T2" y="T3"/>
                </a:cxn>
                <a:cxn ang="0">
                  <a:pos x="T4" y="T5"/>
                </a:cxn>
                <a:cxn ang="0">
                  <a:pos x="T6" y="T7"/>
                </a:cxn>
                <a:cxn ang="0">
                  <a:pos x="T8" y="T9"/>
                </a:cxn>
              </a:cxnLst>
              <a:rect l="0" t="0" r="r" b="b"/>
              <a:pathLst>
                <a:path w="293" h="413">
                  <a:moveTo>
                    <a:pt x="293" y="17"/>
                  </a:moveTo>
                  <a:cubicBezTo>
                    <a:pt x="190" y="7"/>
                    <a:pt x="87" y="0"/>
                    <a:pt x="0" y="14"/>
                  </a:cubicBezTo>
                  <a:cubicBezTo>
                    <a:pt x="0" y="402"/>
                    <a:pt x="0" y="402"/>
                    <a:pt x="0" y="402"/>
                  </a:cubicBezTo>
                  <a:cubicBezTo>
                    <a:pt x="79" y="413"/>
                    <a:pt x="184" y="406"/>
                    <a:pt x="293" y="398"/>
                  </a:cubicBezTo>
                  <a:lnTo>
                    <a:pt x="293" y="17"/>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79"/>
            <p:cNvSpPr>
              <a:spLocks/>
            </p:cNvSpPr>
            <p:nvPr/>
          </p:nvSpPr>
          <p:spPr bwMode="auto">
            <a:xfrm>
              <a:off x="4314" y="2899"/>
              <a:ext cx="676" cy="1000"/>
            </a:xfrm>
            <a:custGeom>
              <a:avLst/>
              <a:gdLst>
                <a:gd name="T0" fmla="*/ 285 w 285"/>
                <a:gd name="T1" fmla="*/ 18 h 420"/>
                <a:gd name="T2" fmla="*/ 0 w 285"/>
                <a:gd name="T3" fmla="*/ 18 h 420"/>
                <a:gd name="T4" fmla="*/ 0 w 285"/>
                <a:gd name="T5" fmla="*/ 406 h 420"/>
                <a:gd name="T6" fmla="*/ 285 w 285"/>
                <a:gd name="T7" fmla="*/ 406 h 420"/>
                <a:gd name="T8" fmla="*/ 285 w 285"/>
                <a:gd name="T9" fmla="*/ 18 h 420"/>
              </a:gdLst>
              <a:ahLst/>
              <a:cxnLst>
                <a:cxn ang="0">
                  <a:pos x="T0" y="T1"/>
                </a:cxn>
                <a:cxn ang="0">
                  <a:pos x="T2" y="T3"/>
                </a:cxn>
                <a:cxn ang="0">
                  <a:pos x="T4" y="T5"/>
                </a:cxn>
                <a:cxn ang="0">
                  <a:pos x="T6" y="T7"/>
                </a:cxn>
                <a:cxn ang="0">
                  <a:pos x="T8" y="T9"/>
                </a:cxn>
              </a:cxnLst>
              <a:rect l="0" t="0" r="r" b="b"/>
              <a:pathLst>
                <a:path w="285" h="420">
                  <a:moveTo>
                    <a:pt x="285" y="18"/>
                  </a:moveTo>
                  <a:cubicBezTo>
                    <a:pt x="184" y="8"/>
                    <a:pt x="85" y="0"/>
                    <a:pt x="0" y="18"/>
                  </a:cubicBezTo>
                  <a:cubicBezTo>
                    <a:pt x="0" y="406"/>
                    <a:pt x="0" y="406"/>
                    <a:pt x="0" y="406"/>
                  </a:cubicBezTo>
                  <a:cubicBezTo>
                    <a:pt x="77" y="420"/>
                    <a:pt x="179" y="413"/>
                    <a:pt x="285" y="406"/>
                  </a:cubicBezTo>
                  <a:lnTo>
                    <a:pt x="285" y="1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380"/>
            <p:cNvSpPr>
              <a:spLocks noChangeArrowheads="1"/>
            </p:cNvSpPr>
            <p:nvPr/>
          </p:nvSpPr>
          <p:spPr bwMode="auto">
            <a:xfrm>
              <a:off x="4423" y="3042"/>
              <a:ext cx="487" cy="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381"/>
            <p:cNvSpPr>
              <a:spLocks noChangeArrowheads="1"/>
            </p:cNvSpPr>
            <p:nvPr/>
          </p:nvSpPr>
          <p:spPr bwMode="auto">
            <a:xfrm>
              <a:off x="4423" y="3111"/>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382"/>
            <p:cNvSpPr>
              <a:spLocks noChangeArrowheads="1"/>
            </p:cNvSpPr>
            <p:nvPr/>
          </p:nvSpPr>
          <p:spPr bwMode="auto">
            <a:xfrm>
              <a:off x="4423" y="3178"/>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383"/>
            <p:cNvSpPr>
              <a:spLocks noChangeArrowheads="1"/>
            </p:cNvSpPr>
            <p:nvPr/>
          </p:nvSpPr>
          <p:spPr bwMode="auto">
            <a:xfrm>
              <a:off x="4423" y="3244"/>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384"/>
            <p:cNvSpPr>
              <a:spLocks noChangeArrowheads="1"/>
            </p:cNvSpPr>
            <p:nvPr/>
          </p:nvSpPr>
          <p:spPr bwMode="auto">
            <a:xfrm>
              <a:off x="4423" y="3311"/>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385"/>
            <p:cNvSpPr>
              <a:spLocks noChangeArrowheads="1"/>
            </p:cNvSpPr>
            <p:nvPr/>
          </p:nvSpPr>
          <p:spPr bwMode="auto">
            <a:xfrm>
              <a:off x="4423" y="3444"/>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386"/>
            <p:cNvSpPr>
              <a:spLocks noChangeArrowheads="1"/>
            </p:cNvSpPr>
            <p:nvPr/>
          </p:nvSpPr>
          <p:spPr bwMode="auto">
            <a:xfrm>
              <a:off x="4423" y="3511"/>
              <a:ext cx="487" cy="3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387"/>
            <p:cNvSpPr>
              <a:spLocks noChangeArrowheads="1"/>
            </p:cNvSpPr>
            <p:nvPr/>
          </p:nvSpPr>
          <p:spPr bwMode="auto">
            <a:xfrm>
              <a:off x="4423" y="3577"/>
              <a:ext cx="487" cy="3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388"/>
            <p:cNvSpPr>
              <a:spLocks noChangeArrowheads="1"/>
            </p:cNvSpPr>
            <p:nvPr/>
          </p:nvSpPr>
          <p:spPr bwMode="auto">
            <a:xfrm>
              <a:off x="4423" y="3646"/>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389"/>
            <p:cNvSpPr>
              <a:spLocks noChangeArrowheads="1"/>
            </p:cNvSpPr>
            <p:nvPr/>
          </p:nvSpPr>
          <p:spPr bwMode="auto">
            <a:xfrm>
              <a:off x="4423" y="3713"/>
              <a:ext cx="487" cy="3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390"/>
            <p:cNvSpPr>
              <a:spLocks noChangeArrowheads="1"/>
            </p:cNvSpPr>
            <p:nvPr/>
          </p:nvSpPr>
          <p:spPr bwMode="auto">
            <a:xfrm>
              <a:off x="3732" y="3042"/>
              <a:ext cx="489" cy="3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391"/>
            <p:cNvSpPr>
              <a:spLocks noChangeArrowheads="1"/>
            </p:cNvSpPr>
            <p:nvPr/>
          </p:nvSpPr>
          <p:spPr bwMode="auto">
            <a:xfrm>
              <a:off x="3732" y="3111"/>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392"/>
            <p:cNvSpPr>
              <a:spLocks noChangeArrowheads="1"/>
            </p:cNvSpPr>
            <p:nvPr/>
          </p:nvSpPr>
          <p:spPr bwMode="auto">
            <a:xfrm>
              <a:off x="3732" y="3178"/>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393"/>
            <p:cNvSpPr>
              <a:spLocks noChangeArrowheads="1"/>
            </p:cNvSpPr>
            <p:nvPr/>
          </p:nvSpPr>
          <p:spPr bwMode="auto">
            <a:xfrm>
              <a:off x="3732" y="3244"/>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394"/>
            <p:cNvSpPr>
              <a:spLocks noChangeArrowheads="1"/>
            </p:cNvSpPr>
            <p:nvPr/>
          </p:nvSpPr>
          <p:spPr bwMode="auto">
            <a:xfrm>
              <a:off x="3732" y="3311"/>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395"/>
            <p:cNvSpPr>
              <a:spLocks noChangeArrowheads="1"/>
            </p:cNvSpPr>
            <p:nvPr/>
          </p:nvSpPr>
          <p:spPr bwMode="auto">
            <a:xfrm>
              <a:off x="3732" y="3444"/>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96"/>
            <p:cNvSpPr>
              <a:spLocks noChangeArrowheads="1"/>
            </p:cNvSpPr>
            <p:nvPr/>
          </p:nvSpPr>
          <p:spPr bwMode="auto">
            <a:xfrm>
              <a:off x="3732" y="3511"/>
              <a:ext cx="489" cy="3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397"/>
            <p:cNvSpPr>
              <a:spLocks noChangeArrowheads="1"/>
            </p:cNvSpPr>
            <p:nvPr/>
          </p:nvSpPr>
          <p:spPr bwMode="auto">
            <a:xfrm>
              <a:off x="3732" y="3577"/>
              <a:ext cx="489" cy="3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98"/>
            <p:cNvSpPr>
              <a:spLocks noChangeArrowheads="1"/>
            </p:cNvSpPr>
            <p:nvPr/>
          </p:nvSpPr>
          <p:spPr bwMode="auto">
            <a:xfrm>
              <a:off x="3732" y="3646"/>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99"/>
            <p:cNvSpPr>
              <a:spLocks noChangeArrowheads="1"/>
            </p:cNvSpPr>
            <p:nvPr/>
          </p:nvSpPr>
          <p:spPr bwMode="auto">
            <a:xfrm>
              <a:off x="3732" y="3713"/>
              <a:ext cx="489" cy="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400"/>
            <p:cNvSpPr>
              <a:spLocks/>
            </p:cNvSpPr>
            <p:nvPr/>
          </p:nvSpPr>
          <p:spPr bwMode="auto">
            <a:xfrm>
              <a:off x="4166" y="2906"/>
              <a:ext cx="100" cy="217"/>
            </a:xfrm>
            <a:custGeom>
              <a:avLst/>
              <a:gdLst>
                <a:gd name="T0" fmla="*/ 0 w 100"/>
                <a:gd name="T1" fmla="*/ 0 h 217"/>
                <a:gd name="T2" fmla="*/ 100 w 100"/>
                <a:gd name="T3" fmla="*/ 0 h 217"/>
                <a:gd name="T4" fmla="*/ 100 w 100"/>
                <a:gd name="T5" fmla="*/ 167 h 217"/>
                <a:gd name="T6" fmla="*/ 100 w 100"/>
                <a:gd name="T7" fmla="*/ 217 h 217"/>
                <a:gd name="T8" fmla="*/ 50 w 100"/>
                <a:gd name="T9" fmla="*/ 188 h 217"/>
                <a:gd name="T10" fmla="*/ 0 w 100"/>
                <a:gd name="T11" fmla="*/ 217 h 217"/>
                <a:gd name="T12" fmla="*/ 0 w 100"/>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100" h="217">
                  <a:moveTo>
                    <a:pt x="0" y="0"/>
                  </a:moveTo>
                  <a:lnTo>
                    <a:pt x="100" y="0"/>
                  </a:lnTo>
                  <a:lnTo>
                    <a:pt x="100" y="167"/>
                  </a:lnTo>
                  <a:lnTo>
                    <a:pt x="100" y="217"/>
                  </a:lnTo>
                  <a:lnTo>
                    <a:pt x="50" y="188"/>
                  </a:lnTo>
                  <a:lnTo>
                    <a:pt x="0" y="217"/>
                  </a:lnTo>
                  <a:lnTo>
                    <a:pt x="0" y="0"/>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p:cNvCxnSpPr/>
          <p:nvPr/>
        </p:nvCxnSpPr>
        <p:spPr>
          <a:xfrm>
            <a:off x="6114436" y="2090115"/>
            <a:ext cx="0" cy="40995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630465" y="2061165"/>
            <a:ext cx="4847129" cy="3216057"/>
            <a:chOff x="1043873" y="835415"/>
            <a:chExt cx="4847129" cy="1765186"/>
          </a:xfrm>
        </p:grpSpPr>
        <p:sp>
          <p:nvSpPr>
            <p:cNvPr id="44" name="TextBox 43"/>
            <p:cNvSpPr txBox="1"/>
            <p:nvPr/>
          </p:nvSpPr>
          <p:spPr>
            <a:xfrm>
              <a:off x="1043873" y="1063354"/>
              <a:ext cx="4847129" cy="1537247"/>
            </a:xfrm>
            <a:prstGeom prst="rect">
              <a:avLst/>
            </a:prstGeom>
            <a:noFill/>
          </p:spPr>
          <p:txBody>
            <a:bodyPr wrap="square" rtlCol="0">
              <a:spAutoFit/>
            </a:bodyPr>
            <a:lstStyle/>
            <a:p>
              <a:pPr algn="just"/>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a:t>
              </a:r>
            </a:p>
            <a:p>
              <a:pPr algn="just"/>
              <a:endParaRPr lang="id-ID" sz="1600">
                <a:solidFill>
                  <a:schemeClr val="bg1"/>
                </a:solidFill>
                <a:latin typeface="Lato" panose="020F0502020204030203" pitchFamily="34" charset="0"/>
              </a:endParaRPr>
            </a:p>
            <a:p>
              <a:pPr algn="just"/>
              <a:r>
                <a:rPr lang="id-ID" sz="1600">
                  <a:solidFill>
                    <a:schemeClr val="bg1"/>
                  </a:solidFill>
                  <a:latin typeface="Lato" panose="020F0502020204030203" pitchFamily="34" charset="0"/>
                </a:rPr>
                <a:t>T</a:t>
              </a:r>
              <a:r>
                <a:rPr lang="en-GB" sz="1600" err="1">
                  <a:solidFill>
                    <a:schemeClr val="bg1"/>
                  </a:solidFill>
                  <a:latin typeface="Lato" panose="020F0502020204030203" pitchFamily="34" charset="0"/>
                </a:rPr>
                <a: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endParaRPr lang="en-GB" sz="1600">
                <a:solidFill>
                  <a:schemeClr val="bg1"/>
                </a:solidFill>
                <a:latin typeface="Lato" panose="020F0502020204030203" pitchFamily="34" charset="0"/>
              </a:endParaRPr>
            </a:p>
          </p:txBody>
        </p:sp>
        <p:sp>
          <p:nvSpPr>
            <p:cNvPr id="45" name="TextBox 44"/>
            <p:cNvSpPr txBox="1"/>
            <p:nvPr/>
          </p:nvSpPr>
          <p:spPr>
            <a:xfrm>
              <a:off x="1043873" y="835415"/>
              <a:ext cx="3026421" cy="219607"/>
            </a:xfrm>
            <a:prstGeom prst="rect">
              <a:avLst/>
            </a:prstGeom>
            <a:noFill/>
          </p:spPr>
          <p:txBody>
            <a:bodyPr wrap="square" rtlCol="0">
              <a:spAutoFit/>
            </a:bodyPr>
            <a:lstStyle/>
            <a:p>
              <a:r>
                <a:rPr lang="en-GB" sz="2000" b="1">
                  <a:solidFill>
                    <a:schemeClr val="accent4"/>
                  </a:solidFill>
                  <a:latin typeface="Nexa Bold" panose="02000000000000000000" pitchFamily="50" charset="0"/>
                </a:rPr>
                <a:t>Header</a:t>
              </a:r>
              <a:endParaRPr lang="en-GB" b="1">
                <a:solidFill>
                  <a:schemeClr val="accent4"/>
                </a:solidFill>
                <a:latin typeface="Nexa Bold" panose="02000000000000000000" pitchFamily="50" charset="0"/>
              </a:endParaRPr>
            </a:p>
          </p:txBody>
        </p:sp>
      </p:grpSp>
    </p:spTree>
    <p:extLst>
      <p:ext uri="{BB962C8B-B14F-4D97-AF65-F5344CB8AC3E}">
        <p14:creationId xmlns:p14="http://schemas.microsoft.com/office/powerpoint/2010/main" val="233408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267200" y="0"/>
            <a:ext cx="7924799" cy="4075081"/>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755991" y="577839"/>
            <a:ext cx="5974976" cy="767851"/>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THE AGENDA</a:t>
            </a:r>
            <a:endParaRPr lang="en-US" sz="3200">
              <a:solidFill>
                <a:schemeClr val="accent4"/>
              </a:solidFill>
              <a:latin typeface="Nexa Bold" panose="02000000000000000000" pitchFamily="50" charset="0"/>
            </a:endParaRPr>
          </a:p>
        </p:txBody>
      </p:sp>
      <p:cxnSp>
        <p:nvCxnSpPr>
          <p:cNvPr id="5" name="Straight Connector 4"/>
          <p:cNvCxnSpPr/>
          <p:nvPr/>
        </p:nvCxnSpPr>
        <p:spPr>
          <a:xfrm>
            <a:off x="610614" y="1248181"/>
            <a:ext cx="4570986"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 name="Group 276"/>
          <p:cNvGrpSpPr>
            <a:grpSpLocks noChangeAspect="1"/>
          </p:cNvGrpSpPr>
          <p:nvPr/>
        </p:nvGrpSpPr>
        <p:grpSpPr bwMode="auto">
          <a:xfrm>
            <a:off x="1307239" y="1523482"/>
            <a:ext cx="2263336" cy="2754286"/>
            <a:chOff x="2543" y="1090"/>
            <a:chExt cx="1005" cy="1223"/>
          </a:xfrm>
        </p:grpSpPr>
        <p:sp>
          <p:nvSpPr>
            <p:cNvPr id="8" name="Rectangle 277"/>
            <p:cNvSpPr>
              <a:spLocks noChangeArrowheads="1"/>
            </p:cNvSpPr>
            <p:nvPr/>
          </p:nvSpPr>
          <p:spPr bwMode="auto">
            <a:xfrm>
              <a:off x="2617" y="1158"/>
              <a:ext cx="931" cy="1155"/>
            </a:xfrm>
            <a:prstGeom prst="rect">
              <a:avLst/>
            </a:prstGeom>
            <a:solidFill>
              <a:srgbClr val="81B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278"/>
            <p:cNvSpPr>
              <a:spLocks noChangeArrowheads="1"/>
            </p:cNvSpPr>
            <p:nvPr/>
          </p:nvSpPr>
          <p:spPr bwMode="auto">
            <a:xfrm>
              <a:off x="2543" y="1090"/>
              <a:ext cx="931" cy="1152"/>
            </a:xfrm>
            <a:prstGeom prst="rect">
              <a:avLst/>
            </a:prstGeom>
            <a:solidFill>
              <a:srgbClr val="0D66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9"/>
            <p:cNvSpPr>
              <a:spLocks/>
            </p:cNvSpPr>
            <p:nvPr/>
          </p:nvSpPr>
          <p:spPr bwMode="auto">
            <a:xfrm>
              <a:off x="3372" y="1113"/>
              <a:ext cx="76" cy="257"/>
            </a:xfrm>
            <a:custGeom>
              <a:avLst/>
              <a:gdLst>
                <a:gd name="T0" fmla="*/ 0 w 32"/>
                <a:gd name="T1" fmla="*/ 108 h 108"/>
                <a:gd name="T2" fmla="*/ 9 w 32"/>
                <a:gd name="T3" fmla="*/ 108 h 108"/>
                <a:gd name="T4" fmla="*/ 32 w 32"/>
                <a:gd name="T5" fmla="*/ 88 h 108"/>
                <a:gd name="T6" fmla="*/ 32 w 32"/>
                <a:gd name="T7" fmla="*/ 20 h 108"/>
                <a:gd name="T8" fmla="*/ 9 w 32"/>
                <a:gd name="T9" fmla="*/ 0 h 108"/>
                <a:gd name="T10" fmla="*/ 0 w 32"/>
                <a:gd name="T11" fmla="*/ 0 h 108"/>
                <a:gd name="T12" fmla="*/ 0 w 32"/>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32" h="108">
                  <a:moveTo>
                    <a:pt x="0" y="108"/>
                  </a:moveTo>
                  <a:cubicBezTo>
                    <a:pt x="9" y="108"/>
                    <a:pt x="9" y="108"/>
                    <a:pt x="9" y="108"/>
                  </a:cubicBezTo>
                  <a:cubicBezTo>
                    <a:pt x="21" y="108"/>
                    <a:pt x="32" y="99"/>
                    <a:pt x="32" y="88"/>
                  </a:cubicBezTo>
                  <a:cubicBezTo>
                    <a:pt x="32" y="20"/>
                    <a:pt x="32" y="20"/>
                    <a:pt x="32" y="20"/>
                  </a:cubicBezTo>
                  <a:cubicBezTo>
                    <a:pt x="32" y="9"/>
                    <a:pt x="21" y="0"/>
                    <a:pt x="9" y="0"/>
                  </a:cubicBezTo>
                  <a:cubicBezTo>
                    <a:pt x="0" y="0"/>
                    <a:pt x="0" y="0"/>
                    <a:pt x="0" y="0"/>
                  </a:cubicBezTo>
                  <a:lnTo>
                    <a:pt x="0" y="108"/>
                  </a:lnTo>
                  <a:close/>
                </a:path>
              </a:pathLst>
            </a:custGeom>
            <a:solidFill>
              <a:srgbClr val="FC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0"/>
            <p:cNvSpPr>
              <a:spLocks/>
            </p:cNvSpPr>
            <p:nvPr/>
          </p:nvSpPr>
          <p:spPr bwMode="auto">
            <a:xfrm>
              <a:off x="3372" y="1296"/>
              <a:ext cx="76" cy="254"/>
            </a:xfrm>
            <a:custGeom>
              <a:avLst/>
              <a:gdLst>
                <a:gd name="T0" fmla="*/ 0 w 32"/>
                <a:gd name="T1" fmla="*/ 107 h 107"/>
                <a:gd name="T2" fmla="*/ 9 w 32"/>
                <a:gd name="T3" fmla="*/ 107 h 107"/>
                <a:gd name="T4" fmla="*/ 32 w 32"/>
                <a:gd name="T5" fmla="*/ 87 h 107"/>
                <a:gd name="T6" fmla="*/ 32 w 32"/>
                <a:gd name="T7" fmla="*/ 19 h 107"/>
                <a:gd name="T8" fmla="*/ 9 w 32"/>
                <a:gd name="T9" fmla="*/ 0 h 107"/>
                <a:gd name="T10" fmla="*/ 0 w 32"/>
                <a:gd name="T11" fmla="*/ 0 h 107"/>
                <a:gd name="T12" fmla="*/ 0 w 32"/>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32" h="107">
                  <a:moveTo>
                    <a:pt x="0" y="107"/>
                  </a:moveTo>
                  <a:cubicBezTo>
                    <a:pt x="9" y="107"/>
                    <a:pt x="9" y="107"/>
                    <a:pt x="9" y="107"/>
                  </a:cubicBezTo>
                  <a:cubicBezTo>
                    <a:pt x="21" y="107"/>
                    <a:pt x="32" y="98"/>
                    <a:pt x="32" y="87"/>
                  </a:cubicBezTo>
                  <a:cubicBezTo>
                    <a:pt x="32" y="19"/>
                    <a:pt x="32" y="19"/>
                    <a:pt x="32" y="19"/>
                  </a:cubicBezTo>
                  <a:cubicBezTo>
                    <a:pt x="32" y="9"/>
                    <a:pt x="21" y="0"/>
                    <a:pt x="9" y="0"/>
                  </a:cubicBezTo>
                  <a:cubicBezTo>
                    <a:pt x="0" y="0"/>
                    <a:pt x="0" y="0"/>
                    <a:pt x="0" y="0"/>
                  </a:cubicBezTo>
                  <a:lnTo>
                    <a:pt x="0" y="107"/>
                  </a:lnTo>
                  <a:close/>
                </a:path>
              </a:pathLst>
            </a:custGeom>
            <a:solidFill>
              <a:srgbClr val="E34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81"/>
            <p:cNvSpPr>
              <a:spLocks/>
            </p:cNvSpPr>
            <p:nvPr/>
          </p:nvSpPr>
          <p:spPr bwMode="auto">
            <a:xfrm>
              <a:off x="3372" y="1477"/>
              <a:ext cx="76" cy="254"/>
            </a:xfrm>
            <a:custGeom>
              <a:avLst/>
              <a:gdLst>
                <a:gd name="T0" fmla="*/ 0 w 32"/>
                <a:gd name="T1" fmla="*/ 107 h 107"/>
                <a:gd name="T2" fmla="*/ 9 w 32"/>
                <a:gd name="T3" fmla="*/ 107 h 107"/>
                <a:gd name="T4" fmla="*/ 32 w 32"/>
                <a:gd name="T5" fmla="*/ 87 h 107"/>
                <a:gd name="T6" fmla="*/ 32 w 32"/>
                <a:gd name="T7" fmla="*/ 20 h 107"/>
                <a:gd name="T8" fmla="*/ 9 w 32"/>
                <a:gd name="T9" fmla="*/ 0 h 107"/>
                <a:gd name="T10" fmla="*/ 0 w 32"/>
                <a:gd name="T11" fmla="*/ 0 h 107"/>
                <a:gd name="T12" fmla="*/ 0 w 32"/>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32" h="107">
                  <a:moveTo>
                    <a:pt x="0" y="107"/>
                  </a:moveTo>
                  <a:cubicBezTo>
                    <a:pt x="9" y="107"/>
                    <a:pt x="9" y="107"/>
                    <a:pt x="9" y="107"/>
                  </a:cubicBezTo>
                  <a:cubicBezTo>
                    <a:pt x="21" y="107"/>
                    <a:pt x="32" y="98"/>
                    <a:pt x="32" y="87"/>
                  </a:cubicBezTo>
                  <a:cubicBezTo>
                    <a:pt x="32" y="20"/>
                    <a:pt x="32" y="20"/>
                    <a:pt x="32" y="20"/>
                  </a:cubicBezTo>
                  <a:cubicBezTo>
                    <a:pt x="32" y="9"/>
                    <a:pt x="21" y="0"/>
                    <a:pt x="9" y="0"/>
                  </a:cubicBezTo>
                  <a:cubicBezTo>
                    <a:pt x="0" y="0"/>
                    <a:pt x="0" y="0"/>
                    <a:pt x="0" y="0"/>
                  </a:cubicBezTo>
                  <a:lnTo>
                    <a:pt x="0" y="107"/>
                  </a:lnTo>
                  <a:close/>
                </a:path>
              </a:pathLst>
            </a:custGeom>
            <a:solidFill>
              <a:srgbClr val="8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282"/>
            <p:cNvSpPr>
              <a:spLocks noChangeArrowheads="1"/>
            </p:cNvSpPr>
            <p:nvPr/>
          </p:nvSpPr>
          <p:spPr bwMode="auto">
            <a:xfrm>
              <a:off x="2589" y="1113"/>
              <a:ext cx="795" cy="111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83"/>
            <p:cNvSpPr>
              <a:spLocks/>
            </p:cNvSpPr>
            <p:nvPr/>
          </p:nvSpPr>
          <p:spPr bwMode="auto">
            <a:xfrm>
              <a:off x="2589" y="1113"/>
              <a:ext cx="795" cy="1110"/>
            </a:xfrm>
            <a:custGeom>
              <a:avLst/>
              <a:gdLst>
                <a:gd name="T0" fmla="*/ 795 w 795"/>
                <a:gd name="T1" fmla="*/ 0 h 1110"/>
                <a:gd name="T2" fmla="*/ 0 w 795"/>
                <a:gd name="T3" fmla="*/ 0 h 1110"/>
                <a:gd name="T4" fmla="*/ 0 w 795"/>
                <a:gd name="T5" fmla="*/ 1110 h 1110"/>
                <a:gd name="T6" fmla="*/ 588 w 795"/>
                <a:gd name="T7" fmla="*/ 1110 h 1110"/>
                <a:gd name="T8" fmla="*/ 795 w 795"/>
                <a:gd name="T9" fmla="*/ 974 h 1110"/>
                <a:gd name="T10" fmla="*/ 795 w 795"/>
                <a:gd name="T11" fmla="*/ 0 h 1110"/>
              </a:gdLst>
              <a:ahLst/>
              <a:cxnLst>
                <a:cxn ang="0">
                  <a:pos x="T0" y="T1"/>
                </a:cxn>
                <a:cxn ang="0">
                  <a:pos x="T2" y="T3"/>
                </a:cxn>
                <a:cxn ang="0">
                  <a:pos x="T4" y="T5"/>
                </a:cxn>
                <a:cxn ang="0">
                  <a:pos x="T6" y="T7"/>
                </a:cxn>
                <a:cxn ang="0">
                  <a:pos x="T8" y="T9"/>
                </a:cxn>
                <a:cxn ang="0">
                  <a:pos x="T10" y="T11"/>
                </a:cxn>
              </a:cxnLst>
              <a:rect l="0" t="0" r="r" b="b"/>
              <a:pathLst>
                <a:path w="795" h="1110">
                  <a:moveTo>
                    <a:pt x="795" y="0"/>
                  </a:moveTo>
                  <a:lnTo>
                    <a:pt x="0" y="0"/>
                  </a:lnTo>
                  <a:lnTo>
                    <a:pt x="0" y="1110"/>
                  </a:lnTo>
                  <a:lnTo>
                    <a:pt x="588" y="1110"/>
                  </a:lnTo>
                  <a:lnTo>
                    <a:pt x="795" y="974"/>
                  </a:lnTo>
                  <a:lnTo>
                    <a:pt x="7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84"/>
            <p:cNvSpPr>
              <a:spLocks/>
            </p:cNvSpPr>
            <p:nvPr/>
          </p:nvSpPr>
          <p:spPr bwMode="auto">
            <a:xfrm>
              <a:off x="3177" y="2083"/>
              <a:ext cx="207" cy="140"/>
            </a:xfrm>
            <a:custGeom>
              <a:avLst/>
              <a:gdLst>
                <a:gd name="T0" fmla="*/ 0 w 87"/>
                <a:gd name="T1" fmla="*/ 59 h 59"/>
                <a:gd name="T2" fmla="*/ 19 w 87"/>
                <a:gd name="T3" fmla="*/ 0 h 59"/>
                <a:gd name="T4" fmla="*/ 87 w 87"/>
                <a:gd name="T5" fmla="*/ 2 h 59"/>
                <a:gd name="T6" fmla="*/ 0 w 87"/>
                <a:gd name="T7" fmla="*/ 59 h 59"/>
              </a:gdLst>
              <a:ahLst/>
              <a:cxnLst>
                <a:cxn ang="0">
                  <a:pos x="T0" y="T1"/>
                </a:cxn>
                <a:cxn ang="0">
                  <a:pos x="T2" y="T3"/>
                </a:cxn>
                <a:cxn ang="0">
                  <a:pos x="T4" y="T5"/>
                </a:cxn>
                <a:cxn ang="0">
                  <a:pos x="T6" y="T7"/>
                </a:cxn>
              </a:cxnLst>
              <a:rect l="0" t="0" r="r" b="b"/>
              <a:pathLst>
                <a:path w="87" h="59">
                  <a:moveTo>
                    <a:pt x="0" y="59"/>
                  </a:moveTo>
                  <a:cubicBezTo>
                    <a:pt x="0" y="59"/>
                    <a:pt x="23" y="34"/>
                    <a:pt x="19" y="0"/>
                  </a:cubicBezTo>
                  <a:cubicBezTo>
                    <a:pt x="19" y="0"/>
                    <a:pt x="58" y="12"/>
                    <a:pt x="87" y="2"/>
                  </a:cubicBezTo>
                  <a:lnTo>
                    <a:pt x="0" y="5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285"/>
            <p:cNvSpPr>
              <a:spLocks noChangeArrowheads="1"/>
            </p:cNvSpPr>
            <p:nvPr/>
          </p:nvSpPr>
          <p:spPr bwMode="auto">
            <a:xfrm>
              <a:off x="2615" y="2030"/>
              <a:ext cx="55" cy="55"/>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6"/>
            <p:cNvSpPr>
              <a:spLocks/>
            </p:cNvSpPr>
            <p:nvPr/>
          </p:nvSpPr>
          <p:spPr bwMode="auto">
            <a:xfrm>
              <a:off x="2615" y="2038"/>
              <a:ext cx="52" cy="47"/>
            </a:xfrm>
            <a:custGeom>
              <a:avLst/>
              <a:gdLst>
                <a:gd name="T0" fmla="*/ 2 w 22"/>
                <a:gd name="T1" fmla="*/ 6 h 20"/>
                <a:gd name="T2" fmla="*/ 3 w 22"/>
                <a:gd name="T3" fmla="*/ 0 h 20"/>
                <a:gd name="T4" fmla="*/ 0 w 22"/>
                <a:gd name="T5" fmla="*/ 8 h 20"/>
                <a:gd name="T6" fmla="*/ 11 w 22"/>
                <a:gd name="T7" fmla="*/ 20 h 20"/>
                <a:gd name="T8" fmla="*/ 22 w 22"/>
                <a:gd name="T9" fmla="*/ 14 h 20"/>
                <a:gd name="T10" fmla="*/ 14 w 22"/>
                <a:gd name="T11" fmla="*/ 17 h 20"/>
                <a:gd name="T12" fmla="*/ 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6"/>
                  </a:moveTo>
                  <a:cubicBezTo>
                    <a:pt x="2" y="4"/>
                    <a:pt x="2" y="2"/>
                    <a:pt x="3" y="0"/>
                  </a:cubicBezTo>
                  <a:cubicBezTo>
                    <a:pt x="1" y="2"/>
                    <a:pt x="0" y="5"/>
                    <a:pt x="0" y="8"/>
                  </a:cubicBezTo>
                  <a:cubicBezTo>
                    <a:pt x="0" y="15"/>
                    <a:pt x="5" y="20"/>
                    <a:pt x="11" y="20"/>
                  </a:cubicBezTo>
                  <a:cubicBezTo>
                    <a:pt x="16" y="20"/>
                    <a:pt x="20" y="18"/>
                    <a:pt x="22" y="14"/>
                  </a:cubicBezTo>
                  <a:cubicBezTo>
                    <a:pt x="20" y="16"/>
                    <a:pt x="17" y="17"/>
                    <a:pt x="14" y="17"/>
                  </a:cubicBezTo>
                  <a:cubicBezTo>
                    <a:pt x="7" y="17"/>
                    <a:pt x="2" y="12"/>
                    <a:pt x="2" y="6"/>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287"/>
            <p:cNvSpPr>
              <a:spLocks noChangeArrowheads="1"/>
            </p:cNvSpPr>
            <p:nvPr/>
          </p:nvSpPr>
          <p:spPr bwMode="auto">
            <a:xfrm>
              <a:off x="2615" y="1919"/>
              <a:ext cx="55" cy="54"/>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88"/>
            <p:cNvSpPr>
              <a:spLocks/>
            </p:cNvSpPr>
            <p:nvPr/>
          </p:nvSpPr>
          <p:spPr bwMode="auto">
            <a:xfrm>
              <a:off x="2615" y="1926"/>
              <a:ext cx="52" cy="47"/>
            </a:xfrm>
            <a:custGeom>
              <a:avLst/>
              <a:gdLst>
                <a:gd name="T0" fmla="*/ 2 w 22"/>
                <a:gd name="T1" fmla="*/ 6 h 20"/>
                <a:gd name="T2" fmla="*/ 3 w 22"/>
                <a:gd name="T3" fmla="*/ 0 h 20"/>
                <a:gd name="T4" fmla="*/ 0 w 22"/>
                <a:gd name="T5" fmla="*/ 9 h 20"/>
                <a:gd name="T6" fmla="*/ 11 w 22"/>
                <a:gd name="T7" fmla="*/ 20 h 20"/>
                <a:gd name="T8" fmla="*/ 22 w 22"/>
                <a:gd name="T9" fmla="*/ 14 h 20"/>
                <a:gd name="T10" fmla="*/ 14 w 22"/>
                <a:gd name="T11" fmla="*/ 17 h 20"/>
                <a:gd name="T12" fmla="*/ 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6"/>
                  </a:moveTo>
                  <a:cubicBezTo>
                    <a:pt x="2" y="4"/>
                    <a:pt x="2" y="2"/>
                    <a:pt x="3" y="0"/>
                  </a:cubicBezTo>
                  <a:cubicBezTo>
                    <a:pt x="1" y="2"/>
                    <a:pt x="0" y="5"/>
                    <a:pt x="0" y="9"/>
                  </a:cubicBezTo>
                  <a:cubicBezTo>
                    <a:pt x="0" y="15"/>
                    <a:pt x="5" y="20"/>
                    <a:pt x="11" y="20"/>
                  </a:cubicBezTo>
                  <a:cubicBezTo>
                    <a:pt x="16" y="20"/>
                    <a:pt x="20" y="18"/>
                    <a:pt x="22" y="14"/>
                  </a:cubicBezTo>
                  <a:cubicBezTo>
                    <a:pt x="20" y="16"/>
                    <a:pt x="17" y="17"/>
                    <a:pt x="14" y="17"/>
                  </a:cubicBezTo>
                  <a:cubicBezTo>
                    <a:pt x="7" y="17"/>
                    <a:pt x="2" y="12"/>
                    <a:pt x="2" y="6"/>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289"/>
            <p:cNvSpPr>
              <a:spLocks noChangeArrowheads="1"/>
            </p:cNvSpPr>
            <p:nvPr/>
          </p:nvSpPr>
          <p:spPr bwMode="auto">
            <a:xfrm>
              <a:off x="2615" y="1807"/>
              <a:ext cx="55" cy="55"/>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90"/>
            <p:cNvSpPr>
              <a:spLocks/>
            </p:cNvSpPr>
            <p:nvPr/>
          </p:nvSpPr>
          <p:spPr bwMode="auto">
            <a:xfrm>
              <a:off x="2615" y="1814"/>
              <a:ext cx="52" cy="48"/>
            </a:xfrm>
            <a:custGeom>
              <a:avLst/>
              <a:gdLst>
                <a:gd name="T0" fmla="*/ 2 w 22"/>
                <a:gd name="T1" fmla="*/ 6 h 20"/>
                <a:gd name="T2" fmla="*/ 3 w 22"/>
                <a:gd name="T3" fmla="*/ 0 h 20"/>
                <a:gd name="T4" fmla="*/ 0 w 22"/>
                <a:gd name="T5" fmla="*/ 9 h 20"/>
                <a:gd name="T6" fmla="*/ 11 w 22"/>
                <a:gd name="T7" fmla="*/ 20 h 20"/>
                <a:gd name="T8" fmla="*/ 22 w 22"/>
                <a:gd name="T9" fmla="*/ 14 h 20"/>
                <a:gd name="T10" fmla="*/ 14 w 22"/>
                <a:gd name="T11" fmla="*/ 17 h 20"/>
                <a:gd name="T12" fmla="*/ 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6"/>
                  </a:moveTo>
                  <a:cubicBezTo>
                    <a:pt x="2" y="4"/>
                    <a:pt x="2" y="2"/>
                    <a:pt x="3" y="0"/>
                  </a:cubicBezTo>
                  <a:cubicBezTo>
                    <a:pt x="1" y="3"/>
                    <a:pt x="0" y="6"/>
                    <a:pt x="0" y="9"/>
                  </a:cubicBezTo>
                  <a:cubicBezTo>
                    <a:pt x="0" y="15"/>
                    <a:pt x="5" y="20"/>
                    <a:pt x="11" y="20"/>
                  </a:cubicBezTo>
                  <a:cubicBezTo>
                    <a:pt x="16" y="20"/>
                    <a:pt x="20" y="18"/>
                    <a:pt x="22" y="14"/>
                  </a:cubicBezTo>
                  <a:cubicBezTo>
                    <a:pt x="20" y="16"/>
                    <a:pt x="17" y="17"/>
                    <a:pt x="14" y="17"/>
                  </a:cubicBezTo>
                  <a:cubicBezTo>
                    <a:pt x="7" y="17"/>
                    <a:pt x="2" y="12"/>
                    <a:pt x="2" y="6"/>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291"/>
            <p:cNvSpPr>
              <a:spLocks noChangeArrowheads="1"/>
            </p:cNvSpPr>
            <p:nvPr/>
          </p:nvSpPr>
          <p:spPr bwMode="auto">
            <a:xfrm>
              <a:off x="2615" y="1695"/>
              <a:ext cx="55" cy="57"/>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92"/>
            <p:cNvSpPr>
              <a:spLocks/>
            </p:cNvSpPr>
            <p:nvPr/>
          </p:nvSpPr>
          <p:spPr bwMode="auto">
            <a:xfrm>
              <a:off x="2615" y="1705"/>
              <a:ext cx="52" cy="47"/>
            </a:xfrm>
            <a:custGeom>
              <a:avLst/>
              <a:gdLst>
                <a:gd name="T0" fmla="*/ 2 w 22"/>
                <a:gd name="T1" fmla="*/ 5 h 20"/>
                <a:gd name="T2" fmla="*/ 3 w 22"/>
                <a:gd name="T3" fmla="*/ 0 h 20"/>
                <a:gd name="T4" fmla="*/ 0 w 22"/>
                <a:gd name="T5" fmla="*/ 8 h 20"/>
                <a:gd name="T6" fmla="*/ 11 w 22"/>
                <a:gd name="T7" fmla="*/ 20 h 20"/>
                <a:gd name="T8" fmla="*/ 22 w 22"/>
                <a:gd name="T9" fmla="*/ 13 h 20"/>
                <a:gd name="T10" fmla="*/ 14 w 22"/>
                <a:gd name="T11" fmla="*/ 17 h 20"/>
                <a:gd name="T12" fmla="*/ 2 w 2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5"/>
                  </a:moveTo>
                  <a:cubicBezTo>
                    <a:pt x="2" y="3"/>
                    <a:pt x="2" y="1"/>
                    <a:pt x="3" y="0"/>
                  </a:cubicBezTo>
                  <a:cubicBezTo>
                    <a:pt x="1" y="2"/>
                    <a:pt x="0" y="5"/>
                    <a:pt x="0" y="8"/>
                  </a:cubicBezTo>
                  <a:cubicBezTo>
                    <a:pt x="0" y="14"/>
                    <a:pt x="5" y="20"/>
                    <a:pt x="11" y="20"/>
                  </a:cubicBezTo>
                  <a:cubicBezTo>
                    <a:pt x="16" y="20"/>
                    <a:pt x="20" y="17"/>
                    <a:pt x="22" y="13"/>
                  </a:cubicBezTo>
                  <a:cubicBezTo>
                    <a:pt x="20" y="15"/>
                    <a:pt x="17" y="17"/>
                    <a:pt x="14" y="17"/>
                  </a:cubicBezTo>
                  <a:cubicBezTo>
                    <a:pt x="7" y="17"/>
                    <a:pt x="2" y="11"/>
                    <a:pt x="2" y="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Oval 293"/>
            <p:cNvSpPr>
              <a:spLocks noChangeArrowheads="1"/>
            </p:cNvSpPr>
            <p:nvPr/>
          </p:nvSpPr>
          <p:spPr bwMode="auto">
            <a:xfrm>
              <a:off x="2615" y="1584"/>
              <a:ext cx="55" cy="57"/>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94"/>
            <p:cNvSpPr>
              <a:spLocks/>
            </p:cNvSpPr>
            <p:nvPr/>
          </p:nvSpPr>
          <p:spPr bwMode="auto">
            <a:xfrm>
              <a:off x="2615" y="1593"/>
              <a:ext cx="52" cy="48"/>
            </a:xfrm>
            <a:custGeom>
              <a:avLst/>
              <a:gdLst>
                <a:gd name="T0" fmla="*/ 2 w 22"/>
                <a:gd name="T1" fmla="*/ 5 h 20"/>
                <a:gd name="T2" fmla="*/ 3 w 22"/>
                <a:gd name="T3" fmla="*/ 0 h 20"/>
                <a:gd name="T4" fmla="*/ 0 w 22"/>
                <a:gd name="T5" fmla="*/ 8 h 20"/>
                <a:gd name="T6" fmla="*/ 11 w 22"/>
                <a:gd name="T7" fmla="*/ 20 h 20"/>
                <a:gd name="T8" fmla="*/ 22 w 22"/>
                <a:gd name="T9" fmla="*/ 13 h 20"/>
                <a:gd name="T10" fmla="*/ 14 w 22"/>
                <a:gd name="T11" fmla="*/ 17 h 20"/>
                <a:gd name="T12" fmla="*/ 2 w 2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5"/>
                  </a:moveTo>
                  <a:cubicBezTo>
                    <a:pt x="2" y="3"/>
                    <a:pt x="2" y="1"/>
                    <a:pt x="3" y="0"/>
                  </a:cubicBezTo>
                  <a:cubicBezTo>
                    <a:pt x="1" y="2"/>
                    <a:pt x="0" y="5"/>
                    <a:pt x="0" y="8"/>
                  </a:cubicBezTo>
                  <a:cubicBezTo>
                    <a:pt x="0" y="15"/>
                    <a:pt x="5" y="20"/>
                    <a:pt x="11" y="20"/>
                  </a:cubicBezTo>
                  <a:cubicBezTo>
                    <a:pt x="16" y="20"/>
                    <a:pt x="20" y="17"/>
                    <a:pt x="22" y="13"/>
                  </a:cubicBezTo>
                  <a:cubicBezTo>
                    <a:pt x="20" y="15"/>
                    <a:pt x="17" y="17"/>
                    <a:pt x="14" y="17"/>
                  </a:cubicBezTo>
                  <a:cubicBezTo>
                    <a:pt x="7" y="17"/>
                    <a:pt x="2" y="12"/>
                    <a:pt x="2" y="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295"/>
            <p:cNvSpPr>
              <a:spLocks noChangeArrowheads="1"/>
            </p:cNvSpPr>
            <p:nvPr/>
          </p:nvSpPr>
          <p:spPr bwMode="auto">
            <a:xfrm>
              <a:off x="2615" y="1474"/>
              <a:ext cx="55" cy="55"/>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6"/>
            <p:cNvSpPr>
              <a:spLocks/>
            </p:cNvSpPr>
            <p:nvPr/>
          </p:nvSpPr>
          <p:spPr bwMode="auto">
            <a:xfrm>
              <a:off x="2615" y="1482"/>
              <a:ext cx="52" cy="47"/>
            </a:xfrm>
            <a:custGeom>
              <a:avLst/>
              <a:gdLst>
                <a:gd name="T0" fmla="*/ 2 w 22"/>
                <a:gd name="T1" fmla="*/ 5 h 20"/>
                <a:gd name="T2" fmla="*/ 3 w 22"/>
                <a:gd name="T3" fmla="*/ 0 h 20"/>
                <a:gd name="T4" fmla="*/ 0 w 22"/>
                <a:gd name="T5" fmla="*/ 8 h 20"/>
                <a:gd name="T6" fmla="*/ 11 w 22"/>
                <a:gd name="T7" fmla="*/ 20 h 20"/>
                <a:gd name="T8" fmla="*/ 22 w 22"/>
                <a:gd name="T9" fmla="*/ 14 h 20"/>
                <a:gd name="T10" fmla="*/ 14 w 22"/>
                <a:gd name="T11" fmla="*/ 17 h 20"/>
                <a:gd name="T12" fmla="*/ 2 w 2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5"/>
                  </a:moveTo>
                  <a:cubicBezTo>
                    <a:pt x="2" y="3"/>
                    <a:pt x="2" y="2"/>
                    <a:pt x="3" y="0"/>
                  </a:cubicBezTo>
                  <a:cubicBezTo>
                    <a:pt x="1" y="2"/>
                    <a:pt x="0" y="5"/>
                    <a:pt x="0" y="8"/>
                  </a:cubicBezTo>
                  <a:cubicBezTo>
                    <a:pt x="0" y="15"/>
                    <a:pt x="5" y="20"/>
                    <a:pt x="11" y="20"/>
                  </a:cubicBezTo>
                  <a:cubicBezTo>
                    <a:pt x="16" y="20"/>
                    <a:pt x="20" y="17"/>
                    <a:pt x="22" y="14"/>
                  </a:cubicBezTo>
                  <a:cubicBezTo>
                    <a:pt x="20" y="16"/>
                    <a:pt x="17" y="17"/>
                    <a:pt x="14" y="17"/>
                  </a:cubicBezTo>
                  <a:cubicBezTo>
                    <a:pt x="7" y="17"/>
                    <a:pt x="2" y="12"/>
                    <a:pt x="2" y="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297"/>
            <p:cNvSpPr>
              <a:spLocks noChangeArrowheads="1"/>
            </p:cNvSpPr>
            <p:nvPr/>
          </p:nvSpPr>
          <p:spPr bwMode="auto">
            <a:xfrm>
              <a:off x="2615" y="1363"/>
              <a:ext cx="55" cy="54"/>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8"/>
            <p:cNvSpPr>
              <a:spLocks/>
            </p:cNvSpPr>
            <p:nvPr/>
          </p:nvSpPr>
          <p:spPr bwMode="auto">
            <a:xfrm>
              <a:off x="2615" y="1370"/>
              <a:ext cx="52" cy="47"/>
            </a:xfrm>
            <a:custGeom>
              <a:avLst/>
              <a:gdLst>
                <a:gd name="T0" fmla="*/ 2 w 22"/>
                <a:gd name="T1" fmla="*/ 5 h 20"/>
                <a:gd name="T2" fmla="*/ 3 w 22"/>
                <a:gd name="T3" fmla="*/ 0 h 20"/>
                <a:gd name="T4" fmla="*/ 0 w 22"/>
                <a:gd name="T5" fmla="*/ 8 h 20"/>
                <a:gd name="T6" fmla="*/ 11 w 22"/>
                <a:gd name="T7" fmla="*/ 20 h 20"/>
                <a:gd name="T8" fmla="*/ 22 w 22"/>
                <a:gd name="T9" fmla="*/ 14 h 20"/>
                <a:gd name="T10" fmla="*/ 14 w 22"/>
                <a:gd name="T11" fmla="*/ 17 h 20"/>
                <a:gd name="T12" fmla="*/ 2 w 22"/>
                <a:gd name="T13" fmla="*/ 5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5"/>
                  </a:moveTo>
                  <a:cubicBezTo>
                    <a:pt x="2" y="3"/>
                    <a:pt x="2" y="2"/>
                    <a:pt x="3" y="0"/>
                  </a:cubicBezTo>
                  <a:cubicBezTo>
                    <a:pt x="1" y="2"/>
                    <a:pt x="0" y="5"/>
                    <a:pt x="0" y="8"/>
                  </a:cubicBezTo>
                  <a:cubicBezTo>
                    <a:pt x="0" y="15"/>
                    <a:pt x="5" y="20"/>
                    <a:pt x="11" y="20"/>
                  </a:cubicBezTo>
                  <a:cubicBezTo>
                    <a:pt x="16" y="20"/>
                    <a:pt x="20" y="17"/>
                    <a:pt x="22" y="14"/>
                  </a:cubicBezTo>
                  <a:cubicBezTo>
                    <a:pt x="20" y="16"/>
                    <a:pt x="17" y="17"/>
                    <a:pt x="14" y="17"/>
                  </a:cubicBezTo>
                  <a:cubicBezTo>
                    <a:pt x="7" y="17"/>
                    <a:pt x="2" y="12"/>
                    <a:pt x="2" y="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299"/>
            <p:cNvSpPr>
              <a:spLocks noChangeArrowheads="1"/>
            </p:cNvSpPr>
            <p:nvPr/>
          </p:nvSpPr>
          <p:spPr bwMode="auto">
            <a:xfrm>
              <a:off x="2615" y="1251"/>
              <a:ext cx="55" cy="55"/>
            </a:xfrm>
            <a:prstGeom prst="ellipse">
              <a:avLst/>
            </a:pr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0"/>
            <p:cNvSpPr>
              <a:spLocks/>
            </p:cNvSpPr>
            <p:nvPr/>
          </p:nvSpPr>
          <p:spPr bwMode="auto">
            <a:xfrm>
              <a:off x="2615" y="1258"/>
              <a:ext cx="52" cy="48"/>
            </a:xfrm>
            <a:custGeom>
              <a:avLst/>
              <a:gdLst>
                <a:gd name="T0" fmla="*/ 2 w 22"/>
                <a:gd name="T1" fmla="*/ 6 h 20"/>
                <a:gd name="T2" fmla="*/ 3 w 22"/>
                <a:gd name="T3" fmla="*/ 0 h 20"/>
                <a:gd name="T4" fmla="*/ 0 w 22"/>
                <a:gd name="T5" fmla="*/ 9 h 20"/>
                <a:gd name="T6" fmla="*/ 11 w 22"/>
                <a:gd name="T7" fmla="*/ 20 h 20"/>
                <a:gd name="T8" fmla="*/ 22 w 22"/>
                <a:gd name="T9" fmla="*/ 14 h 20"/>
                <a:gd name="T10" fmla="*/ 14 w 22"/>
                <a:gd name="T11" fmla="*/ 17 h 20"/>
                <a:gd name="T12" fmla="*/ 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 y="6"/>
                  </a:moveTo>
                  <a:cubicBezTo>
                    <a:pt x="2" y="4"/>
                    <a:pt x="2" y="2"/>
                    <a:pt x="3" y="0"/>
                  </a:cubicBezTo>
                  <a:cubicBezTo>
                    <a:pt x="1" y="2"/>
                    <a:pt x="0" y="5"/>
                    <a:pt x="0" y="9"/>
                  </a:cubicBezTo>
                  <a:cubicBezTo>
                    <a:pt x="0" y="15"/>
                    <a:pt x="5" y="20"/>
                    <a:pt x="11" y="20"/>
                  </a:cubicBezTo>
                  <a:cubicBezTo>
                    <a:pt x="16" y="20"/>
                    <a:pt x="20" y="18"/>
                    <a:pt x="22" y="14"/>
                  </a:cubicBezTo>
                  <a:cubicBezTo>
                    <a:pt x="20" y="16"/>
                    <a:pt x="17" y="17"/>
                    <a:pt x="14" y="17"/>
                  </a:cubicBezTo>
                  <a:cubicBezTo>
                    <a:pt x="7" y="17"/>
                    <a:pt x="2" y="12"/>
                    <a:pt x="2" y="6"/>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01"/>
            <p:cNvSpPr>
              <a:spLocks noEditPoints="1"/>
            </p:cNvSpPr>
            <p:nvPr/>
          </p:nvSpPr>
          <p:spPr bwMode="auto">
            <a:xfrm>
              <a:off x="2565" y="1268"/>
              <a:ext cx="74" cy="28"/>
            </a:xfrm>
            <a:custGeom>
              <a:avLst/>
              <a:gdLst>
                <a:gd name="T0" fmla="*/ 31 w 31"/>
                <a:gd name="T1" fmla="*/ 6 h 12"/>
                <a:gd name="T2" fmla="*/ 26 w 31"/>
                <a:gd name="T3" fmla="*/ 12 h 12"/>
                <a:gd name="T4" fmla="*/ 15 w 31"/>
                <a:gd name="T5" fmla="*/ 12 h 12"/>
                <a:gd name="T6" fmla="*/ 15 w 31"/>
                <a:gd name="T7" fmla="*/ 9 h 12"/>
                <a:gd name="T8" fmla="*/ 26 w 31"/>
                <a:gd name="T9" fmla="*/ 9 h 12"/>
                <a:gd name="T10" fmla="*/ 28 w 31"/>
                <a:gd name="T11" fmla="*/ 6 h 12"/>
                <a:gd name="T12" fmla="*/ 26 w 31"/>
                <a:gd name="T13" fmla="*/ 3 h 12"/>
                <a:gd name="T14" fmla="*/ 15 w 31"/>
                <a:gd name="T15" fmla="*/ 3 h 12"/>
                <a:gd name="T16" fmla="*/ 15 w 31"/>
                <a:gd name="T17" fmla="*/ 0 h 12"/>
                <a:gd name="T18" fmla="*/ 26 w 31"/>
                <a:gd name="T19" fmla="*/ 0 h 12"/>
                <a:gd name="T20" fmla="*/ 31 w 31"/>
                <a:gd name="T21" fmla="*/ 6 h 12"/>
                <a:gd name="T22" fmla="*/ 15 w 31"/>
                <a:gd name="T23" fmla="*/ 12 h 12"/>
                <a:gd name="T24" fmla="*/ 5 w 31"/>
                <a:gd name="T25" fmla="*/ 12 h 12"/>
                <a:gd name="T26" fmla="*/ 0 w 31"/>
                <a:gd name="T27" fmla="*/ 6 h 12"/>
                <a:gd name="T28" fmla="*/ 5 w 31"/>
                <a:gd name="T29" fmla="*/ 0 h 12"/>
                <a:gd name="T30" fmla="*/ 15 w 31"/>
                <a:gd name="T31" fmla="*/ 0 h 12"/>
                <a:gd name="T32" fmla="*/ 15 w 31"/>
                <a:gd name="T33" fmla="*/ 3 h 12"/>
                <a:gd name="T34" fmla="*/ 5 w 31"/>
                <a:gd name="T35" fmla="*/ 3 h 12"/>
                <a:gd name="T36" fmla="*/ 3 w 31"/>
                <a:gd name="T37" fmla="*/ 6 h 12"/>
                <a:gd name="T38" fmla="*/ 3 w 31"/>
                <a:gd name="T39" fmla="*/ 6 h 12"/>
                <a:gd name="T40" fmla="*/ 5 w 31"/>
                <a:gd name="T41" fmla="*/ 9 h 12"/>
                <a:gd name="T42" fmla="*/ 15 w 31"/>
                <a:gd name="T43" fmla="*/ 9 h 12"/>
                <a:gd name="T44" fmla="*/ 15 w 31"/>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
                  <a:moveTo>
                    <a:pt x="31" y="6"/>
                  </a:moveTo>
                  <a:cubicBezTo>
                    <a:pt x="31" y="9"/>
                    <a:pt x="29" y="12"/>
                    <a:pt x="26" y="12"/>
                  </a:cubicBezTo>
                  <a:cubicBezTo>
                    <a:pt x="15" y="12"/>
                    <a:pt x="15" y="12"/>
                    <a:pt x="15" y="12"/>
                  </a:cubicBezTo>
                  <a:cubicBezTo>
                    <a:pt x="15" y="9"/>
                    <a:pt x="15" y="9"/>
                    <a:pt x="15" y="9"/>
                  </a:cubicBezTo>
                  <a:cubicBezTo>
                    <a:pt x="26" y="9"/>
                    <a:pt x="26" y="9"/>
                    <a:pt x="26" y="9"/>
                  </a:cubicBezTo>
                  <a:cubicBezTo>
                    <a:pt x="27" y="9"/>
                    <a:pt x="28" y="8"/>
                    <a:pt x="28" y="6"/>
                  </a:cubicBezTo>
                  <a:cubicBezTo>
                    <a:pt x="28" y="4"/>
                    <a:pt x="27" y="3"/>
                    <a:pt x="26" y="3"/>
                  </a:cubicBezTo>
                  <a:cubicBezTo>
                    <a:pt x="15" y="3"/>
                    <a:pt x="15" y="3"/>
                    <a:pt x="15" y="3"/>
                  </a:cubicBezTo>
                  <a:cubicBezTo>
                    <a:pt x="15" y="0"/>
                    <a:pt x="15" y="0"/>
                    <a:pt x="15" y="0"/>
                  </a:cubicBezTo>
                  <a:cubicBezTo>
                    <a:pt x="26" y="0"/>
                    <a:pt x="26" y="0"/>
                    <a:pt x="26" y="0"/>
                  </a:cubicBezTo>
                  <a:cubicBezTo>
                    <a:pt x="29" y="0"/>
                    <a:pt x="31" y="2"/>
                    <a:pt x="31" y="6"/>
                  </a:cubicBezTo>
                  <a:close/>
                  <a:moveTo>
                    <a:pt x="15" y="12"/>
                  </a:moveTo>
                  <a:cubicBezTo>
                    <a:pt x="5" y="12"/>
                    <a:pt x="5" y="12"/>
                    <a:pt x="5" y="12"/>
                  </a:cubicBezTo>
                  <a:cubicBezTo>
                    <a:pt x="2" y="12"/>
                    <a:pt x="0" y="9"/>
                    <a:pt x="0" y="6"/>
                  </a:cubicBezTo>
                  <a:cubicBezTo>
                    <a:pt x="0" y="2"/>
                    <a:pt x="2" y="0"/>
                    <a:pt x="5" y="0"/>
                  </a:cubicBezTo>
                  <a:cubicBezTo>
                    <a:pt x="15" y="0"/>
                    <a:pt x="15" y="0"/>
                    <a:pt x="15" y="0"/>
                  </a:cubicBezTo>
                  <a:cubicBezTo>
                    <a:pt x="15" y="3"/>
                    <a:pt x="15" y="3"/>
                    <a:pt x="15" y="3"/>
                  </a:cubicBezTo>
                  <a:cubicBezTo>
                    <a:pt x="5" y="3"/>
                    <a:pt x="5" y="3"/>
                    <a:pt x="5" y="3"/>
                  </a:cubicBezTo>
                  <a:cubicBezTo>
                    <a:pt x="4" y="3"/>
                    <a:pt x="3" y="4"/>
                    <a:pt x="3" y="6"/>
                  </a:cubicBezTo>
                  <a:cubicBezTo>
                    <a:pt x="3" y="6"/>
                    <a:pt x="3" y="6"/>
                    <a:pt x="3" y="6"/>
                  </a:cubicBezTo>
                  <a:cubicBezTo>
                    <a:pt x="3" y="8"/>
                    <a:pt x="4" y="9"/>
                    <a:pt x="5" y="9"/>
                  </a:cubicBezTo>
                  <a:cubicBezTo>
                    <a:pt x="15" y="9"/>
                    <a:pt x="15" y="9"/>
                    <a:pt x="15" y="9"/>
                  </a:cubicBezTo>
                  <a:lnTo>
                    <a:pt x="15" y="12"/>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02"/>
            <p:cNvSpPr>
              <a:spLocks noEditPoints="1"/>
            </p:cNvSpPr>
            <p:nvPr/>
          </p:nvSpPr>
          <p:spPr bwMode="auto">
            <a:xfrm>
              <a:off x="2565" y="1377"/>
              <a:ext cx="74" cy="31"/>
            </a:xfrm>
            <a:custGeom>
              <a:avLst/>
              <a:gdLst>
                <a:gd name="T0" fmla="*/ 31 w 31"/>
                <a:gd name="T1" fmla="*/ 6 h 13"/>
                <a:gd name="T2" fmla="*/ 26 w 31"/>
                <a:gd name="T3" fmla="*/ 13 h 13"/>
                <a:gd name="T4" fmla="*/ 15 w 31"/>
                <a:gd name="T5" fmla="*/ 13 h 13"/>
                <a:gd name="T6" fmla="*/ 15 w 31"/>
                <a:gd name="T7" fmla="*/ 9 h 13"/>
                <a:gd name="T8" fmla="*/ 26 w 31"/>
                <a:gd name="T9" fmla="*/ 9 h 13"/>
                <a:gd name="T10" fmla="*/ 28 w 31"/>
                <a:gd name="T11" fmla="*/ 6 h 13"/>
                <a:gd name="T12" fmla="*/ 26 w 31"/>
                <a:gd name="T13" fmla="*/ 3 h 13"/>
                <a:gd name="T14" fmla="*/ 15 w 31"/>
                <a:gd name="T15" fmla="*/ 3 h 13"/>
                <a:gd name="T16" fmla="*/ 15 w 31"/>
                <a:gd name="T17" fmla="*/ 0 h 13"/>
                <a:gd name="T18" fmla="*/ 26 w 31"/>
                <a:gd name="T19" fmla="*/ 0 h 13"/>
                <a:gd name="T20" fmla="*/ 31 w 31"/>
                <a:gd name="T21" fmla="*/ 6 h 13"/>
                <a:gd name="T22" fmla="*/ 15 w 31"/>
                <a:gd name="T23" fmla="*/ 13 h 13"/>
                <a:gd name="T24" fmla="*/ 5 w 31"/>
                <a:gd name="T25" fmla="*/ 13 h 13"/>
                <a:gd name="T26" fmla="*/ 0 w 31"/>
                <a:gd name="T27" fmla="*/ 6 h 13"/>
                <a:gd name="T28" fmla="*/ 5 w 31"/>
                <a:gd name="T29" fmla="*/ 0 h 13"/>
                <a:gd name="T30" fmla="*/ 15 w 31"/>
                <a:gd name="T31" fmla="*/ 0 h 13"/>
                <a:gd name="T32" fmla="*/ 15 w 31"/>
                <a:gd name="T33" fmla="*/ 3 h 13"/>
                <a:gd name="T34" fmla="*/ 5 w 31"/>
                <a:gd name="T35" fmla="*/ 3 h 13"/>
                <a:gd name="T36" fmla="*/ 3 w 31"/>
                <a:gd name="T37" fmla="*/ 6 h 13"/>
                <a:gd name="T38" fmla="*/ 3 w 31"/>
                <a:gd name="T39" fmla="*/ 6 h 13"/>
                <a:gd name="T40" fmla="*/ 5 w 31"/>
                <a:gd name="T41" fmla="*/ 9 h 13"/>
                <a:gd name="T42" fmla="*/ 15 w 31"/>
                <a:gd name="T43" fmla="*/ 9 h 13"/>
                <a:gd name="T44" fmla="*/ 15 w 31"/>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3">
                  <a:moveTo>
                    <a:pt x="31" y="6"/>
                  </a:moveTo>
                  <a:cubicBezTo>
                    <a:pt x="31" y="10"/>
                    <a:pt x="29" y="13"/>
                    <a:pt x="26" y="13"/>
                  </a:cubicBezTo>
                  <a:cubicBezTo>
                    <a:pt x="15" y="13"/>
                    <a:pt x="15" y="13"/>
                    <a:pt x="15" y="13"/>
                  </a:cubicBezTo>
                  <a:cubicBezTo>
                    <a:pt x="15" y="9"/>
                    <a:pt x="15" y="9"/>
                    <a:pt x="15" y="9"/>
                  </a:cubicBezTo>
                  <a:cubicBezTo>
                    <a:pt x="26" y="9"/>
                    <a:pt x="26" y="9"/>
                    <a:pt x="26" y="9"/>
                  </a:cubicBezTo>
                  <a:cubicBezTo>
                    <a:pt x="27" y="9"/>
                    <a:pt x="28" y="8"/>
                    <a:pt x="28" y="6"/>
                  </a:cubicBezTo>
                  <a:cubicBezTo>
                    <a:pt x="28" y="5"/>
                    <a:pt x="27" y="3"/>
                    <a:pt x="26" y="3"/>
                  </a:cubicBezTo>
                  <a:cubicBezTo>
                    <a:pt x="15" y="3"/>
                    <a:pt x="15" y="3"/>
                    <a:pt x="15" y="3"/>
                  </a:cubicBezTo>
                  <a:cubicBezTo>
                    <a:pt x="15" y="0"/>
                    <a:pt x="15" y="0"/>
                    <a:pt x="15" y="0"/>
                  </a:cubicBezTo>
                  <a:cubicBezTo>
                    <a:pt x="26" y="0"/>
                    <a:pt x="26" y="0"/>
                    <a:pt x="26" y="0"/>
                  </a:cubicBezTo>
                  <a:cubicBezTo>
                    <a:pt x="29" y="0"/>
                    <a:pt x="31" y="3"/>
                    <a:pt x="31" y="6"/>
                  </a:cubicBezTo>
                  <a:close/>
                  <a:moveTo>
                    <a:pt x="15" y="13"/>
                  </a:moveTo>
                  <a:cubicBezTo>
                    <a:pt x="5" y="13"/>
                    <a:pt x="5" y="13"/>
                    <a:pt x="5" y="13"/>
                  </a:cubicBezTo>
                  <a:cubicBezTo>
                    <a:pt x="2" y="13"/>
                    <a:pt x="0" y="10"/>
                    <a:pt x="0" y="6"/>
                  </a:cubicBezTo>
                  <a:cubicBezTo>
                    <a:pt x="0" y="3"/>
                    <a:pt x="2" y="0"/>
                    <a:pt x="5" y="0"/>
                  </a:cubicBezTo>
                  <a:cubicBezTo>
                    <a:pt x="15" y="0"/>
                    <a:pt x="15" y="0"/>
                    <a:pt x="15" y="0"/>
                  </a:cubicBezTo>
                  <a:cubicBezTo>
                    <a:pt x="15" y="3"/>
                    <a:pt x="15" y="3"/>
                    <a:pt x="15" y="3"/>
                  </a:cubicBezTo>
                  <a:cubicBezTo>
                    <a:pt x="5" y="3"/>
                    <a:pt x="5" y="3"/>
                    <a:pt x="5" y="3"/>
                  </a:cubicBezTo>
                  <a:cubicBezTo>
                    <a:pt x="4" y="3"/>
                    <a:pt x="3" y="5"/>
                    <a:pt x="3" y="6"/>
                  </a:cubicBezTo>
                  <a:cubicBezTo>
                    <a:pt x="3" y="6"/>
                    <a:pt x="3" y="6"/>
                    <a:pt x="3" y="6"/>
                  </a:cubicBezTo>
                  <a:cubicBezTo>
                    <a:pt x="3" y="8"/>
                    <a:pt x="4" y="9"/>
                    <a:pt x="5" y="9"/>
                  </a:cubicBezTo>
                  <a:cubicBezTo>
                    <a:pt x="15" y="9"/>
                    <a:pt x="15" y="9"/>
                    <a:pt x="15" y="9"/>
                  </a:cubicBezTo>
                  <a:lnTo>
                    <a:pt x="15" y="13"/>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3"/>
            <p:cNvSpPr>
              <a:spLocks noEditPoints="1"/>
            </p:cNvSpPr>
            <p:nvPr/>
          </p:nvSpPr>
          <p:spPr bwMode="auto">
            <a:xfrm>
              <a:off x="2565" y="1489"/>
              <a:ext cx="74" cy="28"/>
            </a:xfrm>
            <a:custGeom>
              <a:avLst/>
              <a:gdLst>
                <a:gd name="T0" fmla="*/ 31 w 31"/>
                <a:gd name="T1" fmla="*/ 6 h 12"/>
                <a:gd name="T2" fmla="*/ 26 w 31"/>
                <a:gd name="T3" fmla="*/ 12 h 12"/>
                <a:gd name="T4" fmla="*/ 15 w 31"/>
                <a:gd name="T5" fmla="*/ 12 h 12"/>
                <a:gd name="T6" fmla="*/ 15 w 31"/>
                <a:gd name="T7" fmla="*/ 9 h 12"/>
                <a:gd name="T8" fmla="*/ 26 w 31"/>
                <a:gd name="T9" fmla="*/ 9 h 12"/>
                <a:gd name="T10" fmla="*/ 28 w 31"/>
                <a:gd name="T11" fmla="*/ 6 h 12"/>
                <a:gd name="T12" fmla="*/ 26 w 31"/>
                <a:gd name="T13" fmla="*/ 3 h 12"/>
                <a:gd name="T14" fmla="*/ 15 w 31"/>
                <a:gd name="T15" fmla="*/ 3 h 12"/>
                <a:gd name="T16" fmla="*/ 15 w 31"/>
                <a:gd name="T17" fmla="*/ 0 h 12"/>
                <a:gd name="T18" fmla="*/ 26 w 31"/>
                <a:gd name="T19" fmla="*/ 0 h 12"/>
                <a:gd name="T20" fmla="*/ 31 w 31"/>
                <a:gd name="T21" fmla="*/ 6 h 12"/>
                <a:gd name="T22" fmla="*/ 15 w 31"/>
                <a:gd name="T23" fmla="*/ 12 h 12"/>
                <a:gd name="T24" fmla="*/ 5 w 31"/>
                <a:gd name="T25" fmla="*/ 12 h 12"/>
                <a:gd name="T26" fmla="*/ 0 w 31"/>
                <a:gd name="T27" fmla="*/ 6 h 12"/>
                <a:gd name="T28" fmla="*/ 5 w 31"/>
                <a:gd name="T29" fmla="*/ 0 h 12"/>
                <a:gd name="T30" fmla="*/ 15 w 31"/>
                <a:gd name="T31" fmla="*/ 0 h 12"/>
                <a:gd name="T32" fmla="*/ 15 w 31"/>
                <a:gd name="T33" fmla="*/ 3 h 12"/>
                <a:gd name="T34" fmla="*/ 5 w 31"/>
                <a:gd name="T35" fmla="*/ 3 h 12"/>
                <a:gd name="T36" fmla="*/ 3 w 31"/>
                <a:gd name="T37" fmla="*/ 6 h 12"/>
                <a:gd name="T38" fmla="*/ 3 w 31"/>
                <a:gd name="T39" fmla="*/ 6 h 12"/>
                <a:gd name="T40" fmla="*/ 5 w 31"/>
                <a:gd name="T41" fmla="*/ 9 h 12"/>
                <a:gd name="T42" fmla="*/ 15 w 31"/>
                <a:gd name="T43" fmla="*/ 9 h 12"/>
                <a:gd name="T44" fmla="*/ 15 w 31"/>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
                  <a:moveTo>
                    <a:pt x="31" y="6"/>
                  </a:moveTo>
                  <a:cubicBezTo>
                    <a:pt x="31" y="9"/>
                    <a:pt x="29" y="12"/>
                    <a:pt x="26" y="12"/>
                  </a:cubicBezTo>
                  <a:cubicBezTo>
                    <a:pt x="15" y="12"/>
                    <a:pt x="15" y="12"/>
                    <a:pt x="15" y="12"/>
                  </a:cubicBezTo>
                  <a:cubicBezTo>
                    <a:pt x="15" y="9"/>
                    <a:pt x="15" y="9"/>
                    <a:pt x="15" y="9"/>
                  </a:cubicBezTo>
                  <a:cubicBezTo>
                    <a:pt x="26" y="9"/>
                    <a:pt x="26" y="9"/>
                    <a:pt x="26" y="9"/>
                  </a:cubicBezTo>
                  <a:cubicBezTo>
                    <a:pt x="27" y="9"/>
                    <a:pt x="28" y="8"/>
                    <a:pt x="28" y="6"/>
                  </a:cubicBezTo>
                  <a:cubicBezTo>
                    <a:pt x="28" y="4"/>
                    <a:pt x="27" y="3"/>
                    <a:pt x="26" y="3"/>
                  </a:cubicBezTo>
                  <a:cubicBezTo>
                    <a:pt x="15" y="3"/>
                    <a:pt x="15" y="3"/>
                    <a:pt x="15" y="3"/>
                  </a:cubicBezTo>
                  <a:cubicBezTo>
                    <a:pt x="15" y="0"/>
                    <a:pt x="15" y="0"/>
                    <a:pt x="15" y="0"/>
                  </a:cubicBezTo>
                  <a:cubicBezTo>
                    <a:pt x="26" y="0"/>
                    <a:pt x="26" y="0"/>
                    <a:pt x="26" y="0"/>
                  </a:cubicBezTo>
                  <a:cubicBezTo>
                    <a:pt x="29" y="0"/>
                    <a:pt x="31" y="2"/>
                    <a:pt x="31" y="6"/>
                  </a:cubicBezTo>
                  <a:close/>
                  <a:moveTo>
                    <a:pt x="15" y="12"/>
                  </a:moveTo>
                  <a:cubicBezTo>
                    <a:pt x="5" y="12"/>
                    <a:pt x="5" y="12"/>
                    <a:pt x="5" y="12"/>
                  </a:cubicBezTo>
                  <a:cubicBezTo>
                    <a:pt x="2" y="12"/>
                    <a:pt x="0" y="9"/>
                    <a:pt x="0" y="6"/>
                  </a:cubicBezTo>
                  <a:cubicBezTo>
                    <a:pt x="0" y="2"/>
                    <a:pt x="2" y="0"/>
                    <a:pt x="5" y="0"/>
                  </a:cubicBezTo>
                  <a:cubicBezTo>
                    <a:pt x="15" y="0"/>
                    <a:pt x="15" y="0"/>
                    <a:pt x="15" y="0"/>
                  </a:cubicBezTo>
                  <a:cubicBezTo>
                    <a:pt x="15" y="3"/>
                    <a:pt x="15" y="3"/>
                    <a:pt x="15" y="3"/>
                  </a:cubicBezTo>
                  <a:cubicBezTo>
                    <a:pt x="5" y="3"/>
                    <a:pt x="5" y="3"/>
                    <a:pt x="5" y="3"/>
                  </a:cubicBezTo>
                  <a:cubicBezTo>
                    <a:pt x="4" y="3"/>
                    <a:pt x="3" y="4"/>
                    <a:pt x="3" y="6"/>
                  </a:cubicBezTo>
                  <a:cubicBezTo>
                    <a:pt x="3" y="6"/>
                    <a:pt x="3" y="6"/>
                    <a:pt x="3" y="6"/>
                  </a:cubicBezTo>
                  <a:cubicBezTo>
                    <a:pt x="3" y="8"/>
                    <a:pt x="4" y="9"/>
                    <a:pt x="5" y="9"/>
                  </a:cubicBezTo>
                  <a:cubicBezTo>
                    <a:pt x="15" y="9"/>
                    <a:pt x="15" y="9"/>
                    <a:pt x="15" y="9"/>
                  </a:cubicBezTo>
                  <a:lnTo>
                    <a:pt x="15" y="12"/>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04"/>
            <p:cNvSpPr>
              <a:spLocks noEditPoints="1"/>
            </p:cNvSpPr>
            <p:nvPr/>
          </p:nvSpPr>
          <p:spPr bwMode="auto">
            <a:xfrm>
              <a:off x="2565" y="1598"/>
              <a:ext cx="74" cy="31"/>
            </a:xfrm>
            <a:custGeom>
              <a:avLst/>
              <a:gdLst>
                <a:gd name="T0" fmla="*/ 31 w 31"/>
                <a:gd name="T1" fmla="*/ 7 h 13"/>
                <a:gd name="T2" fmla="*/ 26 w 31"/>
                <a:gd name="T3" fmla="*/ 13 h 13"/>
                <a:gd name="T4" fmla="*/ 15 w 31"/>
                <a:gd name="T5" fmla="*/ 13 h 13"/>
                <a:gd name="T6" fmla="*/ 15 w 31"/>
                <a:gd name="T7" fmla="*/ 9 h 13"/>
                <a:gd name="T8" fmla="*/ 26 w 31"/>
                <a:gd name="T9" fmla="*/ 9 h 13"/>
                <a:gd name="T10" fmla="*/ 28 w 31"/>
                <a:gd name="T11" fmla="*/ 7 h 13"/>
                <a:gd name="T12" fmla="*/ 26 w 31"/>
                <a:gd name="T13" fmla="*/ 4 h 13"/>
                <a:gd name="T14" fmla="*/ 15 w 31"/>
                <a:gd name="T15" fmla="*/ 4 h 13"/>
                <a:gd name="T16" fmla="*/ 15 w 31"/>
                <a:gd name="T17" fmla="*/ 0 h 13"/>
                <a:gd name="T18" fmla="*/ 26 w 31"/>
                <a:gd name="T19" fmla="*/ 0 h 13"/>
                <a:gd name="T20" fmla="*/ 31 w 31"/>
                <a:gd name="T21" fmla="*/ 7 h 13"/>
                <a:gd name="T22" fmla="*/ 15 w 31"/>
                <a:gd name="T23" fmla="*/ 13 h 13"/>
                <a:gd name="T24" fmla="*/ 5 w 31"/>
                <a:gd name="T25" fmla="*/ 13 h 13"/>
                <a:gd name="T26" fmla="*/ 0 w 31"/>
                <a:gd name="T27" fmla="*/ 7 h 13"/>
                <a:gd name="T28" fmla="*/ 5 w 31"/>
                <a:gd name="T29" fmla="*/ 0 h 13"/>
                <a:gd name="T30" fmla="*/ 15 w 31"/>
                <a:gd name="T31" fmla="*/ 0 h 13"/>
                <a:gd name="T32" fmla="*/ 15 w 31"/>
                <a:gd name="T33" fmla="*/ 4 h 13"/>
                <a:gd name="T34" fmla="*/ 5 w 31"/>
                <a:gd name="T35" fmla="*/ 4 h 13"/>
                <a:gd name="T36" fmla="*/ 3 w 31"/>
                <a:gd name="T37" fmla="*/ 7 h 13"/>
                <a:gd name="T38" fmla="*/ 3 w 31"/>
                <a:gd name="T39" fmla="*/ 7 h 13"/>
                <a:gd name="T40" fmla="*/ 5 w 31"/>
                <a:gd name="T41" fmla="*/ 9 h 13"/>
                <a:gd name="T42" fmla="*/ 15 w 31"/>
                <a:gd name="T43" fmla="*/ 9 h 13"/>
                <a:gd name="T44" fmla="*/ 15 w 31"/>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3">
                  <a:moveTo>
                    <a:pt x="31" y="7"/>
                  </a:moveTo>
                  <a:cubicBezTo>
                    <a:pt x="31" y="10"/>
                    <a:pt x="29" y="13"/>
                    <a:pt x="26" y="13"/>
                  </a:cubicBezTo>
                  <a:cubicBezTo>
                    <a:pt x="15" y="13"/>
                    <a:pt x="15" y="13"/>
                    <a:pt x="15" y="13"/>
                  </a:cubicBezTo>
                  <a:cubicBezTo>
                    <a:pt x="15" y="9"/>
                    <a:pt x="15" y="9"/>
                    <a:pt x="15" y="9"/>
                  </a:cubicBezTo>
                  <a:cubicBezTo>
                    <a:pt x="26" y="9"/>
                    <a:pt x="26" y="9"/>
                    <a:pt x="26" y="9"/>
                  </a:cubicBezTo>
                  <a:cubicBezTo>
                    <a:pt x="27" y="9"/>
                    <a:pt x="28" y="8"/>
                    <a:pt x="28" y="7"/>
                  </a:cubicBezTo>
                  <a:cubicBezTo>
                    <a:pt x="28" y="5"/>
                    <a:pt x="27" y="4"/>
                    <a:pt x="26" y="4"/>
                  </a:cubicBezTo>
                  <a:cubicBezTo>
                    <a:pt x="15" y="4"/>
                    <a:pt x="15" y="4"/>
                    <a:pt x="15" y="4"/>
                  </a:cubicBezTo>
                  <a:cubicBezTo>
                    <a:pt x="15" y="0"/>
                    <a:pt x="15" y="0"/>
                    <a:pt x="15" y="0"/>
                  </a:cubicBezTo>
                  <a:cubicBezTo>
                    <a:pt x="26" y="0"/>
                    <a:pt x="26" y="0"/>
                    <a:pt x="26" y="0"/>
                  </a:cubicBezTo>
                  <a:cubicBezTo>
                    <a:pt x="29" y="0"/>
                    <a:pt x="31" y="3"/>
                    <a:pt x="31" y="7"/>
                  </a:cubicBezTo>
                  <a:close/>
                  <a:moveTo>
                    <a:pt x="15" y="13"/>
                  </a:moveTo>
                  <a:cubicBezTo>
                    <a:pt x="5" y="13"/>
                    <a:pt x="5" y="13"/>
                    <a:pt x="5" y="13"/>
                  </a:cubicBezTo>
                  <a:cubicBezTo>
                    <a:pt x="2" y="13"/>
                    <a:pt x="0" y="10"/>
                    <a:pt x="0" y="7"/>
                  </a:cubicBezTo>
                  <a:cubicBezTo>
                    <a:pt x="0" y="3"/>
                    <a:pt x="2" y="0"/>
                    <a:pt x="5" y="0"/>
                  </a:cubicBezTo>
                  <a:cubicBezTo>
                    <a:pt x="15" y="0"/>
                    <a:pt x="15" y="0"/>
                    <a:pt x="15" y="0"/>
                  </a:cubicBezTo>
                  <a:cubicBezTo>
                    <a:pt x="15" y="4"/>
                    <a:pt x="15" y="4"/>
                    <a:pt x="15" y="4"/>
                  </a:cubicBezTo>
                  <a:cubicBezTo>
                    <a:pt x="5" y="4"/>
                    <a:pt x="5" y="4"/>
                    <a:pt x="5" y="4"/>
                  </a:cubicBezTo>
                  <a:cubicBezTo>
                    <a:pt x="4" y="4"/>
                    <a:pt x="3" y="5"/>
                    <a:pt x="3" y="7"/>
                  </a:cubicBezTo>
                  <a:cubicBezTo>
                    <a:pt x="3" y="7"/>
                    <a:pt x="3" y="7"/>
                    <a:pt x="3" y="7"/>
                  </a:cubicBezTo>
                  <a:cubicBezTo>
                    <a:pt x="3" y="8"/>
                    <a:pt x="4" y="9"/>
                    <a:pt x="5" y="9"/>
                  </a:cubicBezTo>
                  <a:cubicBezTo>
                    <a:pt x="15" y="9"/>
                    <a:pt x="15" y="9"/>
                    <a:pt x="15" y="9"/>
                  </a:cubicBezTo>
                  <a:lnTo>
                    <a:pt x="15" y="13"/>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05"/>
            <p:cNvSpPr>
              <a:spLocks noEditPoints="1"/>
            </p:cNvSpPr>
            <p:nvPr/>
          </p:nvSpPr>
          <p:spPr bwMode="auto">
            <a:xfrm>
              <a:off x="2565" y="1710"/>
              <a:ext cx="74" cy="28"/>
            </a:xfrm>
            <a:custGeom>
              <a:avLst/>
              <a:gdLst>
                <a:gd name="T0" fmla="*/ 31 w 31"/>
                <a:gd name="T1" fmla="*/ 6 h 12"/>
                <a:gd name="T2" fmla="*/ 26 w 31"/>
                <a:gd name="T3" fmla="*/ 12 h 12"/>
                <a:gd name="T4" fmla="*/ 15 w 31"/>
                <a:gd name="T5" fmla="*/ 12 h 12"/>
                <a:gd name="T6" fmla="*/ 15 w 31"/>
                <a:gd name="T7" fmla="*/ 9 h 12"/>
                <a:gd name="T8" fmla="*/ 26 w 31"/>
                <a:gd name="T9" fmla="*/ 9 h 12"/>
                <a:gd name="T10" fmla="*/ 28 w 31"/>
                <a:gd name="T11" fmla="*/ 6 h 12"/>
                <a:gd name="T12" fmla="*/ 26 w 31"/>
                <a:gd name="T13" fmla="*/ 3 h 12"/>
                <a:gd name="T14" fmla="*/ 15 w 31"/>
                <a:gd name="T15" fmla="*/ 3 h 12"/>
                <a:gd name="T16" fmla="*/ 15 w 31"/>
                <a:gd name="T17" fmla="*/ 0 h 12"/>
                <a:gd name="T18" fmla="*/ 26 w 31"/>
                <a:gd name="T19" fmla="*/ 0 h 12"/>
                <a:gd name="T20" fmla="*/ 31 w 31"/>
                <a:gd name="T21" fmla="*/ 6 h 12"/>
                <a:gd name="T22" fmla="*/ 15 w 31"/>
                <a:gd name="T23" fmla="*/ 12 h 12"/>
                <a:gd name="T24" fmla="*/ 5 w 31"/>
                <a:gd name="T25" fmla="*/ 12 h 12"/>
                <a:gd name="T26" fmla="*/ 0 w 31"/>
                <a:gd name="T27" fmla="*/ 6 h 12"/>
                <a:gd name="T28" fmla="*/ 5 w 31"/>
                <a:gd name="T29" fmla="*/ 0 h 12"/>
                <a:gd name="T30" fmla="*/ 15 w 31"/>
                <a:gd name="T31" fmla="*/ 0 h 12"/>
                <a:gd name="T32" fmla="*/ 15 w 31"/>
                <a:gd name="T33" fmla="*/ 3 h 12"/>
                <a:gd name="T34" fmla="*/ 5 w 31"/>
                <a:gd name="T35" fmla="*/ 3 h 12"/>
                <a:gd name="T36" fmla="*/ 3 w 31"/>
                <a:gd name="T37" fmla="*/ 6 h 12"/>
                <a:gd name="T38" fmla="*/ 3 w 31"/>
                <a:gd name="T39" fmla="*/ 6 h 12"/>
                <a:gd name="T40" fmla="*/ 5 w 31"/>
                <a:gd name="T41" fmla="*/ 9 h 12"/>
                <a:gd name="T42" fmla="*/ 15 w 31"/>
                <a:gd name="T43" fmla="*/ 9 h 12"/>
                <a:gd name="T44" fmla="*/ 15 w 31"/>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
                  <a:moveTo>
                    <a:pt x="31" y="6"/>
                  </a:moveTo>
                  <a:cubicBezTo>
                    <a:pt x="31" y="10"/>
                    <a:pt x="29" y="12"/>
                    <a:pt x="26" y="12"/>
                  </a:cubicBezTo>
                  <a:cubicBezTo>
                    <a:pt x="15" y="12"/>
                    <a:pt x="15" y="12"/>
                    <a:pt x="15" y="12"/>
                  </a:cubicBezTo>
                  <a:cubicBezTo>
                    <a:pt x="15" y="9"/>
                    <a:pt x="15" y="9"/>
                    <a:pt x="15" y="9"/>
                  </a:cubicBezTo>
                  <a:cubicBezTo>
                    <a:pt x="26" y="9"/>
                    <a:pt x="26" y="9"/>
                    <a:pt x="26" y="9"/>
                  </a:cubicBezTo>
                  <a:cubicBezTo>
                    <a:pt x="27" y="9"/>
                    <a:pt x="28" y="8"/>
                    <a:pt x="28" y="6"/>
                  </a:cubicBezTo>
                  <a:cubicBezTo>
                    <a:pt x="28" y="4"/>
                    <a:pt x="27" y="3"/>
                    <a:pt x="26" y="3"/>
                  </a:cubicBezTo>
                  <a:cubicBezTo>
                    <a:pt x="15" y="3"/>
                    <a:pt x="15" y="3"/>
                    <a:pt x="15" y="3"/>
                  </a:cubicBezTo>
                  <a:cubicBezTo>
                    <a:pt x="15" y="0"/>
                    <a:pt x="15" y="0"/>
                    <a:pt x="15" y="0"/>
                  </a:cubicBezTo>
                  <a:cubicBezTo>
                    <a:pt x="26" y="0"/>
                    <a:pt x="26" y="0"/>
                    <a:pt x="26" y="0"/>
                  </a:cubicBezTo>
                  <a:cubicBezTo>
                    <a:pt x="29" y="0"/>
                    <a:pt x="31" y="3"/>
                    <a:pt x="31" y="6"/>
                  </a:cubicBezTo>
                  <a:close/>
                  <a:moveTo>
                    <a:pt x="15" y="12"/>
                  </a:moveTo>
                  <a:cubicBezTo>
                    <a:pt x="5" y="12"/>
                    <a:pt x="5" y="12"/>
                    <a:pt x="5" y="12"/>
                  </a:cubicBezTo>
                  <a:cubicBezTo>
                    <a:pt x="2" y="12"/>
                    <a:pt x="0" y="10"/>
                    <a:pt x="0" y="6"/>
                  </a:cubicBezTo>
                  <a:cubicBezTo>
                    <a:pt x="0" y="3"/>
                    <a:pt x="2" y="0"/>
                    <a:pt x="5" y="0"/>
                  </a:cubicBezTo>
                  <a:cubicBezTo>
                    <a:pt x="15" y="0"/>
                    <a:pt x="15" y="0"/>
                    <a:pt x="15" y="0"/>
                  </a:cubicBezTo>
                  <a:cubicBezTo>
                    <a:pt x="15" y="3"/>
                    <a:pt x="15" y="3"/>
                    <a:pt x="15" y="3"/>
                  </a:cubicBezTo>
                  <a:cubicBezTo>
                    <a:pt x="5" y="3"/>
                    <a:pt x="5" y="3"/>
                    <a:pt x="5" y="3"/>
                  </a:cubicBezTo>
                  <a:cubicBezTo>
                    <a:pt x="4" y="3"/>
                    <a:pt x="3" y="4"/>
                    <a:pt x="3" y="6"/>
                  </a:cubicBezTo>
                  <a:cubicBezTo>
                    <a:pt x="3" y="6"/>
                    <a:pt x="3" y="6"/>
                    <a:pt x="3" y="6"/>
                  </a:cubicBezTo>
                  <a:cubicBezTo>
                    <a:pt x="3" y="8"/>
                    <a:pt x="4" y="9"/>
                    <a:pt x="5" y="9"/>
                  </a:cubicBezTo>
                  <a:cubicBezTo>
                    <a:pt x="15" y="9"/>
                    <a:pt x="15" y="9"/>
                    <a:pt x="15" y="9"/>
                  </a:cubicBezTo>
                  <a:lnTo>
                    <a:pt x="15" y="12"/>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06"/>
            <p:cNvSpPr>
              <a:spLocks noEditPoints="1"/>
            </p:cNvSpPr>
            <p:nvPr/>
          </p:nvSpPr>
          <p:spPr bwMode="auto">
            <a:xfrm>
              <a:off x="2565" y="1819"/>
              <a:ext cx="74" cy="31"/>
            </a:xfrm>
            <a:custGeom>
              <a:avLst/>
              <a:gdLst>
                <a:gd name="T0" fmla="*/ 31 w 31"/>
                <a:gd name="T1" fmla="*/ 7 h 13"/>
                <a:gd name="T2" fmla="*/ 26 w 31"/>
                <a:gd name="T3" fmla="*/ 13 h 13"/>
                <a:gd name="T4" fmla="*/ 15 w 31"/>
                <a:gd name="T5" fmla="*/ 13 h 13"/>
                <a:gd name="T6" fmla="*/ 15 w 31"/>
                <a:gd name="T7" fmla="*/ 10 h 13"/>
                <a:gd name="T8" fmla="*/ 26 w 31"/>
                <a:gd name="T9" fmla="*/ 10 h 13"/>
                <a:gd name="T10" fmla="*/ 28 w 31"/>
                <a:gd name="T11" fmla="*/ 7 h 13"/>
                <a:gd name="T12" fmla="*/ 26 w 31"/>
                <a:gd name="T13" fmla="*/ 4 h 13"/>
                <a:gd name="T14" fmla="*/ 15 w 31"/>
                <a:gd name="T15" fmla="*/ 4 h 13"/>
                <a:gd name="T16" fmla="*/ 15 w 31"/>
                <a:gd name="T17" fmla="*/ 0 h 13"/>
                <a:gd name="T18" fmla="*/ 26 w 31"/>
                <a:gd name="T19" fmla="*/ 0 h 13"/>
                <a:gd name="T20" fmla="*/ 31 w 31"/>
                <a:gd name="T21" fmla="*/ 7 h 13"/>
                <a:gd name="T22" fmla="*/ 15 w 31"/>
                <a:gd name="T23" fmla="*/ 13 h 13"/>
                <a:gd name="T24" fmla="*/ 5 w 31"/>
                <a:gd name="T25" fmla="*/ 13 h 13"/>
                <a:gd name="T26" fmla="*/ 0 w 31"/>
                <a:gd name="T27" fmla="*/ 7 h 13"/>
                <a:gd name="T28" fmla="*/ 5 w 31"/>
                <a:gd name="T29" fmla="*/ 0 h 13"/>
                <a:gd name="T30" fmla="*/ 15 w 31"/>
                <a:gd name="T31" fmla="*/ 0 h 13"/>
                <a:gd name="T32" fmla="*/ 15 w 31"/>
                <a:gd name="T33" fmla="*/ 4 h 13"/>
                <a:gd name="T34" fmla="*/ 5 w 31"/>
                <a:gd name="T35" fmla="*/ 4 h 13"/>
                <a:gd name="T36" fmla="*/ 3 w 31"/>
                <a:gd name="T37" fmla="*/ 7 h 13"/>
                <a:gd name="T38" fmla="*/ 3 w 31"/>
                <a:gd name="T39" fmla="*/ 7 h 13"/>
                <a:gd name="T40" fmla="*/ 5 w 31"/>
                <a:gd name="T41" fmla="*/ 10 h 13"/>
                <a:gd name="T42" fmla="*/ 15 w 31"/>
                <a:gd name="T43" fmla="*/ 10 h 13"/>
                <a:gd name="T44" fmla="*/ 15 w 31"/>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3">
                  <a:moveTo>
                    <a:pt x="31" y="7"/>
                  </a:moveTo>
                  <a:cubicBezTo>
                    <a:pt x="31" y="10"/>
                    <a:pt x="29" y="13"/>
                    <a:pt x="26" y="13"/>
                  </a:cubicBezTo>
                  <a:cubicBezTo>
                    <a:pt x="15" y="13"/>
                    <a:pt x="15" y="13"/>
                    <a:pt x="15" y="13"/>
                  </a:cubicBezTo>
                  <a:cubicBezTo>
                    <a:pt x="15" y="10"/>
                    <a:pt x="15" y="10"/>
                    <a:pt x="15" y="10"/>
                  </a:cubicBezTo>
                  <a:cubicBezTo>
                    <a:pt x="26" y="10"/>
                    <a:pt x="26" y="10"/>
                    <a:pt x="26" y="10"/>
                  </a:cubicBezTo>
                  <a:cubicBezTo>
                    <a:pt x="27" y="10"/>
                    <a:pt x="28" y="8"/>
                    <a:pt x="28" y="7"/>
                  </a:cubicBezTo>
                  <a:cubicBezTo>
                    <a:pt x="28" y="5"/>
                    <a:pt x="27" y="4"/>
                    <a:pt x="26" y="4"/>
                  </a:cubicBezTo>
                  <a:cubicBezTo>
                    <a:pt x="15" y="4"/>
                    <a:pt x="15" y="4"/>
                    <a:pt x="15" y="4"/>
                  </a:cubicBezTo>
                  <a:cubicBezTo>
                    <a:pt x="15" y="0"/>
                    <a:pt x="15" y="0"/>
                    <a:pt x="15" y="0"/>
                  </a:cubicBezTo>
                  <a:cubicBezTo>
                    <a:pt x="26" y="0"/>
                    <a:pt x="26" y="0"/>
                    <a:pt x="26" y="0"/>
                  </a:cubicBezTo>
                  <a:cubicBezTo>
                    <a:pt x="29" y="0"/>
                    <a:pt x="31" y="3"/>
                    <a:pt x="31" y="7"/>
                  </a:cubicBezTo>
                  <a:close/>
                  <a:moveTo>
                    <a:pt x="15" y="13"/>
                  </a:moveTo>
                  <a:cubicBezTo>
                    <a:pt x="5" y="13"/>
                    <a:pt x="5" y="13"/>
                    <a:pt x="5" y="13"/>
                  </a:cubicBezTo>
                  <a:cubicBezTo>
                    <a:pt x="2" y="13"/>
                    <a:pt x="0" y="10"/>
                    <a:pt x="0" y="7"/>
                  </a:cubicBezTo>
                  <a:cubicBezTo>
                    <a:pt x="0" y="3"/>
                    <a:pt x="2" y="0"/>
                    <a:pt x="5" y="0"/>
                  </a:cubicBezTo>
                  <a:cubicBezTo>
                    <a:pt x="15" y="0"/>
                    <a:pt x="15" y="0"/>
                    <a:pt x="15" y="0"/>
                  </a:cubicBezTo>
                  <a:cubicBezTo>
                    <a:pt x="15" y="4"/>
                    <a:pt x="15" y="4"/>
                    <a:pt x="15" y="4"/>
                  </a:cubicBezTo>
                  <a:cubicBezTo>
                    <a:pt x="5" y="4"/>
                    <a:pt x="5" y="4"/>
                    <a:pt x="5" y="4"/>
                  </a:cubicBezTo>
                  <a:cubicBezTo>
                    <a:pt x="4" y="4"/>
                    <a:pt x="3" y="5"/>
                    <a:pt x="3" y="7"/>
                  </a:cubicBezTo>
                  <a:cubicBezTo>
                    <a:pt x="3" y="7"/>
                    <a:pt x="3" y="7"/>
                    <a:pt x="3" y="7"/>
                  </a:cubicBezTo>
                  <a:cubicBezTo>
                    <a:pt x="3" y="8"/>
                    <a:pt x="4" y="10"/>
                    <a:pt x="5" y="10"/>
                  </a:cubicBezTo>
                  <a:cubicBezTo>
                    <a:pt x="15" y="10"/>
                    <a:pt x="15" y="10"/>
                    <a:pt x="15" y="10"/>
                  </a:cubicBezTo>
                  <a:lnTo>
                    <a:pt x="15" y="13"/>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07"/>
            <p:cNvSpPr>
              <a:spLocks noEditPoints="1"/>
            </p:cNvSpPr>
            <p:nvPr/>
          </p:nvSpPr>
          <p:spPr bwMode="auto">
            <a:xfrm>
              <a:off x="2565" y="1931"/>
              <a:ext cx="74" cy="28"/>
            </a:xfrm>
            <a:custGeom>
              <a:avLst/>
              <a:gdLst>
                <a:gd name="T0" fmla="*/ 31 w 31"/>
                <a:gd name="T1" fmla="*/ 6 h 12"/>
                <a:gd name="T2" fmla="*/ 26 w 31"/>
                <a:gd name="T3" fmla="*/ 12 h 12"/>
                <a:gd name="T4" fmla="*/ 15 w 31"/>
                <a:gd name="T5" fmla="*/ 12 h 12"/>
                <a:gd name="T6" fmla="*/ 15 w 31"/>
                <a:gd name="T7" fmla="*/ 9 h 12"/>
                <a:gd name="T8" fmla="*/ 26 w 31"/>
                <a:gd name="T9" fmla="*/ 9 h 12"/>
                <a:gd name="T10" fmla="*/ 28 w 31"/>
                <a:gd name="T11" fmla="*/ 6 h 12"/>
                <a:gd name="T12" fmla="*/ 26 w 31"/>
                <a:gd name="T13" fmla="*/ 3 h 12"/>
                <a:gd name="T14" fmla="*/ 15 w 31"/>
                <a:gd name="T15" fmla="*/ 3 h 12"/>
                <a:gd name="T16" fmla="*/ 15 w 31"/>
                <a:gd name="T17" fmla="*/ 0 h 12"/>
                <a:gd name="T18" fmla="*/ 26 w 31"/>
                <a:gd name="T19" fmla="*/ 0 h 12"/>
                <a:gd name="T20" fmla="*/ 31 w 31"/>
                <a:gd name="T21" fmla="*/ 6 h 12"/>
                <a:gd name="T22" fmla="*/ 15 w 31"/>
                <a:gd name="T23" fmla="*/ 12 h 12"/>
                <a:gd name="T24" fmla="*/ 5 w 31"/>
                <a:gd name="T25" fmla="*/ 12 h 12"/>
                <a:gd name="T26" fmla="*/ 0 w 31"/>
                <a:gd name="T27" fmla="*/ 6 h 12"/>
                <a:gd name="T28" fmla="*/ 5 w 31"/>
                <a:gd name="T29" fmla="*/ 0 h 12"/>
                <a:gd name="T30" fmla="*/ 15 w 31"/>
                <a:gd name="T31" fmla="*/ 0 h 12"/>
                <a:gd name="T32" fmla="*/ 15 w 31"/>
                <a:gd name="T33" fmla="*/ 3 h 12"/>
                <a:gd name="T34" fmla="*/ 5 w 31"/>
                <a:gd name="T35" fmla="*/ 3 h 12"/>
                <a:gd name="T36" fmla="*/ 3 w 31"/>
                <a:gd name="T37" fmla="*/ 6 h 12"/>
                <a:gd name="T38" fmla="*/ 3 w 31"/>
                <a:gd name="T39" fmla="*/ 6 h 12"/>
                <a:gd name="T40" fmla="*/ 5 w 31"/>
                <a:gd name="T41" fmla="*/ 9 h 12"/>
                <a:gd name="T42" fmla="*/ 15 w 31"/>
                <a:gd name="T43" fmla="*/ 9 h 12"/>
                <a:gd name="T44" fmla="*/ 15 w 31"/>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2">
                  <a:moveTo>
                    <a:pt x="31" y="6"/>
                  </a:moveTo>
                  <a:cubicBezTo>
                    <a:pt x="31" y="10"/>
                    <a:pt x="29" y="12"/>
                    <a:pt x="26" y="12"/>
                  </a:cubicBezTo>
                  <a:cubicBezTo>
                    <a:pt x="15" y="12"/>
                    <a:pt x="15" y="12"/>
                    <a:pt x="15" y="12"/>
                  </a:cubicBezTo>
                  <a:cubicBezTo>
                    <a:pt x="15" y="9"/>
                    <a:pt x="15" y="9"/>
                    <a:pt x="15" y="9"/>
                  </a:cubicBezTo>
                  <a:cubicBezTo>
                    <a:pt x="26" y="9"/>
                    <a:pt x="26" y="9"/>
                    <a:pt x="26" y="9"/>
                  </a:cubicBezTo>
                  <a:cubicBezTo>
                    <a:pt x="27" y="9"/>
                    <a:pt x="28" y="8"/>
                    <a:pt x="28" y="6"/>
                  </a:cubicBezTo>
                  <a:cubicBezTo>
                    <a:pt x="28" y="4"/>
                    <a:pt x="27" y="3"/>
                    <a:pt x="26" y="3"/>
                  </a:cubicBezTo>
                  <a:cubicBezTo>
                    <a:pt x="15" y="3"/>
                    <a:pt x="15" y="3"/>
                    <a:pt x="15" y="3"/>
                  </a:cubicBezTo>
                  <a:cubicBezTo>
                    <a:pt x="15" y="0"/>
                    <a:pt x="15" y="0"/>
                    <a:pt x="15" y="0"/>
                  </a:cubicBezTo>
                  <a:cubicBezTo>
                    <a:pt x="26" y="0"/>
                    <a:pt x="26" y="0"/>
                    <a:pt x="26" y="0"/>
                  </a:cubicBezTo>
                  <a:cubicBezTo>
                    <a:pt x="29" y="0"/>
                    <a:pt x="31" y="3"/>
                    <a:pt x="31" y="6"/>
                  </a:cubicBezTo>
                  <a:close/>
                  <a:moveTo>
                    <a:pt x="15" y="12"/>
                  </a:moveTo>
                  <a:cubicBezTo>
                    <a:pt x="5" y="12"/>
                    <a:pt x="5" y="12"/>
                    <a:pt x="5" y="12"/>
                  </a:cubicBezTo>
                  <a:cubicBezTo>
                    <a:pt x="2" y="12"/>
                    <a:pt x="0" y="10"/>
                    <a:pt x="0" y="6"/>
                  </a:cubicBezTo>
                  <a:cubicBezTo>
                    <a:pt x="0" y="3"/>
                    <a:pt x="2" y="0"/>
                    <a:pt x="5" y="0"/>
                  </a:cubicBezTo>
                  <a:cubicBezTo>
                    <a:pt x="15" y="0"/>
                    <a:pt x="15" y="0"/>
                    <a:pt x="15" y="0"/>
                  </a:cubicBezTo>
                  <a:cubicBezTo>
                    <a:pt x="15" y="3"/>
                    <a:pt x="15" y="3"/>
                    <a:pt x="15" y="3"/>
                  </a:cubicBezTo>
                  <a:cubicBezTo>
                    <a:pt x="5" y="3"/>
                    <a:pt x="5" y="3"/>
                    <a:pt x="5" y="3"/>
                  </a:cubicBezTo>
                  <a:cubicBezTo>
                    <a:pt x="4" y="3"/>
                    <a:pt x="3" y="4"/>
                    <a:pt x="3" y="6"/>
                  </a:cubicBezTo>
                  <a:cubicBezTo>
                    <a:pt x="3" y="6"/>
                    <a:pt x="3" y="6"/>
                    <a:pt x="3" y="6"/>
                  </a:cubicBezTo>
                  <a:cubicBezTo>
                    <a:pt x="3" y="8"/>
                    <a:pt x="4" y="9"/>
                    <a:pt x="5" y="9"/>
                  </a:cubicBezTo>
                  <a:cubicBezTo>
                    <a:pt x="15" y="9"/>
                    <a:pt x="15" y="9"/>
                    <a:pt x="15" y="9"/>
                  </a:cubicBezTo>
                  <a:lnTo>
                    <a:pt x="15" y="12"/>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08"/>
            <p:cNvSpPr>
              <a:spLocks noEditPoints="1"/>
            </p:cNvSpPr>
            <p:nvPr/>
          </p:nvSpPr>
          <p:spPr bwMode="auto">
            <a:xfrm>
              <a:off x="2565" y="2040"/>
              <a:ext cx="74" cy="31"/>
            </a:xfrm>
            <a:custGeom>
              <a:avLst/>
              <a:gdLst>
                <a:gd name="T0" fmla="*/ 31 w 31"/>
                <a:gd name="T1" fmla="*/ 7 h 13"/>
                <a:gd name="T2" fmla="*/ 26 w 31"/>
                <a:gd name="T3" fmla="*/ 13 h 13"/>
                <a:gd name="T4" fmla="*/ 15 w 31"/>
                <a:gd name="T5" fmla="*/ 13 h 13"/>
                <a:gd name="T6" fmla="*/ 15 w 31"/>
                <a:gd name="T7" fmla="*/ 10 h 13"/>
                <a:gd name="T8" fmla="*/ 26 w 31"/>
                <a:gd name="T9" fmla="*/ 10 h 13"/>
                <a:gd name="T10" fmla="*/ 28 w 31"/>
                <a:gd name="T11" fmla="*/ 7 h 13"/>
                <a:gd name="T12" fmla="*/ 26 w 31"/>
                <a:gd name="T13" fmla="*/ 4 h 13"/>
                <a:gd name="T14" fmla="*/ 15 w 31"/>
                <a:gd name="T15" fmla="*/ 4 h 13"/>
                <a:gd name="T16" fmla="*/ 15 w 31"/>
                <a:gd name="T17" fmla="*/ 0 h 13"/>
                <a:gd name="T18" fmla="*/ 26 w 31"/>
                <a:gd name="T19" fmla="*/ 0 h 13"/>
                <a:gd name="T20" fmla="*/ 31 w 31"/>
                <a:gd name="T21" fmla="*/ 7 h 13"/>
                <a:gd name="T22" fmla="*/ 15 w 31"/>
                <a:gd name="T23" fmla="*/ 13 h 13"/>
                <a:gd name="T24" fmla="*/ 5 w 31"/>
                <a:gd name="T25" fmla="*/ 13 h 13"/>
                <a:gd name="T26" fmla="*/ 0 w 31"/>
                <a:gd name="T27" fmla="*/ 7 h 13"/>
                <a:gd name="T28" fmla="*/ 5 w 31"/>
                <a:gd name="T29" fmla="*/ 0 h 13"/>
                <a:gd name="T30" fmla="*/ 15 w 31"/>
                <a:gd name="T31" fmla="*/ 0 h 13"/>
                <a:gd name="T32" fmla="*/ 15 w 31"/>
                <a:gd name="T33" fmla="*/ 4 h 13"/>
                <a:gd name="T34" fmla="*/ 5 w 31"/>
                <a:gd name="T35" fmla="*/ 4 h 13"/>
                <a:gd name="T36" fmla="*/ 3 w 31"/>
                <a:gd name="T37" fmla="*/ 7 h 13"/>
                <a:gd name="T38" fmla="*/ 3 w 31"/>
                <a:gd name="T39" fmla="*/ 7 h 13"/>
                <a:gd name="T40" fmla="*/ 5 w 31"/>
                <a:gd name="T41" fmla="*/ 10 h 13"/>
                <a:gd name="T42" fmla="*/ 15 w 31"/>
                <a:gd name="T43" fmla="*/ 10 h 13"/>
                <a:gd name="T44" fmla="*/ 15 w 31"/>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13">
                  <a:moveTo>
                    <a:pt x="31" y="7"/>
                  </a:moveTo>
                  <a:cubicBezTo>
                    <a:pt x="31" y="10"/>
                    <a:pt x="29" y="13"/>
                    <a:pt x="26" y="13"/>
                  </a:cubicBezTo>
                  <a:cubicBezTo>
                    <a:pt x="15" y="13"/>
                    <a:pt x="15" y="13"/>
                    <a:pt x="15" y="13"/>
                  </a:cubicBezTo>
                  <a:cubicBezTo>
                    <a:pt x="15" y="10"/>
                    <a:pt x="15" y="10"/>
                    <a:pt x="15" y="10"/>
                  </a:cubicBezTo>
                  <a:cubicBezTo>
                    <a:pt x="26" y="10"/>
                    <a:pt x="26" y="10"/>
                    <a:pt x="26" y="10"/>
                  </a:cubicBezTo>
                  <a:cubicBezTo>
                    <a:pt x="27" y="10"/>
                    <a:pt x="28" y="8"/>
                    <a:pt x="28" y="7"/>
                  </a:cubicBezTo>
                  <a:cubicBezTo>
                    <a:pt x="28" y="5"/>
                    <a:pt x="27" y="4"/>
                    <a:pt x="26" y="4"/>
                  </a:cubicBezTo>
                  <a:cubicBezTo>
                    <a:pt x="15" y="4"/>
                    <a:pt x="15" y="4"/>
                    <a:pt x="15" y="4"/>
                  </a:cubicBezTo>
                  <a:cubicBezTo>
                    <a:pt x="15" y="0"/>
                    <a:pt x="15" y="0"/>
                    <a:pt x="15" y="0"/>
                  </a:cubicBezTo>
                  <a:cubicBezTo>
                    <a:pt x="26" y="0"/>
                    <a:pt x="26" y="0"/>
                    <a:pt x="26" y="0"/>
                  </a:cubicBezTo>
                  <a:cubicBezTo>
                    <a:pt x="29" y="0"/>
                    <a:pt x="31" y="3"/>
                    <a:pt x="31" y="7"/>
                  </a:cubicBezTo>
                  <a:close/>
                  <a:moveTo>
                    <a:pt x="15" y="13"/>
                  </a:moveTo>
                  <a:cubicBezTo>
                    <a:pt x="5" y="13"/>
                    <a:pt x="5" y="13"/>
                    <a:pt x="5" y="13"/>
                  </a:cubicBezTo>
                  <a:cubicBezTo>
                    <a:pt x="2" y="13"/>
                    <a:pt x="0" y="10"/>
                    <a:pt x="0" y="7"/>
                  </a:cubicBezTo>
                  <a:cubicBezTo>
                    <a:pt x="0" y="3"/>
                    <a:pt x="2" y="0"/>
                    <a:pt x="5" y="0"/>
                  </a:cubicBezTo>
                  <a:cubicBezTo>
                    <a:pt x="15" y="0"/>
                    <a:pt x="15" y="0"/>
                    <a:pt x="15" y="0"/>
                  </a:cubicBezTo>
                  <a:cubicBezTo>
                    <a:pt x="15" y="4"/>
                    <a:pt x="15" y="4"/>
                    <a:pt x="15" y="4"/>
                  </a:cubicBezTo>
                  <a:cubicBezTo>
                    <a:pt x="5" y="4"/>
                    <a:pt x="5" y="4"/>
                    <a:pt x="5" y="4"/>
                  </a:cubicBezTo>
                  <a:cubicBezTo>
                    <a:pt x="4" y="4"/>
                    <a:pt x="3" y="5"/>
                    <a:pt x="3" y="7"/>
                  </a:cubicBezTo>
                  <a:cubicBezTo>
                    <a:pt x="3" y="7"/>
                    <a:pt x="3" y="7"/>
                    <a:pt x="3" y="7"/>
                  </a:cubicBezTo>
                  <a:cubicBezTo>
                    <a:pt x="3" y="8"/>
                    <a:pt x="4" y="10"/>
                    <a:pt x="5" y="10"/>
                  </a:cubicBezTo>
                  <a:cubicBezTo>
                    <a:pt x="15" y="10"/>
                    <a:pt x="15" y="10"/>
                    <a:pt x="15" y="10"/>
                  </a:cubicBezTo>
                  <a:lnTo>
                    <a:pt x="15" y="13"/>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09"/>
            <p:cNvSpPr>
              <a:spLocks noChangeArrowheads="1"/>
            </p:cNvSpPr>
            <p:nvPr/>
          </p:nvSpPr>
          <p:spPr bwMode="auto">
            <a:xfrm>
              <a:off x="2720" y="1531"/>
              <a:ext cx="583"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310"/>
            <p:cNvSpPr>
              <a:spLocks noChangeArrowheads="1"/>
            </p:cNvSpPr>
            <p:nvPr/>
          </p:nvSpPr>
          <p:spPr bwMode="auto">
            <a:xfrm>
              <a:off x="2720" y="1638"/>
              <a:ext cx="583"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11"/>
            <p:cNvSpPr>
              <a:spLocks noChangeArrowheads="1"/>
            </p:cNvSpPr>
            <p:nvPr/>
          </p:nvSpPr>
          <p:spPr bwMode="auto">
            <a:xfrm>
              <a:off x="2720" y="1318"/>
              <a:ext cx="583"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12"/>
            <p:cNvSpPr>
              <a:spLocks noChangeArrowheads="1"/>
            </p:cNvSpPr>
            <p:nvPr/>
          </p:nvSpPr>
          <p:spPr bwMode="auto">
            <a:xfrm>
              <a:off x="2720" y="1370"/>
              <a:ext cx="583"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313"/>
            <p:cNvSpPr>
              <a:spLocks noChangeArrowheads="1"/>
            </p:cNvSpPr>
            <p:nvPr/>
          </p:nvSpPr>
          <p:spPr bwMode="auto">
            <a:xfrm>
              <a:off x="2720" y="1425"/>
              <a:ext cx="583"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314"/>
            <p:cNvSpPr>
              <a:spLocks noChangeArrowheads="1"/>
            </p:cNvSpPr>
            <p:nvPr/>
          </p:nvSpPr>
          <p:spPr bwMode="auto">
            <a:xfrm>
              <a:off x="2720" y="1479"/>
              <a:ext cx="583"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315"/>
            <p:cNvSpPr>
              <a:spLocks noChangeArrowheads="1"/>
            </p:cNvSpPr>
            <p:nvPr/>
          </p:nvSpPr>
          <p:spPr bwMode="auto">
            <a:xfrm>
              <a:off x="2720" y="1586"/>
              <a:ext cx="583"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316"/>
            <p:cNvSpPr>
              <a:spLocks noChangeArrowheads="1"/>
            </p:cNvSpPr>
            <p:nvPr/>
          </p:nvSpPr>
          <p:spPr bwMode="auto">
            <a:xfrm>
              <a:off x="2720" y="1693"/>
              <a:ext cx="583"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317"/>
            <p:cNvSpPr>
              <a:spLocks noChangeArrowheads="1"/>
            </p:cNvSpPr>
            <p:nvPr/>
          </p:nvSpPr>
          <p:spPr bwMode="auto">
            <a:xfrm>
              <a:off x="2720" y="1800"/>
              <a:ext cx="583"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318"/>
            <p:cNvSpPr>
              <a:spLocks noChangeArrowheads="1"/>
            </p:cNvSpPr>
            <p:nvPr/>
          </p:nvSpPr>
          <p:spPr bwMode="auto">
            <a:xfrm>
              <a:off x="2720" y="1855"/>
              <a:ext cx="583"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319"/>
            <p:cNvSpPr>
              <a:spLocks noChangeArrowheads="1"/>
            </p:cNvSpPr>
            <p:nvPr/>
          </p:nvSpPr>
          <p:spPr bwMode="auto">
            <a:xfrm>
              <a:off x="2720" y="1909"/>
              <a:ext cx="583"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320"/>
            <p:cNvSpPr>
              <a:spLocks noChangeArrowheads="1"/>
            </p:cNvSpPr>
            <p:nvPr/>
          </p:nvSpPr>
          <p:spPr bwMode="auto">
            <a:xfrm>
              <a:off x="2720" y="2016"/>
              <a:ext cx="583" cy="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321"/>
            <p:cNvSpPr>
              <a:spLocks noChangeArrowheads="1"/>
            </p:cNvSpPr>
            <p:nvPr/>
          </p:nvSpPr>
          <p:spPr bwMode="auto">
            <a:xfrm>
              <a:off x="2720" y="1748"/>
              <a:ext cx="583" cy="2"/>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322"/>
            <p:cNvSpPr>
              <a:spLocks noChangeArrowheads="1"/>
            </p:cNvSpPr>
            <p:nvPr/>
          </p:nvSpPr>
          <p:spPr bwMode="auto">
            <a:xfrm>
              <a:off x="2720" y="1961"/>
              <a:ext cx="583" cy="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4" name="Group 226"/>
          <p:cNvGrpSpPr>
            <a:grpSpLocks noChangeAspect="1"/>
          </p:cNvGrpSpPr>
          <p:nvPr/>
        </p:nvGrpSpPr>
        <p:grpSpPr bwMode="auto">
          <a:xfrm rot="5400000">
            <a:off x="1792491" y="3898223"/>
            <a:ext cx="1101144" cy="2121716"/>
            <a:chOff x="3550" y="1609"/>
            <a:chExt cx="574" cy="1106"/>
          </a:xfrm>
        </p:grpSpPr>
        <p:sp>
          <p:nvSpPr>
            <p:cNvPr id="55" name="Freeform 227"/>
            <p:cNvSpPr>
              <a:spLocks/>
            </p:cNvSpPr>
            <p:nvPr/>
          </p:nvSpPr>
          <p:spPr bwMode="auto">
            <a:xfrm>
              <a:off x="3912" y="1764"/>
              <a:ext cx="2" cy="752"/>
            </a:xfrm>
            <a:custGeom>
              <a:avLst/>
              <a:gdLst>
                <a:gd name="T0" fmla="*/ 0 w 1"/>
                <a:gd name="T1" fmla="*/ 316 h 316"/>
                <a:gd name="T2" fmla="*/ 0 w 1"/>
                <a:gd name="T3" fmla="*/ 316 h 316"/>
                <a:gd name="T4" fmla="*/ 0 w 1"/>
                <a:gd name="T5" fmla="*/ 316 h 316"/>
                <a:gd name="T6" fmla="*/ 0 w 1"/>
                <a:gd name="T7" fmla="*/ 0 h 316"/>
                <a:gd name="T8" fmla="*/ 1 w 1"/>
                <a:gd name="T9" fmla="*/ 2 h 316"/>
                <a:gd name="T10" fmla="*/ 1 w 1"/>
                <a:gd name="T11" fmla="*/ 148 h 316"/>
                <a:gd name="T12" fmla="*/ 1 w 1"/>
                <a:gd name="T13" fmla="*/ 288 h 316"/>
                <a:gd name="T14" fmla="*/ 1 w 1"/>
                <a:gd name="T15" fmla="*/ 288 h 316"/>
                <a:gd name="T16" fmla="*/ 1 w 1"/>
                <a:gd name="T17" fmla="*/ 299 h 316"/>
                <a:gd name="T18" fmla="*/ 1 w 1"/>
                <a:gd name="T19" fmla="*/ 312 h 316"/>
                <a:gd name="T20" fmla="*/ 1 w 1"/>
                <a:gd name="T21" fmla="*/ 312 h 316"/>
                <a:gd name="T22" fmla="*/ 1 w 1"/>
                <a:gd name="T23" fmla="*/ 312 h 316"/>
                <a:gd name="T24" fmla="*/ 1 w 1"/>
                <a:gd name="T25" fmla="*/ 312 h 316"/>
                <a:gd name="T26" fmla="*/ 1 w 1"/>
                <a:gd name="T27" fmla="*/ 313 h 316"/>
                <a:gd name="T28" fmla="*/ 1 w 1"/>
                <a:gd name="T29" fmla="*/ 313 h 316"/>
                <a:gd name="T30" fmla="*/ 1 w 1"/>
                <a:gd name="T31" fmla="*/ 313 h 316"/>
                <a:gd name="T32" fmla="*/ 1 w 1"/>
                <a:gd name="T33" fmla="*/ 313 h 316"/>
                <a:gd name="T34" fmla="*/ 1 w 1"/>
                <a:gd name="T35" fmla="*/ 313 h 316"/>
                <a:gd name="T36" fmla="*/ 1 w 1"/>
                <a:gd name="T37" fmla="*/ 313 h 316"/>
                <a:gd name="T38" fmla="*/ 1 w 1"/>
                <a:gd name="T39" fmla="*/ 313 h 316"/>
                <a:gd name="T40" fmla="*/ 1 w 1"/>
                <a:gd name="T41" fmla="*/ 314 h 316"/>
                <a:gd name="T42" fmla="*/ 1 w 1"/>
                <a:gd name="T43" fmla="*/ 314 h 316"/>
                <a:gd name="T44" fmla="*/ 1 w 1"/>
                <a:gd name="T45" fmla="*/ 314 h 316"/>
                <a:gd name="T46" fmla="*/ 1 w 1"/>
                <a:gd name="T47" fmla="*/ 314 h 316"/>
                <a:gd name="T48" fmla="*/ 1 w 1"/>
                <a:gd name="T49" fmla="*/ 314 h 316"/>
                <a:gd name="T50" fmla="*/ 1 w 1"/>
                <a:gd name="T51" fmla="*/ 315 h 316"/>
                <a:gd name="T52" fmla="*/ 1 w 1"/>
                <a:gd name="T53" fmla="*/ 315 h 316"/>
                <a:gd name="T54" fmla="*/ 1 w 1"/>
                <a:gd name="T55" fmla="*/ 315 h 316"/>
                <a:gd name="T56" fmla="*/ 1 w 1"/>
                <a:gd name="T57" fmla="*/ 315 h 316"/>
                <a:gd name="T58" fmla="*/ 0 w 1"/>
                <a:gd name="T59" fmla="*/ 315 h 316"/>
                <a:gd name="T60" fmla="*/ 0 w 1"/>
                <a:gd name="T61" fmla="*/ 315 h 316"/>
                <a:gd name="T62" fmla="*/ 0 w 1"/>
                <a:gd name="T63" fmla="*/ 315 h 316"/>
                <a:gd name="T64" fmla="*/ 0 w 1"/>
                <a:gd name="T65" fmla="*/ 315 h 316"/>
                <a:gd name="T66" fmla="*/ 0 w 1"/>
                <a:gd name="T67" fmla="*/ 316 h 316"/>
                <a:gd name="T68" fmla="*/ 0 w 1"/>
                <a:gd name="T69" fmla="*/ 316 h 316"/>
                <a:gd name="T70" fmla="*/ 0 w 1"/>
                <a:gd name="T71" fmla="*/ 316 h 316"/>
                <a:gd name="T72" fmla="*/ 0 w 1"/>
                <a:gd name="T73"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 h="316">
                  <a:moveTo>
                    <a:pt x="0" y="316"/>
                  </a:moveTo>
                  <a:cubicBezTo>
                    <a:pt x="0" y="316"/>
                    <a:pt x="0" y="316"/>
                    <a:pt x="0" y="316"/>
                  </a:cubicBezTo>
                  <a:cubicBezTo>
                    <a:pt x="0" y="316"/>
                    <a:pt x="0" y="316"/>
                    <a:pt x="0" y="316"/>
                  </a:cubicBezTo>
                  <a:cubicBezTo>
                    <a:pt x="0" y="0"/>
                    <a:pt x="0" y="0"/>
                    <a:pt x="0" y="0"/>
                  </a:cubicBezTo>
                  <a:cubicBezTo>
                    <a:pt x="1" y="2"/>
                    <a:pt x="1" y="2"/>
                    <a:pt x="1" y="2"/>
                  </a:cubicBezTo>
                  <a:cubicBezTo>
                    <a:pt x="1" y="148"/>
                    <a:pt x="1" y="148"/>
                    <a:pt x="1" y="148"/>
                  </a:cubicBezTo>
                  <a:cubicBezTo>
                    <a:pt x="1" y="288"/>
                    <a:pt x="1" y="288"/>
                    <a:pt x="1" y="288"/>
                  </a:cubicBezTo>
                  <a:cubicBezTo>
                    <a:pt x="1" y="288"/>
                    <a:pt x="1" y="288"/>
                    <a:pt x="1" y="288"/>
                  </a:cubicBezTo>
                  <a:cubicBezTo>
                    <a:pt x="1" y="299"/>
                    <a:pt x="1" y="299"/>
                    <a:pt x="1" y="299"/>
                  </a:cubicBezTo>
                  <a:cubicBezTo>
                    <a:pt x="1" y="312"/>
                    <a:pt x="1" y="312"/>
                    <a:pt x="1" y="312"/>
                  </a:cubicBezTo>
                  <a:cubicBezTo>
                    <a:pt x="1" y="312"/>
                    <a:pt x="1" y="312"/>
                    <a:pt x="1" y="312"/>
                  </a:cubicBezTo>
                  <a:cubicBezTo>
                    <a:pt x="1" y="312"/>
                    <a:pt x="1" y="312"/>
                    <a:pt x="1" y="312"/>
                  </a:cubicBezTo>
                  <a:cubicBezTo>
                    <a:pt x="1" y="312"/>
                    <a:pt x="1" y="312"/>
                    <a:pt x="1" y="312"/>
                  </a:cubicBezTo>
                  <a:cubicBezTo>
                    <a:pt x="1" y="312"/>
                    <a:pt x="1" y="313"/>
                    <a:pt x="1" y="313"/>
                  </a:cubicBezTo>
                  <a:cubicBezTo>
                    <a:pt x="1" y="313"/>
                    <a:pt x="1" y="313"/>
                    <a:pt x="1" y="313"/>
                  </a:cubicBezTo>
                  <a:cubicBezTo>
                    <a:pt x="1" y="313"/>
                    <a:pt x="1" y="313"/>
                    <a:pt x="1" y="313"/>
                  </a:cubicBezTo>
                  <a:cubicBezTo>
                    <a:pt x="1" y="313"/>
                    <a:pt x="1" y="313"/>
                    <a:pt x="1" y="313"/>
                  </a:cubicBezTo>
                  <a:cubicBezTo>
                    <a:pt x="1" y="313"/>
                    <a:pt x="1" y="313"/>
                    <a:pt x="1" y="313"/>
                  </a:cubicBezTo>
                  <a:cubicBezTo>
                    <a:pt x="1" y="313"/>
                    <a:pt x="1" y="313"/>
                    <a:pt x="1" y="313"/>
                  </a:cubicBezTo>
                  <a:cubicBezTo>
                    <a:pt x="1" y="313"/>
                    <a:pt x="1" y="313"/>
                    <a:pt x="1" y="313"/>
                  </a:cubicBezTo>
                  <a:cubicBezTo>
                    <a:pt x="1" y="314"/>
                    <a:pt x="1" y="314"/>
                    <a:pt x="1" y="314"/>
                  </a:cubicBezTo>
                  <a:cubicBezTo>
                    <a:pt x="1" y="314"/>
                    <a:pt x="1" y="314"/>
                    <a:pt x="1" y="314"/>
                  </a:cubicBezTo>
                  <a:cubicBezTo>
                    <a:pt x="1" y="314"/>
                    <a:pt x="1" y="314"/>
                    <a:pt x="1" y="314"/>
                  </a:cubicBezTo>
                  <a:cubicBezTo>
                    <a:pt x="1" y="314"/>
                    <a:pt x="1" y="314"/>
                    <a:pt x="1" y="314"/>
                  </a:cubicBezTo>
                  <a:cubicBezTo>
                    <a:pt x="1" y="314"/>
                    <a:pt x="1" y="314"/>
                    <a:pt x="1" y="314"/>
                  </a:cubicBezTo>
                  <a:cubicBezTo>
                    <a:pt x="1" y="315"/>
                    <a:pt x="1" y="315"/>
                    <a:pt x="1" y="315"/>
                  </a:cubicBezTo>
                  <a:cubicBezTo>
                    <a:pt x="1" y="315"/>
                    <a:pt x="1" y="315"/>
                    <a:pt x="1" y="315"/>
                  </a:cubicBezTo>
                  <a:cubicBezTo>
                    <a:pt x="1" y="315"/>
                    <a:pt x="1" y="315"/>
                    <a:pt x="1" y="315"/>
                  </a:cubicBezTo>
                  <a:cubicBezTo>
                    <a:pt x="1" y="315"/>
                    <a:pt x="1" y="315"/>
                    <a:pt x="1" y="315"/>
                  </a:cubicBezTo>
                  <a:cubicBezTo>
                    <a:pt x="0" y="315"/>
                    <a:pt x="0" y="315"/>
                    <a:pt x="0" y="315"/>
                  </a:cubicBezTo>
                  <a:cubicBezTo>
                    <a:pt x="0" y="315"/>
                    <a:pt x="0" y="315"/>
                    <a:pt x="0" y="315"/>
                  </a:cubicBezTo>
                  <a:cubicBezTo>
                    <a:pt x="0" y="315"/>
                    <a:pt x="0" y="315"/>
                    <a:pt x="0" y="315"/>
                  </a:cubicBezTo>
                  <a:cubicBezTo>
                    <a:pt x="0" y="315"/>
                    <a:pt x="0" y="315"/>
                    <a:pt x="0" y="315"/>
                  </a:cubicBezTo>
                  <a:cubicBezTo>
                    <a:pt x="0" y="316"/>
                    <a:pt x="0" y="316"/>
                    <a:pt x="0" y="316"/>
                  </a:cubicBezTo>
                  <a:cubicBezTo>
                    <a:pt x="0" y="316"/>
                    <a:pt x="0" y="316"/>
                    <a:pt x="0" y="316"/>
                  </a:cubicBezTo>
                  <a:cubicBezTo>
                    <a:pt x="0" y="316"/>
                    <a:pt x="0" y="316"/>
                    <a:pt x="0" y="316"/>
                  </a:cubicBezTo>
                  <a:cubicBezTo>
                    <a:pt x="0" y="316"/>
                    <a:pt x="0" y="316"/>
                    <a:pt x="0" y="316"/>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28"/>
            <p:cNvSpPr>
              <a:spLocks/>
            </p:cNvSpPr>
            <p:nvPr/>
          </p:nvSpPr>
          <p:spPr bwMode="auto">
            <a:xfrm>
              <a:off x="3912" y="2623"/>
              <a:ext cx="43" cy="61"/>
            </a:xfrm>
            <a:custGeom>
              <a:avLst/>
              <a:gdLst>
                <a:gd name="T0" fmla="*/ 0 w 43"/>
                <a:gd name="T1" fmla="*/ 61 h 61"/>
                <a:gd name="T2" fmla="*/ 0 w 43"/>
                <a:gd name="T3" fmla="*/ 0 h 61"/>
                <a:gd name="T4" fmla="*/ 43 w 43"/>
                <a:gd name="T5" fmla="*/ 0 h 61"/>
                <a:gd name="T6" fmla="*/ 43 w 43"/>
                <a:gd name="T7" fmla="*/ 61 h 61"/>
                <a:gd name="T8" fmla="*/ 0 w 43"/>
                <a:gd name="T9" fmla="*/ 61 h 61"/>
                <a:gd name="T10" fmla="*/ 0 w 43"/>
                <a:gd name="T11" fmla="*/ 61 h 61"/>
              </a:gdLst>
              <a:ahLst/>
              <a:cxnLst>
                <a:cxn ang="0">
                  <a:pos x="T0" y="T1"/>
                </a:cxn>
                <a:cxn ang="0">
                  <a:pos x="T2" y="T3"/>
                </a:cxn>
                <a:cxn ang="0">
                  <a:pos x="T4" y="T5"/>
                </a:cxn>
                <a:cxn ang="0">
                  <a:pos x="T6" y="T7"/>
                </a:cxn>
                <a:cxn ang="0">
                  <a:pos x="T8" y="T9"/>
                </a:cxn>
                <a:cxn ang="0">
                  <a:pos x="T10" y="T11"/>
                </a:cxn>
              </a:cxnLst>
              <a:rect l="0" t="0" r="r" b="b"/>
              <a:pathLst>
                <a:path w="43" h="61">
                  <a:moveTo>
                    <a:pt x="0" y="61"/>
                  </a:moveTo>
                  <a:lnTo>
                    <a:pt x="0" y="0"/>
                  </a:lnTo>
                  <a:lnTo>
                    <a:pt x="43" y="0"/>
                  </a:lnTo>
                  <a:lnTo>
                    <a:pt x="43" y="61"/>
                  </a:lnTo>
                  <a:lnTo>
                    <a:pt x="0" y="61"/>
                  </a:lnTo>
                  <a:lnTo>
                    <a:pt x="0" y="61"/>
                  </a:ln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29"/>
            <p:cNvSpPr>
              <a:spLocks/>
            </p:cNvSpPr>
            <p:nvPr/>
          </p:nvSpPr>
          <p:spPr bwMode="auto">
            <a:xfrm>
              <a:off x="4005" y="2599"/>
              <a:ext cx="100" cy="116"/>
            </a:xfrm>
            <a:custGeom>
              <a:avLst/>
              <a:gdLst>
                <a:gd name="T0" fmla="*/ 22 w 42"/>
                <a:gd name="T1" fmla="*/ 49 h 49"/>
                <a:gd name="T2" fmla="*/ 0 w 42"/>
                <a:gd name="T3" fmla="*/ 49 h 49"/>
                <a:gd name="T4" fmla="*/ 0 w 42"/>
                <a:gd name="T5" fmla="*/ 41 h 49"/>
                <a:gd name="T6" fmla="*/ 0 w 42"/>
                <a:gd name="T7" fmla="*/ 8 h 49"/>
                <a:gd name="T8" fmla="*/ 0 w 42"/>
                <a:gd name="T9" fmla="*/ 0 h 49"/>
                <a:gd name="T10" fmla="*/ 22 w 42"/>
                <a:gd name="T11" fmla="*/ 0 h 49"/>
                <a:gd name="T12" fmla="*/ 42 w 42"/>
                <a:gd name="T13" fmla="*/ 21 h 49"/>
                <a:gd name="T14" fmla="*/ 42 w 42"/>
                <a:gd name="T15" fmla="*/ 28 h 49"/>
                <a:gd name="T16" fmla="*/ 22 w 4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9">
                  <a:moveTo>
                    <a:pt x="22" y="49"/>
                  </a:moveTo>
                  <a:cubicBezTo>
                    <a:pt x="0" y="49"/>
                    <a:pt x="0" y="49"/>
                    <a:pt x="0" y="49"/>
                  </a:cubicBezTo>
                  <a:cubicBezTo>
                    <a:pt x="0" y="41"/>
                    <a:pt x="0" y="41"/>
                    <a:pt x="0" y="41"/>
                  </a:cubicBezTo>
                  <a:cubicBezTo>
                    <a:pt x="0" y="8"/>
                    <a:pt x="0" y="8"/>
                    <a:pt x="0" y="8"/>
                  </a:cubicBezTo>
                  <a:cubicBezTo>
                    <a:pt x="0" y="0"/>
                    <a:pt x="0" y="0"/>
                    <a:pt x="0" y="0"/>
                  </a:cubicBezTo>
                  <a:cubicBezTo>
                    <a:pt x="22" y="0"/>
                    <a:pt x="22" y="0"/>
                    <a:pt x="22" y="0"/>
                  </a:cubicBezTo>
                  <a:cubicBezTo>
                    <a:pt x="33" y="0"/>
                    <a:pt x="42" y="9"/>
                    <a:pt x="42" y="21"/>
                  </a:cubicBezTo>
                  <a:cubicBezTo>
                    <a:pt x="42" y="28"/>
                    <a:pt x="42" y="28"/>
                    <a:pt x="42" y="28"/>
                  </a:cubicBezTo>
                  <a:cubicBezTo>
                    <a:pt x="42" y="40"/>
                    <a:pt x="33" y="49"/>
                    <a:pt x="22" y="49"/>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30"/>
            <p:cNvSpPr>
              <a:spLocks/>
            </p:cNvSpPr>
            <p:nvPr/>
          </p:nvSpPr>
          <p:spPr bwMode="auto">
            <a:xfrm>
              <a:off x="3988" y="1702"/>
              <a:ext cx="136" cy="825"/>
            </a:xfrm>
            <a:custGeom>
              <a:avLst/>
              <a:gdLst>
                <a:gd name="T0" fmla="*/ 10 w 57"/>
                <a:gd name="T1" fmla="*/ 0 h 347"/>
                <a:gd name="T2" fmla="*/ 27 w 57"/>
                <a:gd name="T3" fmla="*/ 2 h 347"/>
                <a:gd name="T4" fmla="*/ 32 w 57"/>
                <a:gd name="T5" fmla="*/ 20 h 347"/>
                <a:gd name="T6" fmla="*/ 55 w 57"/>
                <a:gd name="T7" fmla="*/ 30 h 347"/>
                <a:gd name="T8" fmla="*/ 46 w 57"/>
                <a:gd name="T9" fmla="*/ 130 h 347"/>
                <a:gd name="T10" fmla="*/ 37 w 57"/>
                <a:gd name="T11" fmla="*/ 122 h 347"/>
                <a:gd name="T12" fmla="*/ 37 w 57"/>
                <a:gd name="T13" fmla="*/ 121 h 347"/>
                <a:gd name="T14" fmla="*/ 37 w 57"/>
                <a:gd name="T15" fmla="*/ 121 h 347"/>
                <a:gd name="T16" fmla="*/ 37 w 57"/>
                <a:gd name="T17" fmla="*/ 121 h 347"/>
                <a:gd name="T18" fmla="*/ 37 w 57"/>
                <a:gd name="T19" fmla="*/ 121 h 347"/>
                <a:gd name="T20" fmla="*/ 37 w 57"/>
                <a:gd name="T21" fmla="*/ 121 h 347"/>
                <a:gd name="T22" fmla="*/ 37 w 57"/>
                <a:gd name="T23" fmla="*/ 121 h 347"/>
                <a:gd name="T24" fmla="*/ 37 w 57"/>
                <a:gd name="T25" fmla="*/ 121 h 347"/>
                <a:gd name="T26" fmla="*/ 37 w 57"/>
                <a:gd name="T27" fmla="*/ 120 h 347"/>
                <a:gd name="T28" fmla="*/ 37 w 57"/>
                <a:gd name="T29" fmla="*/ 120 h 347"/>
                <a:gd name="T30" fmla="*/ 37 w 57"/>
                <a:gd name="T31" fmla="*/ 120 h 347"/>
                <a:gd name="T32" fmla="*/ 37 w 57"/>
                <a:gd name="T33" fmla="*/ 120 h 347"/>
                <a:gd name="T34" fmla="*/ 37 w 57"/>
                <a:gd name="T35" fmla="*/ 120 h 347"/>
                <a:gd name="T36" fmla="*/ 37 w 57"/>
                <a:gd name="T37" fmla="*/ 120 h 347"/>
                <a:gd name="T38" fmla="*/ 37 w 57"/>
                <a:gd name="T39" fmla="*/ 120 h 347"/>
                <a:gd name="T40" fmla="*/ 37 w 57"/>
                <a:gd name="T41" fmla="*/ 120 h 347"/>
                <a:gd name="T42" fmla="*/ 37 w 57"/>
                <a:gd name="T43" fmla="*/ 120 h 347"/>
                <a:gd name="T44" fmla="*/ 37 w 57"/>
                <a:gd name="T45" fmla="*/ 119 h 347"/>
                <a:gd name="T46" fmla="*/ 37 w 57"/>
                <a:gd name="T47" fmla="*/ 119 h 347"/>
                <a:gd name="T48" fmla="*/ 37 w 57"/>
                <a:gd name="T49" fmla="*/ 119 h 347"/>
                <a:gd name="T50" fmla="*/ 37 w 57"/>
                <a:gd name="T51" fmla="*/ 119 h 347"/>
                <a:gd name="T52" fmla="*/ 37 w 57"/>
                <a:gd name="T53" fmla="*/ 119 h 347"/>
                <a:gd name="T54" fmla="*/ 37 w 57"/>
                <a:gd name="T55" fmla="*/ 119 h 347"/>
                <a:gd name="T56" fmla="*/ 37 w 57"/>
                <a:gd name="T57" fmla="*/ 118 h 347"/>
                <a:gd name="T58" fmla="*/ 37 w 57"/>
                <a:gd name="T59" fmla="*/ 118 h 347"/>
                <a:gd name="T60" fmla="*/ 37 w 57"/>
                <a:gd name="T61" fmla="*/ 118 h 347"/>
                <a:gd name="T62" fmla="*/ 37 w 57"/>
                <a:gd name="T63" fmla="*/ 118 h 347"/>
                <a:gd name="T64" fmla="*/ 37 w 57"/>
                <a:gd name="T65" fmla="*/ 118 h 347"/>
                <a:gd name="T66" fmla="*/ 37 w 57"/>
                <a:gd name="T67" fmla="*/ 118 h 347"/>
                <a:gd name="T68" fmla="*/ 37 w 57"/>
                <a:gd name="T69" fmla="*/ 118 h 347"/>
                <a:gd name="T70" fmla="*/ 37 w 57"/>
                <a:gd name="T71" fmla="*/ 117 h 347"/>
                <a:gd name="T72" fmla="*/ 38 w 57"/>
                <a:gd name="T73" fmla="*/ 117 h 347"/>
                <a:gd name="T74" fmla="*/ 38 w 57"/>
                <a:gd name="T75" fmla="*/ 117 h 347"/>
                <a:gd name="T76" fmla="*/ 38 w 57"/>
                <a:gd name="T77" fmla="*/ 117 h 347"/>
                <a:gd name="T78" fmla="*/ 38 w 57"/>
                <a:gd name="T79" fmla="*/ 117 h 347"/>
                <a:gd name="T80" fmla="*/ 38 w 57"/>
                <a:gd name="T81" fmla="*/ 117 h 347"/>
                <a:gd name="T82" fmla="*/ 38 w 57"/>
                <a:gd name="T83" fmla="*/ 116 h 347"/>
                <a:gd name="T84" fmla="*/ 39 w 57"/>
                <a:gd name="T85" fmla="*/ 116 h 347"/>
                <a:gd name="T86" fmla="*/ 40 w 57"/>
                <a:gd name="T87" fmla="*/ 116 h 347"/>
                <a:gd name="T88" fmla="*/ 40 w 57"/>
                <a:gd name="T89" fmla="*/ 116 h 347"/>
                <a:gd name="T90" fmla="*/ 41 w 57"/>
                <a:gd name="T91" fmla="*/ 116 h 347"/>
                <a:gd name="T92" fmla="*/ 41 w 57"/>
                <a:gd name="T93" fmla="*/ 116 h 347"/>
                <a:gd name="T94" fmla="*/ 42 w 57"/>
                <a:gd name="T95" fmla="*/ 116 h 347"/>
                <a:gd name="T96" fmla="*/ 42 w 57"/>
                <a:gd name="T97" fmla="*/ 116 h 347"/>
                <a:gd name="T98" fmla="*/ 43 w 57"/>
                <a:gd name="T99" fmla="*/ 116 h 347"/>
                <a:gd name="T100" fmla="*/ 43 w 57"/>
                <a:gd name="T101" fmla="*/ 116 h 347"/>
                <a:gd name="T102" fmla="*/ 46 w 57"/>
                <a:gd name="T103" fmla="*/ 118 h 347"/>
                <a:gd name="T104" fmla="*/ 46 w 57"/>
                <a:gd name="T105" fmla="*/ 124 h 347"/>
                <a:gd name="T106" fmla="*/ 49 w 57"/>
                <a:gd name="T107" fmla="*/ 72 h 347"/>
                <a:gd name="T108" fmla="*/ 49 w 57"/>
                <a:gd name="T109" fmla="*/ 70 h 347"/>
                <a:gd name="T110" fmla="*/ 47 w 57"/>
                <a:gd name="T111" fmla="*/ 31 h 347"/>
                <a:gd name="T112" fmla="*/ 35 w 57"/>
                <a:gd name="T113" fmla="*/ 208 h 347"/>
                <a:gd name="T114" fmla="*/ 19 w 57"/>
                <a:gd name="T115" fmla="*/ 347 h 347"/>
                <a:gd name="T116" fmla="*/ 0 w 57"/>
                <a:gd name="T117" fmla="*/ 213 h 347"/>
                <a:gd name="T118" fmla="*/ 0 w 57"/>
                <a:gd name="T119"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347">
                  <a:moveTo>
                    <a:pt x="4" y="20"/>
                  </a:moveTo>
                  <a:cubicBezTo>
                    <a:pt x="8" y="20"/>
                    <a:pt x="8" y="20"/>
                    <a:pt x="8" y="20"/>
                  </a:cubicBezTo>
                  <a:cubicBezTo>
                    <a:pt x="8" y="2"/>
                    <a:pt x="8" y="2"/>
                    <a:pt x="8" y="2"/>
                  </a:cubicBezTo>
                  <a:cubicBezTo>
                    <a:pt x="8" y="1"/>
                    <a:pt x="9" y="0"/>
                    <a:pt x="10" y="0"/>
                  </a:cubicBezTo>
                  <a:cubicBezTo>
                    <a:pt x="13" y="0"/>
                    <a:pt x="13" y="0"/>
                    <a:pt x="13" y="0"/>
                  </a:cubicBezTo>
                  <a:cubicBezTo>
                    <a:pt x="17" y="0"/>
                    <a:pt x="17" y="0"/>
                    <a:pt x="17" y="0"/>
                  </a:cubicBezTo>
                  <a:cubicBezTo>
                    <a:pt x="25" y="0"/>
                    <a:pt x="25" y="0"/>
                    <a:pt x="25" y="0"/>
                  </a:cubicBezTo>
                  <a:cubicBezTo>
                    <a:pt x="26" y="0"/>
                    <a:pt x="27" y="1"/>
                    <a:pt x="27" y="2"/>
                  </a:cubicBezTo>
                  <a:cubicBezTo>
                    <a:pt x="27" y="20"/>
                    <a:pt x="27" y="20"/>
                    <a:pt x="27" y="20"/>
                  </a:cubicBezTo>
                  <a:cubicBezTo>
                    <a:pt x="31" y="20"/>
                    <a:pt x="31" y="20"/>
                    <a:pt x="31" y="20"/>
                  </a:cubicBezTo>
                  <a:cubicBezTo>
                    <a:pt x="31" y="20"/>
                    <a:pt x="32" y="20"/>
                    <a:pt x="32" y="20"/>
                  </a:cubicBezTo>
                  <a:cubicBezTo>
                    <a:pt x="32" y="20"/>
                    <a:pt x="32" y="20"/>
                    <a:pt x="32" y="20"/>
                  </a:cubicBezTo>
                  <a:cubicBezTo>
                    <a:pt x="33" y="21"/>
                    <a:pt x="33" y="21"/>
                    <a:pt x="34" y="21"/>
                  </a:cubicBezTo>
                  <a:cubicBezTo>
                    <a:pt x="37" y="21"/>
                    <a:pt x="40" y="21"/>
                    <a:pt x="43" y="22"/>
                  </a:cubicBezTo>
                  <a:cubicBezTo>
                    <a:pt x="47" y="22"/>
                    <a:pt x="50" y="24"/>
                    <a:pt x="53" y="26"/>
                  </a:cubicBezTo>
                  <a:cubicBezTo>
                    <a:pt x="54" y="27"/>
                    <a:pt x="54" y="29"/>
                    <a:pt x="55" y="30"/>
                  </a:cubicBezTo>
                  <a:cubicBezTo>
                    <a:pt x="57" y="34"/>
                    <a:pt x="57" y="52"/>
                    <a:pt x="57" y="71"/>
                  </a:cubicBezTo>
                  <a:cubicBezTo>
                    <a:pt x="57" y="94"/>
                    <a:pt x="57" y="120"/>
                    <a:pt x="55" y="123"/>
                  </a:cubicBezTo>
                  <a:cubicBezTo>
                    <a:pt x="54" y="125"/>
                    <a:pt x="54" y="127"/>
                    <a:pt x="53" y="128"/>
                  </a:cubicBezTo>
                  <a:cubicBezTo>
                    <a:pt x="51" y="129"/>
                    <a:pt x="49" y="130"/>
                    <a:pt x="46" y="130"/>
                  </a:cubicBezTo>
                  <a:cubicBezTo>
                    <a:pt x="42" y="130"/>
                    <a:pt x="39" y="127"/>
                    <a:pt x="38" y="124"/>
                  </a:cubicBezTo>
                  <a:cubicBezTo>
                    <a:pt x="37" y="124"/>
                    <a:pt x="37" y="123"/>
                    <a:pt x="37" y="122"/>
                  </a:cubicBezTo>
                  <a:cubicBezTo>
                    <a:pt x="37" y="122"/>
                    <a:pt x="37" y="122"/>
                    <a:pt x="37" y="122"/>
                  </a:cubicBezTo>
                  <a:cubicBezTo>
                    <a:pt x="37" y="122"/>
                    <a:pt x="37" y="122"/>
                    <a:pt x="37" y="122"/>
                  </a:cubicBezTo>
                  <a:cubicBezTo>
                    <a:pt x="37" y="122"/>
                    <a:pt x="37" y="122"/>
                    <a:pt x="37" y="122"/>
                  </a:cubicBezTo>
                  <a:cubicBezTo>
                    <a:pt x="37" y="122"/>
                    <a:pt x="37" y="122"/>
                    <a:pt x="37" y="122"/>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1"/>
                    <a:pt x="37" y="121"/>
                    <a:pt x="37" y="121"/>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20"/>
                    <a:pt x="37" y="120"/>
                    <a:pt x="37" y="120"/>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9"/>
                    <a:pt x="37" y="119"/>
                    <a:pt x="37" y="119"/>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8"/>
                    <a:pt x="37" y="118"/>
                    <a:pt x="37" y="118"/>
                  </a:cubicBezTo>
                  <a:cubicBezTo>
                    <a:pt x="37" y="117"/>
                    <a:pt x="37" y="117"/>
                    <a:pt x="37" y="117"/>
                  </a:cubicBezTo>
                  <a:cubicBezTo>
                    <a:pt x="37" y="117"/>
                    <a:pt x="37" y="117"/>
                    <a:pt x="37" y="117"/>
                  </a:cubicBezTo>
                  <a:cubicBezTo>
                    <a:pt x="37" y="117"/>
                    <a:pt x="37" y="117"/>
                    <a:pt x="37"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7"/>
                    <a:pt x="38" y="117"/>
                    <a:pt x="38" y="117"/>
                  </a:cubicBezTo>
                  <a:cubicBezTo>
                    <a:pt x="38" y="116"/>
                    <a:pt x="38" y="116"/>
                    <a:pt x="38" y="116"/>
                  </a:cubicBezTo>
                  <a:cubicBezTo>
                    <a:pt x="39" y="116"/>
                    <a:pt x="39" y="116"/>
                    <a:pt x="39" y="116"/>
                  </a:cubicBezTo>
                  <a:cubicBezTo>
                    <a:pt x="39" y="116"/>
                    <a:pt x="39" y="116"/>
                    <a:pt x="39" y="116"/>
                  </a:cubicBezTo>
                  <a:cubicBezTo>
                    <a:pt x="39" y="116"/>
                    <a:pt x="39" y="116"/>
                    <a:pt x="39" y="116"/>
                  </a:cubicBezTo>
                  <a:cubicBezTo>
                    <a:pt x="39" y="116"/>
                    <a:pt x="39" y="116"/>
                    <a:pt x="39" y="116"/>
                  </a:cubicBezTo>
                  <a:cubicBezTo>
                    <a:pt x="39" y="116"/>
                    <a:pt x="39" y="116"/>
                    <a:pt x="39" y="116"/>
                  </a:cubicBezTo>
                  <a:cubicBezTo>
                    <a:pt x="39" y="116"/>
                    <a:pt x="40" y="116"/>
                    <a:pt x="40" y="116"/>
                  </a:cubicBezTo>
                  <a:cubicBezTo>
                    <a:pt x="40" y="116"/>
                    <a:pt x="40" y="116"/>
                    <a:pt x="40" y="116"/>
                  </a:cubicBezTo>
                  <a:cubicBezTo>
                    <a:pt x="40" y="116"/>
                    <a:pt x="40" y="116"/>
                    <a:pt x="40" y="116"/>
                  </a:cubicBezTo>
                  <a:cubicBezTo>
                    <a:pt x="40" y="116"/>
                    <a:pt x="40" y="116"/>
                    <a:pt x="40" y="116"/>
                  </a:cubicBezTo>
                  <a:cubicBezTo>
                    <a:pt x="40" y="116"/>
                    <a:pt x="40" y="116"/>
                    <a:pt x="40" y="116"/>
                  </a:cubicBezTo>
                  <a:cubicBezTo>
                    <a:pt x="40" y="116"/>
                    <a:pt x="40" y="116"/>
                    <a:pt x="40" y="116"/>
                  </a:cubicBezTo>
                  <a:cubicBezTo>
                    <a:pt x="40" y="116"/>
                    <a:pt x="40" y="116"/>
                    <a:pt x="40" y="116"/>
                  </a:cubicBezTo>
                  <a:cubicBezTo>
                    <a:pt x="40" y="116"/>
                    <a:pt x="40" y="116"/>
                    <a:pt x="40" y="116"/>
                  </a:cubicBezTo>
                  <a:cubicBezTo>
                    <a:pt x="40" y="116"/>
                    <a:pt x="40" y="116"/>
                    <a:pt x="40" y="116"/>
                  </a:cubicBezTo>
                  <a:cubicBezTo>
                    <a:pt x="40" y="116"/>
                    <a:pt x="40" y="116"/>
                    <a:pt x="40"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2" y="116"/>
                    <a:pt x="42" y="116"/>
                    <a:pt x="42" y="116"/>
                  </a:cubicBezTo>
                  <a:cubicBezTo>
                    <a:pt x="42" y="116"/>
                    <a:pt x="42" y="116"/>
                    <a:pt x="42" y="116"/>
                  </a:cubicBezTo>
                  <a:cubicBezTo>
                    <a:pt x="42" y="116"/>
                    <a:pt x="42" y="116"/>
                    <a:pt x="42" y="116"/>
                  </a:cubicBezTo>
                  <a:cubicBezTo>
                    <a:pt x="42" y="116"/>
                    <a:pt x="42" y="116"/>
                    <a:pt x="42" y="116"/>
                  </a:cubicBezTo>
                  <a:cubicBezTo>
                    <a:pt x="42" y="116"/>
                    <a:pt x="42" y="116"/>
                    <a:pt x="42" y="116"/>
                  </a:cubicBezTo>
                  <a:cubicBezTo>
                    <a:pt x="42" y="115"/>
                    <a:pt x="42" y="115"/>
                    <a:pt x="42"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5" y="116"/>
                    <a:pt x="46" y="117"/>
                    <a:pt x="46" y="118"/>
                  </a:cubicBezTo>
                  <a:cubicBezTo>
                    <a:pt x="46" y="118"/>
                    <a:pt x="46" y="118"/>
                    <a:pt x="46" y="118"/>
                  </a:cubicBezTo>
                  <a:cubicBezTo>
                    <a:pt x="46" y="118"/>
                    <a:pt x="46" y="118"/>
                    <a:pt x="46" y="118"/>
                  </a:cubicBezTo>
                  <a:cubicBezTo>
                    <a:pt x="46" y="118"/>
                    <a:pt x="46" y="118"/>
                    <a:pt x="46" y="118"/>
                  </a:cubicBezTo>
                  <a:cubicBezTo>
                    <a:pt x="46" y="118"/>
                    <a:pt x="46" y="119"/>
                    <a:pt x="45" y="120"/>
                  </a:cubicBezTo>
                  <a:cubicBezTo>
                    <a:pt x="45" y="120"/>
                    <a:pt x="45" y="121"/>
                    <a:pt x="45" y="121"/>
                  </a:cubicBezTo>
                  <a:cubicBezTo>
                    <a:pt x="45" y="122"/>
                    <a:pt x="46" y="123"/>
                    <a:pt x="46" y="123"/>
                  </a:cubicBezTo>
                  <a:cubicBezTo>
                    <a:pt x="46" y="123"/>
                    <a:pt x="46" y="124"/>
                    <a:pt x="46" y="124"/>
                  </a:cubicBezTo>
                  <a:cubicBezTo>
                    <a:pt x="46" y="124"/>
                    <a:pt x="47" y="123"/>
                    <a:pt x="47" y="122"/>
                  </a:cubicBezTo>
                  <a:cubicBezTo>
                    <a:pt x="47" y="121"/>
                    <a:pt x="47" y="120"/>
                    <a:pt x="48" y="118"/>
                  </a:cubicBezTo>
                  <a:cubicBezTo>
                    <a:pt x="48" y="110"/>
                    <a:pt x="49" y="91"/>
                    <a:pt x="49" y="73"/>
                  </a:cubicBezTo>
                  <a:cubicBezTo>
                    <a:pt x="49" y="72"/>
                    <a:pt x="49" y="72"/>
                    <a:pt x="49" y="72"/>
                  </a:cubicBezTo>
                  <a:cubicBezTo>
                    <a:pt x="49" y="72"/>
                    <a:pt x="49" y="72"/>
                    <a:pt x="49" y="72"/>
                  </a:cubicBezTo>
                  <a:cubicBezTo>
                    <a:pt x="49" y="71"/>
                    <a:pt x="49" y="71"/>
                    <a:pt x="49" y="71"/>
                  </a:cubicBezTo>
                  <a:cubicBezTo>
                    <a:pt x="49" y="71"/>
                    <a:pt x="49" y="71"/>
                    <a:pt x="49" y="71"/>
                  </a:cubicBezTo>
                  <a:cubicBezTo>
                    <a:pt x="49" y="70"/>
                    <a:pt x="49" y="70"/>
                    <a:pt x="49" y="70"/>
                  </a:cubicBezTo>
                  <a:cubicBezTo>
                    <a:pt x="49" y="70"/>
                    <a:pt x="49" y="70"/>
                    <a:pt x="49" y="70"/>
                  </a:cubicBezTo>
                  <a:cubicBezTo>
                    <a:pt x="49" y="56"/>
                    <a:pt x="48" y="42"/>
                    <a:pt x="47" y="34"/>
                  </a:cubicBezTo>
                  <a:cubicBezTo>
                    <a:pt x="47" y="34"/>
                    <a:pt x="47" y="34"/>
                    <a:pt x="47" y="34"/>
                  </a:cubicBezTo>
                  <a:cubicBezTo>
                    <a:pt x="47" y="33"/>
                    <a:pt x="47" y="32"/>
                    <a:pt x="47" y="31"/>
                  </a:cubicBezTo>
                  <a:cubicBezTo>
                    <a:pt x="45" y="27"/>
                    <a:pt x="40" y="26"/>
                    <a:pt x="35" y="26"/>
                  </a:cubicBezTo>
                  <a:cubicBezTo>
                    <a:pt x="35" y="198"/>
                    <a:pt x="35" y="198"/>
                    <a:pt x="35" y="198"/>
                  </a:cubicBezTo>
                  <a:cubicBezTo>
                    <a:pt x="35" y="204"/>
                    <a:pt x="35" y="204"/>
                    <a:pt x="35" y="204"/>
                  </a:cubicBezTo>
                  <a:cubicBezTo>
                    <a:pt x="35" y="208"/>
                    <a:pt x="35" y="208"/>
                    <a:pt x="35" y="208"/>
                  </a:cubicBezTo>
                  <a:cubicBezTo>
                    <a:pt x="35" y="213"/>
                    <a:pt x="35" y="213"/>
                    <a:pt x="35" y="213"/>
                  </a:cubicBezTo>
                  <a:cubicBezTo>
                    <a:pt x="35" y="282"/>
                    <a:pt x="35" y="282"/>
                    <a:pt x="35" y="282"/>
                  </a:cubicBezTo>
                  <a:cubicBezTo>
                    <a:pt x="35" y="287"/>
                    <a:pt x="29" y="347"/>
                    <a:pt x="24" y="347"/>
                  </a:cubicBezTo>
                  <a:cubicBezTo>
                    <a:pt x="19" y="347"/>
                    <a:pt x="19" y="347"/>
                    <a:pt x="19" y="347"/>
                  </a:cubicBezTo>
                  <a:cubicBezTo>
                    <a:pt x="16" y="347"/>
                    <a:pt x="16" y="347"/>
                    <a:pt x="16" y="347"/>
                  </a:cubicBezTo>
                  <a:cubicBezTo>
                    <a:pt x="11" y="347"/>
                    <a:pt x="11" y="347"/>
                    <a:pt x="11" y="347"/>
                  </a:cubicBezTo>
                  <a:cubicBezTo>
                    <a:pt x="7" y="347"/>
                    <a:pt x="0" y="287"/>
                    <a:pt x="0" y="282"/>
                  </a:cubicBezTo>
                  <a:cubicBezTo>
                    <a:pt x="0" y="213"/>
                    <a:pt x="0" y="213"/>
                    <a:pt x="0" y="213"/>
                  </a:cubicBezTo>
                  <a:cubicBezTo>
                    <a:pt x="0" y="208"/>
                    <a:pt x="0" y="208"/>
                    <a:pt x="0" y="208"/>
                  </a:cubicBezTo>
                  <a:cubicBezTo>
                    <a:pt x="0" y="204"/>
                    <a:pt x="0" y="204"/>
                    <a:pt x="0" y="204"/>
                  </a:cubicBezTo>
                  <a:cubicBezTo>
                    <a:pt x="0" y="198"/>
                    <a:pt x="0" y="198"/>
                    <a:pt x="0" y="198"/>
                  </a:cubicBezTo>
                  <a:cubicBezTo>
                    <a:pt x="0" y="23"/>
                    <a:pt x="0" y="23"/>
                    <a:pt x="0" y="23"/>
                  </a:cubicBezTo>
                  <a:cubicBezTo>
                    <a:pt x="0" y="21"/>
                    <a:pt x="2" y="20"/>
                    <a:pt x="4" y="2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31"/>
            <p:cNvSpPr>
              <a:spLocks/>
            </p:cNvSpPr>
            <p:nvPr/>
          </p:nvSpPr>
          <p:spPr bwMode="auto">
            <a:xfrm>
              <a:off x="3907" y="1754"/>
              <a:ext cx="5" cy="766"/>
            </a:xfrm>
            <a:custGeom>
              <a:avLst/>
              <a:gdLst>
                <a:gd name="T0" fmla="*/ 2 w 2"/>
                <a:gd name="T1" fmla="*/ 320 h 322"/>
                <a:gd name="T2" fmla="*/ 2 w 2"/>
                <a:gd name="T3" fmla="*/ 320 h 322"/>
                <a:gd name="T4" fmla="*/ 2 w 2"/>
                <a:gd name="T5" fmla="*/ 320 h 322"/>
                <a:gd name="T6" fmla="*/ 2 w 2"/>
                <a:gd name="T7" fmla="*/ 320 h 322"/>
                <a:gd name="T8" fmla="*/ 2 w 2"/>
                <a:gd name="T9" fmla="*/ 321 h 322"/>
                <a:gd name="T10" fmla="*/ 2 w 2"/>
                <a:gd name="T11" fmla="*/ 321 h 322"/>
                <a:gd name="T12" fmla="*/ 2 w 2"/>
                <a:gd name="T13" fmla="*/ 321 h 322"/>
                <a:gd name="T14" fmla="*/ 2 w 2"/>
                <a:gd name="T15" fmla="*/ 321 h 322"/>
                <a:gd name="T16" fmla="*/ 1 w 2"/>
                <a:gd name="T17" fmla="*/ 321 h 322"/>
                <a:gd name="T18" fmla="*/ 1 w 2"/>
                <a:gd name="T19" fmla="*/ 321 h 322"/>
                <a:gd name="T20" fmla="*/ 1 w 2"/>
                <a:gd name="T21" fmla="*/ 322 h 322"/>
                <a:gd name="T22" fmla="*/ 1 w 2"/>
                <a:gd name="T23" fmla="*/ 322 h 322"/>
                <a:gd name="T24" fmla="*/ 1 w 2"/>
                <a:gd name="T25" fmla="*/ 322 h 322"/>
                <a:gd name="T26" fmla="*/ 1 w 2"/>
                <a:gd name="T27" fmla="*/ 322 h 322"/>
                <a:gd name="T28" fmla="*/ 1 w 2"/>
                <a:gd name="T29" fmla="*/ 322 h 322"/>
                <a:gd name="T30" fmla="*/ 0 w 2"/>
                <a:gd name="T31" fmla="*/ 322 h 322"/>
                <a:gd name="T32" fmla="*/ 0 w 2"/>
                <a:gd name="T33" fmla="*/ 322 h 322"/>
                <a:gd name="T34" fmla="*/ 0 w 2"/>
                <a:gd name="T35" fmla="*/ 0 h 322"/>
                <a:gd name="T36" fmla="*/ 2 w 2"/>
                <a:gd name="T37" fmla="*/ 4 h 322"/>
                <a:gd name="T38" fmla="*/ 2 w 2"/>
                <a:gd name="T39" fmla="*/ 320 h 322"/>
                <a:gd name="T40" fmla="*/ 2 w 2"/>
                <a:gd name="T41"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322">
                  <a:moveTo>
                    <a:pt x="2" y="320"/>
                  </a:moveTo>
                  <a:cubicBezTo>
                    <a:pt x="2" y="320"/>
                    <a:pt x="2" y="320"/>
                    <a:pt x="2" y="320"/>
                  </a:cubicBezTo>
                  <a:cubicBezTo>
                    <a:pt x="2" y="320"/>
                    <a:pt x="2" y="320"/>
                    <a:pt x="2" y="320"/>
                  </a:cubicBezTo>
                  <a:cubicBezTo>
                    <a:pt x="2" y="320"/>
                    <a:pt x="2" y="320"/>
                    <a:pt x="2" y="320"/>
                  </a:cubicBezTo>
                  <a:cubicBezTo>
                    <a:pt x="2" y="321"/>
                    <a:pt x="2" y="321"/>
                    <a:pt x="2" y="321"/>
                  </a:cubicBezTo>
                  <a:cubicBezTo>
                    <a:pt x="2" y="321"/>
                    <a:pt x="2" y="321"/>
                    <a:pt x="2" y="321"/>
                  </a:cubicBezTo>
                  <a:cubicBezTo>
                    <a:pt x="2" y="321"/>
                    <a:pt x="2" y="321"/>
                    <a:pt x="2" y="321"/>
                  </a:cubicBezTo>
                  <a:cubicBezTo>
                    <a:pt x="2" y="321"/>
                    <a:pt x="2" y="321"/>
                    <a:pt x="2" y="321"/>
                  </a:cubicBezTo>
                  <a:cubicBezTo>
                    <a:pt x="1" y="321"/>
                    <a:pt x="1" y="321"/>
                    <a:pt x="1" y="321"/>
                  </a:cubicBezTo>
                  <a:cubicBezTo>
                    <a:pt x="1" y="321"/>
                    <a:pt x="1" y="321"/>
                    <a:pt x="1" y="321"/>
                  </a:cubicBezTo>
                  <a:cubicBezTo>
                    <a:pt x="1" y="321"/>
                    <a:pt x="1" y="322"/>
                    <a:pt x="1" y="322"/>
                  </a:cubicBezTo>
                  <a:cubicBezTo>
                    <a:pt x="1" y="322"/>
                    <a:pt x="1" y="322"/>
                    <a:pt x="1" y="322"/>
                  </a:cubicBezTo>
                  <a:cubicBezTo>
                    <a:pt x="1" y="322"/>
                    <a:pt x="1" y="322"/>
                    <a:pt x="1" y="322"/>
                  </a:cubicBezTo>
                  <a:cubicBezTo>
                    <a:pt x="1" y="322"/>
                    <a:pt x="1" y="322"/>
                    <a:pt x="1" y="322"/>
                  </a:cubicBezTo>
                  <a:cubicBezTo>
                    <a:pt x="1" y="322"/>
                    <a:pt x="1" y="322"/>
                    <a:pt x="1" y="322"/>
                  </a:cubicBezTo>
                  <a:cubicBezTo>
                    <a:pt x="0" y="322"/>
                    <a:pt x="0" y="322"/>
                    <a:pt x="0" y="322"/>
                  </a:cubicBezTo>
                  <a:cubicBezTo>
                    <a:pt x="0" y="322"/>
                    <a:pt x="0" y="322"/>
                    <a:pt x="0" y="322"/>
                  </a:cubicBezTo>
                  <a:cubicBezTo>
                    <a:pt x="0" y="0"/>
                    <a:pt x="0" y="0"/>
                    <a:pt x="0" y="0"/>
                  </a:cubicBezTo>
                  <a:cubicBezTo>
                    <a:pt x="2" y="4"/>
                    <a:pt x="2" y="4"/>
                    <a:pt x="2" y="4"/>
                  </a:cubicBezTo>
                  <a:cubicBezTo>
                    <a:pt x="2" y="320"/>
                    <a:pt x="2" y="320"/>
                    <a:pt x="2" y="320"/>
                  </a:cubicBezTo>
                  <a:cubicBezTo>
                    <a:pt x="2" y="320"/>
                    <a:pt x="2" y="320"/>
                    <a:pt x="2" y="32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232"/>
            <p:cNvSpPr>
              <a:spLocks noChangeArrowheads="1"/>
            </p:cNvSpPr>
            <p:nvPr/>
          </p:nvSpPr>
          <p:spPr bwMode="auto">
            <a:xfrm>
              <a:off x="3907" y="2623"/>
              <a:ext cx="5" cy="61"/>
            </a:xfrm>
            <a:prstGeom prst="rect">
              <a:avLst/>
            </a:prstGeom>
            <a:solidFill>
              <a:srgbClr val="81B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33"/>
            <p:cNvSpPr>
              <a:spLocks/>
            </p:cNvSpPr>
            <p:nvPr/>
          </p:nvSpPr>
          <p:spPr bwMode="auto">
            <a:xfrm>
              <a:off x="3861" y="1678"/>
              <a:ext cx="46" cy="849"/>
            </a:xfrm>
            <a:custGeom>
              <a:avLst/>
              <a:gdLst>
                <a:gd name="T0" fmla="*/ 19 w 19"/>
                <a:gd name="T1" fmla="*/ 32 h 357"/>
                <a:gd name="T2" fmla="*/ 19 w 19"/>
                <a:gd name="T3" fmla="*/ 354 h 357"/>
                <a:gd name="T4" fmla="*/ 19 w 19"/>
                <a:gd name="T5" fmla="*/ 354 h 357"/>
                <a:gd name="T6" fmla="*/ 19 w 19"/>
                <a:gd name="T7" fmla="*/ 355 h 357"/>
                <a:gd name="T8" fmla="*/ 19 w 19"/>
                <a:gd name="T9" fmla="*/ 355 h 357"/>
                <a:gd name="T10" fmla="*/ 19 w 19"/>
                <a:gd name="T11" fmla="*/ 355 h 357"/>
                <a:gd name="T12" fmla="*/ 19 w 19"/>
                <a:gd name="T13" fmla="*/ 355 h 357"/>
                <a:gd name="T14" fmla="*/ 18 w 19"/>
                <a:gd name="T15" fmla="*/ 355 h 357"/>
                <a:gd name="T16" fmla="*/ 18 w 19"/>
                <a:gd name="T17" fmla="*/ 355 h 357"/>
                <a:gd name="T18" fmla="*/ 18 w 19"/>
                <a:gd name="T19" fmla="*/ 355 h 357"/>
                <a:gd name="T20" fmla="*/ 18 w 19"/>
                <a:gd name="T21" fmla="*/ 356 h 357"/>
                <a:gd name="T22" fmla="*/ 18 w 19"/>
                <a:gd name="T23" fmla="*/ 356 h 357"/>
                <a:gd name="T24" fmla="*/ 18 w 19"/>
                <a:gd name="T25" fmla="*/ 356 h 357"/>
                <a:gd name="T26" fmla="*/ 17 w 19"/>
                <a:gd name="T27" fmla="*/ 356 h 357"/>
                <a:gd name="T28" fmla="*/ 17 w 19"/>
                <a:gd name="T29" fmla="*/ 356 h 357"/>
                <a:gd name="T30" fmla="*/ 17 w 19"/>
                <a:gd name="T31" fmla="*/ 356 h 357"/>
                <a:gd name="T32" fmla="*/ 17 w 19"/>
                <a:gd name="T33" fmla="*/ 356 h 357"/>
                <a:gd name="T34" fmla="*/ 17 w 19"/>
                <a:gd name="T35" fmla="*/ 356 h 357"/>
                <a:gd name="T36" fmla="*/ 16 w 19"/>
                <a:gd name="T37" fmla="*/ 356 h 357"/>
                <a:gd name="T38" fmla="*/ 16 w 19"/>
                <a:gd name="T39" fmla="*/ 357 h 357"/>
                <a:gd name="T40" fmla="*/ 16 w 19"/>
                <a:gd name="T41" fmla="*/ 357 h 357"/>
                <a:gd name="T42" fmla="*/ 16 w 19"/>
                <a:gd name="T43" fmla="*/ 357 h 357"/>
                <a:gd name="T44" fmla="*/ 16 w 19"/>
                <a:gd name="T45" fmla="*/ 357 h 357"/>
                <a:gd name="T46" fmla="*/ 16 w 19"/>
                <a:gd name="T47" fmla="*/ 357 h 357"/>
                <a:gd name="T48" fmla="*/ 15 w 19"/>
                <a:gd name="T49" fmla="*/ 357 h 357"/>
                <a:gd name="T50" fmla="*/ 15 w 19"/>
                <a:gd name="T51" fmla="*/ 357 h 357"/>
                <a:gd name="T52" fmla="*/ 15 w 19"/>
                <a:gd name="T53" fmla="*/ 357 h 357"/>
                <a:gd name="T54" fmla="*/ 15 w 19"/>
                <a:gd name="T55" fmla="*/ 357 h 357"/>
                <a:gd name="T56" fmla="*/ 15 w 19"/>
                <a:gd name="T57" fmla="*/ 357 h 357"/>
                <a:gd name="T58" fmla="*/ 14 w 19"/>
                <a:gd name="T59" fmla="*/ 357 h 357"/>
                <a:gd name="T60" fmla="*/ 14 w 19"/>
                <a:gd name="T61" fmla="*/ 357 h 357"/>
                <a:gd name="T62" fmla="*/ 14 w 19"/>
                <a:gd name="T63" fmla="*/ 357 h 357"/>
                <a:gd name="T64" fmla="*/ 14 w 19"/>
                <a:gd name="T65" fmla="*/ 357 h 357"/>
                <a:gd name="T66" fmla="*/ 14 w 19"/>
                <a:gd name="T67" fmla="*/ 357 h 357"/>
                <a:gd name="T68" fmla="*/ 14 w 19"/>
                <a:gd name="T69" fmla="*/ 357 h 357"/>
                <a:gd name="T70" fmla="*/ 14 w 19"/>
                <a:gd name="T71" fmla="*/ 357 h 357"/>
                <a:gd name="T72" fmla="*/ 14 w 19"/>
                <a:gd name="T73" fmla="*/ 357 h 357"/>
                <a:gd name="T74" fmla="*/ 13 w 19"/>
                <a:gd name="T75" fmla="*/ 357 h 357"/>
                <a:gd name="T76" fmla="*/ 13 w 19"/>
                <a:gd name="T77" fmla="*/ 357 h 357"/>
                <a:gd name="T78" fmla="*/ 13 w 19"/>
                <a:gd name="T79" fmla="*/ 357 h 357"/>
                <a:gd name="T80" fmla="*/ 13 w 19"/>
                <a:gd name="T81" fmla="*/ 357 h 357"/>
                <a:gd name="T82" fmla="*/ 13 w 19"/>
                <a:gd name="T83" fmla="*/ 357 h 357"/>
                <a:gd name="T84" fmla="*/ 13 w 19"/>
                <a:gd name="T85" fmla="*/ 357 h 357"/>
                <a:gd name="T86" fmla="*/ 5 w 19"/>
                <a:gd name="T87" fmla="*/ 357 h 357"/>
                <a:gd name="T88" fmla="*/ 0 w 19"/>
                <a:gd name="T89" fmla="*/ 357 h 357"/>
                <a:gd name="T90" fmla="*/ 0 w 19"/>
                <a:gd name="T91" fmla="*/ 11 h 357"/>
                <a:gd name="T92" fmla="*/ 5 w 19"/>
                <a:gd name="T93" fmla="*/ 0 h 357"/>
                <a:gd name="T94" fmla="*/ 11 w 19"/>
                <a:gd name="T95" fmla="*/ 13 h 357"/>
                <a:gd name="T96" fmla="*/ 19 w 19"/>
                <a:gd name="T97" fmla="*/ 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357">
                  <a:moveTo>
                    <a:pt x="19" y="32"/>
                  </a:moveTo>
                  <a:cubicBezTo>
                    <a:pt x="19" y="354"/>
                    <a:pt x="19" y="354"/>
                    <a:pt x="19" y="354"/>
                  </a:cubicBezTo>
                  <a:cubicBezTo>
                    <a:pt x="19" y="354"/>
                    <a:pt x="19" y="354"/>
                    <a:pt x="19" y="354"/>
                  </a:cubicBezTo>
                  <a:cubicBezTo>
                    <a:pt x="19" y="355"/>
                    <a:pt x="19" y="355"/>
                    <a:pt x="19" y="355"/>
                  </a:cubicBezTo>
                  <a:cubicBezTo>
                    <a:pt x="19" y="355"/>
                    <a:pt x="19" y="355"/>
                    <a:pt x="19" y="355"/>
                  </a:cubicBezTo>
                  <a:cubicBezTo>
                    <a:pt x="19" y="355"/>
                    <a:pt x="19" y="355"/>
                    <a:pt x="19" y="355"/>
                  </a:cubicBezTo>
                  <a:cubicBezTo>
                    <a:pt x="19" y="355"/>
                    <a:pt x="19" y="355"/>
                    <a:pt x="19" y="355"/>
                  </a:cubicBezTo>
                  <a:cubicBezTo>
                    <a:pt x="18" y="355"/>
                    <a:pt x="18" y="355"/>
                    <a:pt x="18" y="355"/>
                  </a:cubicBezTo>
                  <a:cubicBezTo>
                    <a:pt x="18" y="355"/>
                    <a:pt x="18" y="355"/>
                    <a:pt x="18" y="355"/>
                  </a:cubicBezTo>
                  <a:cubicBezTo>
                    <a:pt x="18" y="355"/>
                    <a:pt x="18" y="355"/>
                    <a:pt x="18" y="355"/>
                  </a:cubicBezTo>
                  <a:cubicBezTo>
                    <a:pt x="18" y="356"/>
                    <a:pt x="18" y="356"/>
                    <a:pt x="18" y="356"/>
                  </a:cubicBezTo>
                  <a:cubicBezTo>
                    <a:pt x="18" y="356"/>
                    <a:pt x="18" y="356"/>
                    <a:pt x="18" y="356"/>
                  </a:cubicBezTo>
                  <a:cubicBezTo>
                    <a:pt x="18" y="356"/>
                    <a:pt x="18" y="356"/>
                    <a:pt x="18" y="356"/>
                  </a:cubicBezTo>
                  <a:cubicBezTo>
                    <a:pt x="17" y="356"/>
                    <a:pt x="17" y="356"/>
                    <a:pt x="17" y="356"/>
                  </a:cubicBezTo>
                  <a:cubicBezTo>
                    <a:pt x="17" y="356"/>
                    <a:pt x="17" y="356"/>
                    <a:pt x="17" y="356"/>
                  </a:cubicBezTo>
                  <a:cubicBezTo>
                    <a:pt x="17" y="356"/>
                    <a:pt x="17" y="356"/>
                    <a:pt x="17" y="356"/>
                  </a:cubicBezTo>
                  <a:cubicBezTo>
                    <a:pt x="17" y="356"/>
                    <a:pt x="17" y="356"/>
                    <a:pt x="17" y="356"/>
                  </a:cubicBezTo>
                  <a:cubicBezTo>
                    <a:pt x="17" y="356"/>
                    <a:pt x="17" y="356"/>
                    <a:pt x="17" y="356"/>
                  </a:cubicBezTo>
                  <a:cubicBezTo>
                    <a:pt x="16" y="356"/>
                    <a:pt x="16" y="356"/>
                    <a:pt x="16" y="356"/>
                  </a:cubicBezTo>
                  <a:cubicBezTo>
                    <a:pt x="16" y="357"/>
                    <a:pt x="16" y="357"/>
                    <a:pt x="16" y="357"/>
                  </a:cubicBezTo>
                  <a:cubicBezTo>
                    <a:pt x="16" y="357"/>
                    <a:pt x="16" y="357"/>
                    <a:pt x="16" y="357"/>
                  </a:cubicBezTo>
                  <a:cubicBezTo>
                    <a:pt x="16" y="357"/>
                    <a:pt x="16" y="357"/>
                    <a:pt x="16" y="357"/>
                  </a:cubicBezTo>
                  <a:cubicBezTo>
                    <a:pt x="16" y="357"/>
                    <a:pt x="16" y="357"/>
                    <a:pt x="16" y="357"/>
                  </a:cubicBezTo>
                  <a:cubicBezTo>
                    <a:pt x="16" y="357"/>
                    <a:pt x="16" y="357"/>
                    <a:pt x="16" y="357"/>
                  </a:cubicBezTo>
                  <a:cubicBezTo>
                    <a:pt x="15" y="357"/>
                    <a:pt x="15" y="357"/>
                    <a:pt x="15" y="357"/>
                  </a:cubicBezTo>
                  <a:cubicBezTo>
                    <a:pt x="15" y="357"/>
                    <a:pt x="15" y="357"/>
                    <a:pt x="15" y="357"/>
                  </a:cubicBezTo>
                  <a:cubicBezTo>
                    <a:pt x="15" y="357"/>
                    <a:pt x="15" y="357"/>
                    <a:pt x="15" y="357"/>
                  </a:cubicBezTo>
                  <a:cubicBezTo>
                    <a:pt x="15" y="357"/>
                    <a:pt x="15" y="357"/>
                    <a:pt x="15" y="357"/>
                  </a:cubicBezTo>
                  <a:cubicBezTo>
                    <a:pt x="15" y="357"/>
                    <a:pt x="15" y="357"/>
                    <a:pt x="15" y="357"/>
                  </a:cubicBezTo>
                  <a:cubicBezTo>
                    <a:pt x="14" y="357"/>
                    <a:pt x="14" y="357"/>
                    <a:pt x="14" y="357"/>
                  </a:cubicBezTo>
                  <a:cubicBezTo>
                    <a:pt x="14" y="357"/>
                    <a:pt x="14" y="357"/>
                    <a:pt x="14" y="357"/>
                  </a:cubicBezTo>
                  <a:cubicBezTo>
                    <a:pt x="14" y="357"/>
                    <a:pt x="14" y="357"/>
                    <a:pt x="14" y="357"/>
                  </a:cubicBezTo>
                  <a:cubicBezTo>
                    <a:pt x="14" y="357"/>
                    <a:pt x="14" y="357"/>
                    <a:pt x="14" y="357"/>
                  </a:cubicBezTo>
                  <a:cubicBezTo>
                    <a:pt x="14" y="357"/>
                    <a:pt x="14" y="357"/>
                    <a:pt x="14" y="357"/>
                  </a:cubicBezTo>
                  <a:cubicBezTo>
                    <a:pt x="14" y="357"/>
                    <a:pt x="14" y="357"/>
                    <a:pt x="14" y="357"/>
                  </a:cubicBezTo>
                  <a:cubicBezTo>
                    <a:pt x="14" y="357"/>
                    <a:pt x="14" y="357"/>
                    <a:pt x="14" y="357"/>
                  </a:cubicBezTo>
                  <a:cubicBezTo>
                    <a:pt x="14" y="357"/>
                    <a:pt x="14" y="357"/>
                    <a:pt x="14" y="357"/>
                  </a:cubicBezTo>
                  <a:cubicBezTo>
                    <a:pt x="13" y="357"/>
                    <a:pt x="13" y="357"/>
                    <a:pt x="13" y="357"/>
                  </a:cubicBezTo>
                  <a:cubicBezTo>
                    <a:pt x="13" y="357"/>
                    <a:pt x="13" y="357"/>
                    <a:pt x="13" y="357"/>
                  </a:cubicBezTo>
                  <a:cubicBezTo>
                    <a:pt x="13" y="357"/>
                    <a:pt x="13" y="357"/>
                    <a:pt x="13" y="357"/>
                  </a:cubicBezTo>
                  <a:cubicBezTo>
                    <a:pt x="13" y="357"/>
                    <a:pt x="13" y="357"/>
                    <a:pt x="13" y="357"/>
                  </a:cubicBezTo>
                  <a:cubicBezTo>
                    <a:pt x="13" y="357"/>
                    <a:pt x="13" y="357"/>
                    <a:pt x="13" y="357"/>
                  </a:cubicBezTo>
                  <a:cubicBezTo>
                    <a:pt x="13" y="357"/>
                    <a:pt x="13" y="357"/>
                    <a:pt x="13" y="357"/>
                  </a:cubicBezTo>
                  <a:cubicBezTo>
                    <a:pt x="5" y="357"/>
                    <a:pt x="5" y="357"/>
                    <a:pt x="5" y="357"/>
                  </a:cubicBezTo>
                  <a:cubicBezTo>
                    <a:pt x="0" y="357"/>
                    <a:pt x="0" y="357"/>
                    <a:pt x="0" y="357"/>
                  </a:cubicBezTo>
                  <a:cubicBezTo>
                    <a:pt x="0" y="11"/>
                    <a:pt x="0" y="11"/>
                    <a:pt x="0" y="11"/>
                  </a:cubicBezTo>
                  <a:cubicBezTo>
                    <a:pt x="5" y="0"/>
                    <a:pt x="5" y="0"/>
                    <a:pt x="5" y="0"/>
                  </a:cubicBezTo>
                  <a:cubicBezTo>
                    <a:pt x="11" y="13"/>
                    <a:pt x="11" y="13"/>
                    <a:pt x="11" y="13"/>
                  </a:cubicBezTo>
                  <a:cubicBezTo>
                    <a:pt x="19" y="32"/>
                    <a:pt x="19" y="32"/>
                    <a:pt x="19" y="32"/>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34"/>
            <p:cNvSpPr>
              <a:spLocks/>
            </p:cNvSpPr>
            <p:nvPr/>
          </p:nvSpPr>
          <p:spPr bwMode="auto">
            <a:xfrm>
              <a:off x="3861" y="2599"/>
              <a:ext cx="46" cy="116"/>
            </a:xfrm>
            <a:custGeom>
              <a:avLst/>
              <a:gdLst>
                <a:gd name="T0" fmla="*/ 46 w 46"/>
                <a:gd name="T1" fmla="*/ 24 h 116"/>
                <a:gd name="T2" fmla="*/ 46 w 46"/>
                <a:gd name="T3" fmla="*/ 85 h 116"/>
                <a:gd name="T4" fmla="*/ 34 w 46"/>
                <a:gd name="T5" fmla="*/ 85 h 116"/>
                <a:gd name="T6" fmla="*/ 34 w 46"/>
                <a:gd name="T7" fmla="*/ 97 h 116"/>
                <a:gd name="T8" fmla="*/ 34 w 46"/>
                <a:gd name="T9" fmla="*/ 116 h 116"/>
                <a:gd name="T10" fmla="*/ 0 w 46"/>
                <a:gd name="T11" fmla="*/ 116 h 116"/>
                <a:gd name="T12" fmla="*/ 0 w 46"/>
                <a:gd name="T13" fmla="*/ 0 h 116"/>
                <a:gd name="T14" fmla="*/ 34 w 46"/>
                <a:gd name="T15" fmla="*/ 0 h 116"/>
                <a:gd name="T16" fmla="*/ 34 w 46"/>
                <a:gd name="T17" fmla="*/ 19 h 116"/>
                <a:gd name="T18" fmla="*/ 34 w 46"/>
                <a:gd name="T19" fmla="*/ 24 h 116"/>
                <a:gd name="T20" fmla="*/ 46 w 46"/>
                <a:gd name="T21" fmla="*/ 24 h 116"/>
                <a:gd name="T22" fmla="*/ 46 w 46"/>
                <a:gd name="T23" fmla="*/ 2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16">
                  <a:moveTo>
                    <a:pt x="46" y="24"/>
                  </a:moveTo>
                  <a:lnTo>
                    <a:pt x="46" y="85"/>
                  </a:lnTo>
                  <a:lnTo>
                    <a:pt x="34" y="85"/>
                  </a:lnTo>
                  <a:lnTo>
                    <a:pt x="34" y="97"/>
                  </a:lnTo>
                  <a:lnTo>
                    <a:pt x="34" y="116"/>
                  </a:lnTo>
                  <a:lnTo>
                    <a:pt x="0" y="116"/>
                  </a:lnTo>
                  <a:lnTo>
                    <a:pt x="0" y="0"/>
                  </a:lnTo>
                  <a:lnTo>
                    <a:pt x="34" y="0"/>
                  </a:lnTo>
                  <a:lnTo>
                    <a:pt x="34" y="19"/>
                  </a:lnTo>
                  <a:lnTo>
                    <a:pt x="34" y="24"/>
                  </a:lnTo>
                  <a:lnTo>
                    <a:pt x="46" y="24"/>
                  </a:lnTo>
                  <a:lnTo>
                    <a:pt x="46" y="24"/>
                  </a:ln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35"/>
            <p:cNvSpPr>
              <a:spLocks/>
            </p:cNvSpPr>
            <p:nvPr/>
          </p:nvSpPr>
          <p:spPr bwMode="auto">
            <a:xfrm>
              <a:off x="3833" y="1705"/>
              <a:ext cx="28" cy="822"/>
            </a:xfrm>
            <a:custGeom>
              <a:avLst/>
              <a:gdLst>
                <a:gd name="T0" fmla="*/ 12 w 12"/>
                <a:gd name="T1" fmla="*/ 0 h 346"/>
                <a:gd name="T2" fmla="*/ 12 w 12"/>
                <a:gd name="T3" fmla="*/ 346 h 346"/>
                <a:gd name="T4" fmla="*/ 10 w 12"/>
                <a:gd name="T5" fmla="*/ 346 h 346"/>
                <a:gd name="T6" fmla="*/ 0 w 12"/>
                <a:gd name="T7" fmla="*/ 337 h 346"/>
                <a:gd name="T8" fmla="*/ 0 w 12"/>
                <a:gd name="T9" fmla="*/ 324 h 346"/>
                <a:gd name="T10" fmla="*/ 0 w 12"/>
                <a:gd name="T11" fmla="*/ 313 h 346"/>
                <a:gd name="T12" fmla="*/ 0 w 12"/>
                <a:gd name="T13" fmla="*/ 27 h 346"/>
                <a:gd name="T14" fmla="*/ 12 w 12"/>
                <a:gd name="T15" fmla="*/ 2 h 346"/>
                <a:gd name="T16" fmla="*/ 12 w 12"/>
                <a:gd name="T17"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46">
                  <a:moveTo>
                    <a:pt x="12" y="0"/>
                  </a:moveTo>
                  <a:cubicBezTo>
                    <a:pt x="12" y="346"/>
                    <a:pt x="12" y="346"/>
                    <a:pt x="12" y="346"/>
                  </a:cubicBezTo>
                  <a:cubicBezTo>
                    <a:pt x="10" y="346"/>
                    <a:pt x="10" y="346"/>
                    <a:pt x="10" y="346"/>
                  </a:cubicBezTo>
                  <a:cubicBezTo>
                    <a:pt x="5" y="346"/>
                    <a:pt x="0" y="342"/>
                    <a:pt x="0" y="337"/>
                  </a:cubicBezTo>
                  <a:cubicBezTo>
                    <a:pt x="0" y="324"/>
                    <a:pt x="0" y="324"/>
                    <a:pt x="0" y="324"/>
                  </a:cubicBezTo>
                  <a:cubicBezTo>
                    <a:pt x="0" y="313"/>
                    <a:pt x="0" y="313"/>
                    <a:pt x="0" y="313"/>
                  </a:cubicBezTo>
                  <a:cubicBezTo>
                    <a:pt x="0" y="27"/>
                    <a:pt x="0" y="27"/>
                    <a:pt x="0" y="27"/>
                  </a:cubicBezTo>
                  <a:cubicBezTo>
                    <a:pt x="12" y="2"/>
                    <a:pt x="12" y="2"/>
                    <a:pt x="12" y="2"/>
                  </a:cubicBezTo>
                  <a:cubicBezTo>
                    <a:pt x="12" y="0"/>
                    <a:pt x="12" y="0"/>
                    <a:pt x="12" y="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236"/>
            <p:cNvSpPr>
              <a:spLocks noChangeArrowheads="1"/>
            </p:cNvSpPr>
            <p:nvPr/>
          </p:nvSpPr>
          <p:spPr bwMode="auto">
            <a:xfrm>
              <a:off x="3818" y="2599"/>
              <a:ext cx="43" cy="116"/>
            </a:xfrm>
            <a:prstGeom prst="rect">
              <a:avLst/>
            </a:prstGeom>
            <a:solidFill>
              <a:srgbClr val="81B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37"/>
            <p:cNvSpPr>
              <a:spLocks/>
            </p:cNvSpPr>
            <p:nvPr/>
          </p:nvSpPr>
          <p:spPr bwMode="auto">
            <a:xfrm>
              <a:off x="3625" y="2599"/>
              <a:ext cx="193" cy="116"/>
            </a:xfrm>
            <a:custGeom>
              <a:avLst/>
              <a:gdLst>
                <a:gd name="T0" fmla="*/ 81 w 81"/>
                <a:gd name="T1" fmla="*/ 0 h 49"/>
                <a:gd name="T2" fmla="*/ 81 w 81"/>
                <a:gd name="T3" fmla="*/ 49 h 49"/>
                <a:gd name="T4" fmla="*/ 21 w 81"/>
                <a:gd name="T5" fmla="*/ 49 h 49"/>
                <a:gd name="T6" fmla="*/ 0 w 81"/>
                <a:gd name="T7" fmla="*/ 28 h 49"/>
                <a:gd name="T8" fmla="*/ 0 w 81"/>
                <a:gd name="T9" fmla="*/ 21 h 49"/>
                <a:gd name="T10" fmla="*/ 21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49"/>
                    <a:pt x="81" y="49"/>
                    <a:pt x="81" y="49"/>
                  </a:cubicBezTo>
                  <a:cubicBezTo>
                    <a:pt x="21" y="49"/>
                    <a:pt x="21" y="49"/>
                    <a:pt x="21" y="49"/>
                  </a:cubicBezTo>
                  <a:cubicBezTo>
                    <a:pt x="9" y="49"/>
                    <a:pt x="0" y="40"/>
                    <a:pt x="0" y="28"/>
                  </a:cubicBezTo>
                  <a:cubicBezTo>
                    <a:pt x="0" y="21"/>
                    <a:pt x="0" y="21"/>
                    <a:pt x="0" y="21"/>
                  </a:cubicBezTo>
                  <a:cubicBezTo>
                    <a:pt x="0" y="9"/>
                    <a:pt x="9" y="0"/>
                    <a:pt x="21" y="0"/>
                  </a:cubicBezTo>
                  <a:cubicBezTo>
                    <a:pt x="81" y="0"/>
                    <a:pt x="81" y="0"/>
                    <a:pt x="81" y="0"/>
                  </a:cubicBez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38"/>
            <p:cNvSpPr>
              <a:spLocks/>
            </p:cNvSpPr>
            <p:nvPr/>
          </p:nvSpPr>
          <p:spPr bwMode="auto">
            <a:xfrm>
              <a:off x="3672" y="1678"/>
              <a:ext cx="79" cy="849"/>
            </a:xfrm>
            <a:custGeom>
              <a:avLst/>
              <a:gdLst>
                <a:gd name="T0" fmla="*/ 22 w 33"/>
                <a:gd name="T1" fmla="*/ 13 h 357"/>
                <a:gd name="T2" fmla="*/ 0 w 33"/>
                <a:gd name="T3" fmla="*/ 38 h 357"/>
                <a:gd name="T4" fmla="*/ 0 w 33"/>
                <a:gd name="T5" fmla="*/ 335 h 357"/>
                <a:gd name="T6" fmla="*/ 9 w 33"/>
                <a:gd name="T7" fmla="*/ 357 h 357"/>
                <a:gd name="T8" fmla="*/ 24 w 33"/>
                <a:gd name="T9" fmla="*/ 357 h 357"/>
                <a:gd name="T10" fmla="*/ 25 w 33"/>
                <a:gd name="T11" fmla="*/ 357 h 357"/>
                <a:gd name="T12" fmla="*/ 25 w 33"/>
                <a:gd name="T13" fmla="*/ 357 h 357"/>
                <a:gd name="T14" fmla="*/ 25 w 33"/>
                <a:gd name="T15" fmla="*/ 357 h 357"/>
                <a:gd name="T16" fmla="*/ 26 w 33"/>
                <a:gd name="T17" fmla="*/ 357 h 357"/>
                <a:gd name="T18" fmla="*/ 26 w 33"/>
                <a:gd name="T19" fmla="*/ 357 h 357"/>
                <a:gd name="T20" fmla="*/ 27 w 33"/>
                <a:gd name="T21" fmla="*/ 357 h 357"/>
                <a:gd name="T22" fmla="*/ 27 w 33"/>
                <a:gd name="T23" fmla="*/ 357 h 357"/>
                <a:gd name="T24" fmla="*/ 27 w 33"/>
                <a:gd name="T25" fmla="*/ 357 h 357"/>
                <a:gd name="T26" fmla="*/ 28 w 33"/>
                <a:gd name="T27" fmla="*/ 356 h 357"/>
                <a:gd name="T28" fmla="*/ 28 w 33"/>
                <a:gd name="T29" fmla="*/ 356 h 357"/>
                <a:gd name="T30" fmla="*/ 29 w 33"/>
                <a:gd name="T31" fmla="*/ 356 h 357"/>
                <a:gd name="T32" fmla="*/ 29 w 33"/>
                <a:gd name="T33" fmla="*/ 356 h 357"/>
                <a:gd name="T34" fmla="*/ 29 w 33"/>
                <a:gd name="T35" fmla="*/ 355 h 357"/>
                <a:gd name="T36" fmla="*/ 30 w 33"/>
                <a:gd name="T37" fmla="*/ 355 h 357"/>
                <a:gd name="T38" fmla="*/ 30 w 33"/>
                <a:gd name="T39" fmla="*/ 355 h 357"/>
                <a:gd name="T40" fmla="*/ 30 w 33"/>
                <a:gd name="T41" fmla="*/ 355 h 357"/>
                <a:gd name="T42" fmla="*/ 30 w 33"/>
                <a:gd name="T43" fmla="*/ 355 h 357"/>
                <a:gd name="T44" fmla="*/ 31 w 33"/>
                <a:gd name="T45" fmla="*/ 354 h 357"/>
                <a:gd name="T46" fmla="*/ 31 w 33"/>
                <a:gd name="T47" fmla="*/ 354 h 357"/>
                <a:gd name="T48" fmla="*/ 31 w 33"/>
                <a:gd name="T49" fmla="*/ 354 h 357"/>
                <a:gd name="T50" fmla="*/ 31 w 33"/>
                <a:gd name="T51" fmla="*/ 353 h 357"/>
                <a:gd name="T52" fmla="*/ 32 w 33"/>
                <a:gd name="T53" fmla="*/ 353 h 357"/>
                <a:gd name="T54" fmla="*/ 32 w 33"/>
                <a:gd name="T55" fmla="*/ 353 h 357"/>
                <a:gd name="T56" fmla="*/ 32 w 33"/>
                <a:gd name="T57" fmla="*/ 352 h 357"/>
                <a:gd name="T58" fmla="*/ 32 w 33"/>
                <a:gd name="T59" fmla="*/ 352 h 357"/>
                <a:gd name="T60" fmla="*/ 32 w 33"/>
                <a:gd name="T61" fmla="*/ 352 h 357"/>
                <a:gd name="T62" fmla="*/ 33 w 33"/>
                <a:gd name="T63" fmla="*/ 351 h 357"/>
                <a:gd name="T64" fmla="*/ 33 w 33"/>
                <a:gd name="T65" fmla="*/ 351 h 357"/>
                <a:gd name="T66" fmla="*/ 33 w 33"/>
                <a:gd name="T67" fmla="*/ 351 h 357"/>
                <a:gd name="T68" fmla="*/ 33 w 33"/>
                <a:gd name="T69" fmla="*/ 351 h 357"/>
                <a:gd name="T70" fmla="*/ 33 w 33"/>
                <a:gd name="T71" fmla="*/ 350 h 357"/>
                <a:gd name="T72" fmla="*/ 33 w 33"/>
                <a:gd name="T73" fmla="*/ 350 h 357"/>
                <a:gd name="T74" fmla="*/ 33 w 33"/>
                <a:gd name="T75" fmla="*/ 350 h 357"/>
                <a:gd name="T76" fmla="*/ 33 w 33"/>
                <a:gd name="T77" fmla="*/ 350 h 357"/>
                <a:gd name="T78" fmla="*/ 33 w 33"/>
                <a:gd name="T79" fmla="*/ 349 h 357"/>
                <a:gd name="T80" fmla="*/ 33 w 33"/>
                <a:gd name="T81" fmla="*/ 349 h 357"/>
                <a:gd name="T82" fmla="*/ 33 w 33"/>
                <a:gd name="T83" fmla="*/ 349 h 357"/>
                <a:gd name="T84" fmla="*/ 33 w 33"/>
                <a:gd name="T85" fmla="*/ 348 h 357"/>
                <a:gd name="T86" fmla="*/ 33 w 33"/>
                <a:gd name="T87" fmla="*/ 348 h 357"/>
                <a:gd name="T88" fmla="*/ 33 w 33"/>
                <a:gd name="T89" fmla="*/ 348 h 357"/>
                <a:gd name="T90" fmla="*/ 33 w 33"/>
                <a:gd name="T91" fmla="*/ 32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357">
                  <a:moveTo>
                    <a:pt x="33" y="38"/>
                  </a:moveTo>
                  <a:cubicBezTo>
                    <a:pt x="22" y="13"/>
                    <a:pt x="22" y="13"/>
                    <a:pt x="22" y="13"/>
                  </a:cubicBezTo>
                  <a:cubicBezTo>
                    <a:pt x="16" y="0"/>
                    <a:pt x="16" y="0"/>
                    <a:pt x="16" y="0"/>
                  </a:cubicBezTo>
                  <a:cubicBezTo>
                    <a:pt x="0" y="38"/>
                    <a:pt x="0" y="38"/>
                    <a:pt x="0" y="38"/>
                  </a:cubicBezTo>
                  <a:cubicBezTo>
                    <a:pt x="0" y="324"/>
                    <a:pt x="0" y="324"/>
                    <a:pt x="0" y="324"/>
                  </a:cubicBezTo>
                  <a:cubicBezTo>
                    <a:pt x="0" y="335"/>
                    <a:pt x="0" y="335"/>
                    <a:pt x="0" y="335"/>
                  </a:cubicBezTo>
                  <a:cubicBezTo>
                    <a:pt x="0" y="348"/>
                    <a:pt x="0" y="348"/>
                    <a:pt x="0" y="348"/>
                  </a:cubicBezTo>
                  <a:cubicBezTo>
                    <a:pt x="0" y="353"/>
                    <a:pt x="4" y="357"/>
                    <a:pt x="9" y="357"/>
                  </a:cubicBezTo>
                  <a:cubicBezTo>
                    <a:pt x="16" y="357"/>
                    <a:pt x="16" y="357"/>
                    <a:pt x="16" y="357"/>
                  </a:cubicBezTo>
                  <a:cubicBezTo>
                    <a:pt x="24" y="357"/>
                    <a:pt x="24" y="357"/>
                    <a:pt x="24" y="357"/>
                  </a:cubicBezTo>
                  <a:cubicBezTo>
                    <a:pt x="24" y="357"/>
                    <a:pt x="24" y="357"/>
                    <a:pt x="24" y="357"/>
                  </a:cubicBezTo>
                  <a:cubicBezTo>
                    <a:pt x="25" y="357"/>
                    <a:pt x="25" y="357"/>
                    <a:pt x="25" y="357"/>
                  </a:cubicBezTo>
                  <a:cubicBezTo>
                    <a:pt x="25" y="357"/>
                    <a:pt x="25" y="357"/>
                    <a:pt x="25" y="357"/>
                  </a:cubicBezTo>
                  <a:cubicBezTo>
                    <a:pt x="25" y="357"/>
                    <a:pt x="25" y="357"/>
                    <a:pt x="25" y="357"/>
                  </a:cubicBezTo>
                  <a:cubicBezTo>
                    <a:pt x="25" y="357"/>
                    <a:pt x="25" y="357"/>
                    <a:pt x="25" y="357"/>
                  </a:cubicBezTo>
                  <a:cubicBezTo>
                    <a:pt x="25" y="357"/>
                    <a:pt x="25" y="357"/>
                    <a:pt x="25" y="357"/>
                  </a:cubicBezTo>
                  <a:cubicBezTo>
                    <a:pt x="26" y="357"/>
                    <a:pt x="26" y="357"/>
                    <a:pt x="26" y="357"/>
                  </a:cubicBezTo>
                  <a:cubicBezTo>
                    <a:pt x="26" y="357"/>
                    <a:pt x="26" y="357"/>
                    <a:pt x="26" y="357"/>
                  </a:cubicBezTo>
                  <a:cubicBezTo>
                    <a:pt x="26" y="357"/>
                    <a:pt x="26" y="357"/>
                    <a:pt x="26" y="357"/>
                  </a:cubicBezTo>
                  <a:cubicBezTo>
                    <a:pt x="26" y="357"/>
                    <a:pt x="26" y="357"/>
                    <a:pt x="26" y="357"/>
                  </a:cubicBezTo>
                  <a:cubicBezTo>
                    <a:pt x="27" y="357"/>
                    <a:pt x="27" y="357"/>
                    <a:pt x="27" y="357"/>
                  </a:cubicBezTo>
                  <a:cubicBezTo>
                    <a:pt x="27" y="357"/>
                    <a:pt x="27" y="357"/>
                    <a:pt x="27" y="357"/>
                  </a:cubicBezTo>
                  <a:cubicBezTo>
                    <a:pt x="27" y="357"/>
                    <a:pt x="27" y="357"/>
                    <a:pt x="27" y="357"/>
                  </a:cubicBezTo>
                  <a:cubicBezTo>
                    <a:pt x="27" y="357"/>
                    <a:pt x="27" y="357"/>
                    <a:pt x="27" y="357"/>
                  </a:cubicBezTo>
                  <a:cubicBezTo>
                    <a:pt x="27" y="357"/>
                    <a:pt x="27" y="357"/>
                    <a:pt x="27" y="357"/>
                  </a:cubicBezTo>
                  <a:cubicBezTo>
                    <a:pt x="27" y="357"/>
                    <a:pt x="27" y="357"/>
                    <a:pt x="27" y="357"/>
                  </a:cubicBezTo>
                  <a:cubicBezTo>
                    <a:pt x="28" y="356"/>
                    <a:pt x="28" y="356"/>
                    <a:pt x="28" y="356"/>
                  </a:cubicBezTo>
                  <a:cubicBezTo>
                    <a:pt x="28" y="356"/>
                    <a:pt x="28" y="356"/>
                    <a:pt x="28" y="356"/>
                  </a:cubicBezTo>
                  <a:cubicBezTo>
                    <a:pt x="28" y="356"/>
                    <a:pt x="28" y="356"/>
                    <a:pt x="28" y="356"/>
                  </a:cubicBezTo>
                  <a:cubicBezTo>
                    <a:pt x="28" y="356"/>
                    <a:pt x="28" y="356"/>
                    <a:pt x="28" y="356"/>
                  </a:cubicBezTo>
                  <a:cubicBezTo>
                    <a:pt x="28" y="356"/>
                    <a:pt x="28" y="356"/>
                    <a:pt x="28" y="356"/>
                  </a:cubicBezTo>
                  <a:cubicBezTo>
                    <a:pt x="29" y="356"/>
                    <a:pt x="29" y="356"/>
                    <a:pt x="29" y="356"/>
                  </a:cubicBezTo>
                  <a:cubicBezTo>
                    <a:pt x="29" y="356"/>
                    <a:pt x="29" y="356"/>
                    <a:pt x="29" y="356"/>
                  </a:cubicBezTo>
                  <a:cubicBezTo>
                    <a:pt x="29" y="356"/>
                    <a:pt x="29" y="356"/>
                    <a:pt x="29" y="356"/>
                  </a:cubicBezTo>
                  <a:cubicBezTo>
                    <a:pt x="29" y="356"/>
                    <a:pt x="29" y="356"/>
                    <a:pt x="29" y="356"/>
                  </a:cubicBezTo>
                  <a:cubicBezTo>
                    <a:pt x="29" y="355"/>
                    <a:pt x="29" y="355"/>
                    <a:pt x="29" y="355"/>
                  </a:cubicBezTo>
                  <a:cubicBezTo>
                    <a:pt x="30" y="355"/>
                    <a:pt x="30" y="355"/>
                    <a:pt x="30" y="355"/>
                  </a:cubicBezTo>
                  <a:cubicBezTo>
                    <a:pt x="30" y="355"/>
                    <a:pt x="30" y="355"/>
                    <a:pt x="30" y="355"/>
                  </a:cubicBezTo>
                  <a:cubicBezTo>
                    <a:pt x="30" y="355"/>
                    <a:pt x="30" y="355"/>
                    <a:pt x="30" y="355"/>
                  </a:cubicBezTo>
                  <a:cubicBezTo>
                    <a:pt x="30" y="355"/>
                    <a:pt x="30" y="355"/>
                    <a:pt x="30" y="355"/>
                  </a:cubicBezTo>
                  <a:cubicBezTo>
                    <a:pt x="30" y="355"/>
                    <a:pt x="30" y="355"/>
                    <a:pt x="30" y="355"/>
                  </a:cubicBezTo>
                  <a:cubicBezTo>
                    <a:pt x="30" y="355"/>
                    <a:pt x="30" y="355"/>
                    <a:pt x="30" y="355"/>
                  </a:cubicBezTo>
                  <a:cubicBezTo>
                    <a:pt x="30" y="355"/>
                    <a:pt x="30" y="355"/>
                    <a:pt x="30" y="355"/>
                  </a:cubicBezTo>
                  <a:cubicBezTo>
                    <a:pt x="30" y="355"/>
                    <a:pt x="30" y="355"/>
                    <a:pt x="30" y="355"/>
                  </a:cubicBezTo>
                  <a:cubicBezTo>
                    <a:pt x="31" y="354"/>
                    <a:pt x="31" y="354"/>
                    <a:pt x="31" y="354"/>
                  </a:cubicBezTo>
                  <a:cubicBezTo>
                    <a:pt x="31" y="354"/>
                    <a:pt x="31" y="354"/>
                    <a:pt x="31" y="354"/>
                  </a:cubicBezTo>
                  <a:cubicBezTo>
                    <a:pt x="31" y="354"/>
                    <a:pt x="31" y="354"/>
                    <a:pt x="31" y="354"/>
                  </a:cubicBezTo>
                  <a:cubicBezTo>
                    <a:pt x="31" y="354"/>
                    <a:pt x="31" y="354"/>
                    <a:pt x="31" y="354"/>
                  </a:cubicBezTo>
                  <a:cubicBezTo>
                    <a:pt x="31" y="354"/>
                    <a:pt x="31" y="354"/>
                    <a:pt x="31" y="354"/>
                  </a:cubicBezTo>
                  <a:cubicBezTo>
                    <a:pt x="31" y="354"/>
                    <a:pt x="31" y="354"/>
                    <a:pt x="31" y="354"/>
                  </a:cubicBezTo>
                  <a:cubicBezTo>
                    <a:pt x="31" y="353"/>
                    <a:pt x="31" y="353"/>
                    <a:pt x="31" y="353"/>
                  </a:cubicBezTo>
                  <a:cubicBezTo>
                    <a:pt x="31" y="353"/>
                    <a:pt x="31" y="353"/>
                    <a:pt x="31" y="353"/>
                  </a:cubicBezTo>
                  <a:cubicBezTo>
                    <a:pt x="32" y="353"/>
                    <a:pt x="32" y="353"/>
                    <a:pt x="32" y="353"/>
                  </a:cubicBezTo>
                  <a:cubicBezTo>
                    <a:pt x="32" y="353"/>
                    <a:pt x="32" y="353"/>
                    <a:pt x="32" y="353"/>
                  </a:cubicBezTo>
                  <a:cubicBezTo>
                    <a:pt x="32" y="353"/>
                    <a:pt x="32" y="353"/>
                    <a:pt x="32" y="353"/>
                  </a:cubicBezTo>
                  <a:cubicBezTo>
                    <a:pt x="32" y="353"/>
                    <a:pt x="32" y="353"/>
                    <a:pt x="32" y="353"/>
                  </a:cubicBezTo>
                  <a:cubicBezTo>
                    <a:pt x="32" y="353"/>
                    <a:pt x="32" y="353"/>
                    <a:pt x="32" y="353"/>
                  </a:cubicBezTo>
                  <a:cubicBezTo>
                    <a:pt x="32" y="352"/>
                    <a:pt x="32" y="352"/>
                    <a:pt x="32" y="352"/>
                  </a:cubicBezTo>
                  <a:cubicBezTo>
                    <a:pt x="32" y="352"/>
                    <a:pt x="32" y="352"/>
                    <a:pt x="32" y="352"/>
                  </a:cubicBezTo>
                  <a:cubicBezTo>
                    <a:pt x="32" y="352"/>
                    <a:pt x="32" y="352"/>
                    <a:pt x="32" y="352"/>
                  </a:cubicBezTo>
                  <a:cubicBezTo>
                    <a:pt x="32" y="352"/>
                    <a:pt x="32" y="352"/>
                    <a:pt x="32" y="352"/>
                  </a:cubicBezTo>
                  <a:cubicBezTo>
                    <a:pt x="32" y="352"/>
                    <a:pt x="32" y="352"/>
                    <a:pt x="32" y="352"/>
                  </a:cubicBezTo>
                  <a:cubicBezTo>
                    <a:pt x="32" y="352"/>
                    <a:pt x="32" y="352"/>
                    <a:pt x="32" y="352"/>
                  </a:cubicBezTo>
                  <a:cubicBezTo>
                    <a:pt x="33" y="351"/>
                    <a:pt x="33" y="351"/>
                    <a:pt x="33" y="351"/>
                  </a:cubicBezTo>
                  <a:cubicBezTo>
                    <a:pt x="33" y="351"/>
                    <a:pt x="33" y="351"/>
                    <a:pt x="33" y="351"/>
                  </a:cubicBezTo>
                  <a:cubicBezTo>
                    <a:pt x="33" y="351"/>
                    <a:pt x="33" y="351"/>
                    <a:pt x="33" y="351"/>
                  </a:cubicBezTo>
                  <a:cubicBezTo>
                    <a:pt x="33" y="351"/>
                    <a:pt x="33" y="351"/>
                    <a:pt x="33" y="351"/>
                  </a:cubicBezTo>
                  <a:cubicBezTo>
                    <a:pt x="33" y="351"/>
                    <a:pt x="33" y="351"/>
                    <a:pt x="33" y="351"/>
                  </a:cubicBezTo>
                  <a:cubicBezTo>
                    <a:pt x="33" y="351"/>
                    <a:pt x="33" y="351"/>
                    <a:pt x="33" y="351"/>
                  </a:cubicBezTo>
                  <a:cubicBezTo>
                    <a:pt x="33" y="351"/>
                    <a:pt x="33" y="351"/>
                    <a:pt x="33" y="351"/>
                  </a:cubicBezTo>
                  <a:cubicBezTo>
                    <a:pt x="33" y="351"/>
                    <a:pt x="33" y="351"/>
                    <a:pt x="33" y="351"/>
                  </a:cubicBezTo>
                  <a:cubicBezTo>
                    <a:pt x="33" y="350"/>
                    <a:pt x="33" y="350"/>
                    <a:pt x="33" y="350"/>
                  </a:cubicBezTo>
                  <a:cubicBezTo>
                    <a:pt x="33" y="350"/>
                    <a:pt x="33" y="350"/>
                    <a:pt x="33" y="350"/>
                  </a:cubicBezTo>
                  <a:cubicBezTo>
                    <a:pt x="33" y="350"/>
                    <a:pt x="33" y="350"/>
                    <a:pt x="33" y="350"/>
                  </a:cubicBezTo>
                  <a:cubicBezTo>
                    <a:pt x="33" y="350"/>
                    <a:pt x="33" y="350"/>
                    <a:pt x="33" y="350"/>
                  </a:cubicBezTo>
                  <a:cubicBezTo>
                    <a:pt x="33" y="350"/>
                    <a:pt x="33" y="350"/>
                    <a:pt x="33" y="350"/>
                  </a:cubicBezTo>
                  <a:cubicBezTo>
                    <a:pt x="33" y="350"/>
                    <a:pt x="33" y="350"/>
                    <a:pt x="33" y="350"/>
                  </a:cubicBezTo>
                  <a:cubicBezTo>
                    <a:pt x="33" y="350"/>
                    <a:pt x="33" y="350"/>
                    <a:pt x="33" y="350"/>
                  </a:cubicBezTo>
                  <a:cubicBezTo>
                    <a:pt x="33" y="349"/>
                    <a:pt x="33" y="349"/>
                    <a:pt x="33" y="349"/>
                  </a:cubicBezTo>
                  <a:cubicBezTo>
                    <a:pt x="33" y="349"/>
                    <a:pt x="33" y="349"/>
                    <a:pt x="33" y="349"/>
                  </a:cubicBezTo>
                  <a:cubicBezTo>
                    <a:pt x="33" y="349"/>
                    <a:pt x="33" y="349"/>
                    <a:pt x="33" y="349"/>
                  </a:cubicBezTo>
                  <a:cubicBezTo>
                    <a:pt x="33" y="349"/>
                    <a:pt x="33" y="349"/>
                    <a:pt x="33" y="349"/>
                  </a:cubicBezTo>
                  <a:cubicBezTo>
                    <a:pt x="33" y="349"/>
                    <a:pt x="33" y="349"/>
                    <a:pt x="33" y="349"/>
                  </a:cubicBezTo>
                  <a:cubicBezTo>
                    <a:pt x="33" y="349"/>
                    <a:pt x="33" y="349"/>
                    <a:pt x="33" y="349"/>
                  </a:cubicBezTo>
                  <a:cubicBezTo>
                    <a:pt x="33" y="348"/>
                    <a:pt x="33" y="348"/>
                    <a:pt x="33" y="348"/>
                  </a:cubicBezTo>
                  <a:cubicBezTo>
                    <a:pt x="33" y="348"/>
                    <a:pt x="33" y="348"/>
                    <a:pt x="33" y="348"/>
                  </a:cubicBezTo>
                  <a:cubicBezTo>
                    <a:pt x="33" y="348"/>
                    <a:pt x="33" y="348"/>
                    <a:pt x="33" y="348"/>
                  </a:cubicBezTo>
                  <a:cubicBezTo>
                    <a:pt x="33" y="348"/>
                    <a:pt x="33" y="348"/>
                    <a:pt x="33" y="348"/>
                  </a:cubicBezTo>
                  <a:cubicBezTo>
                    <a:pt x="33" y="348"/>
                    <a:pt x="33" y="348"/>
                    <a:pt x="33" y="348"/>
                  </a:cubicBezTo>
                  <a:cubicBezTo>
                    <a:pt x="33" y="348"/>
                    <a:pt x="33" y="348"/>
                    <a:pt x="33" y="348"/>
                  </a:cubicBezTo>
                  <a:cubicBezTo>
                    <a:pt x="33" y="335"/>
                    <a:pt x="33" y="335"/>
                    <a:pt x="33" y="335"/>
                  </a:cubicBezTo>
                  <a:cubicBezTo>
                    <a:pt x="33" y="324"/>
                    <a:pt x="33" y="324"/>
                    <a:pt x="33" y="324"/>
                  </a:cubicBezTo>
                  <a:lnTo>
                    <a:pt x="33" y="38"/>
                  </a:lnTo>
                  <a:close/>
                </a:path>
              </a:pathLst>
            </a:custGeom>
            <a:solidFill>
              <a:srgbClr val="81BC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39"/>
            <p:cNvSpPr>
              <a:spLocks/>
            </p:cNvSpPr>
            <p:nvPr/>
          </p:nvSpPr>
          <p:spPr bwMode="auto">
            <a:xfrm>
              <a:off x="3761" y="1609"/>
              <a:ext cx="79" cy="849"/>
            </a:xfrm>
            <a:custGeom>
              <a:avLst/>
              <a:gdLst>
                <a:gd name="T0" fmla="*/ 33 w 33"/>
                <a:gd name="T1" fmla="*/ 38 h 357"/>
                <a:gd name="T2" fmla="*/ 16 w 33"/>
                <a:gd name="T3" fmla="*/ 0 h 357"/>
                <a:gd name="T4" fmla="*/ 0 w 33"/>
                <a:gd name="T5" fmla="*/ 38 h 357"/>
                <a:gd name="T6" fmla="*/ 0 w 33"/>
                <a:gd name="T7" fmla="*/ 348 h 357"/>
                <a:gd name="T8" fmla="*/ 9 w 33"/>
                <a:gd name="T9" fmla="*/ 357 h 357"/>
                <a:gd name="T10" fmla="*/ 24 w 33"/>
                <a:gd name="T11" fmla="*/ 357 h 357"/>
                <a:gd name="T12" fmla="*/ 33 w 33"/>
                <a:gd name="T13" fmla="*/ 348 h 357"/>
                <a:gd name="T14" fmla="*/ 33 w 33"/>
                <a:gd name="T15" fmla="*/ 38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57">
                  <a:moveTo>
                    <a:pt x="33" y="38"/>
                  </a:moveTo>
                  <a:cubicBezTo>
                    <a:pt x="16" y="0"/>
                    <a:pt x="16" y="0"/>
                    <a:pt x="16" y="0"/>
                  </a:cubicBezTo>
                  <a:cubicBezTo>
                    <a:pt x="0" y="38"/>
                    <a:pt x="0" y="38"/>
                    <a:pt x="0" y="38"/>
                  </a:cubicBezTo>
                  <a:cubicBezTo>
                    <a:pt x="0" y="348"/>
                    <a:pt x="0" y="348"/>
                    <a:pt x="0" y="348"/>
                  </a:cubicBezTo>
                  <a:cubicBezTo>
                    <a:pt x="0" y="353"/>
                    <a:pt x="4" y="357"/>
                    <a:pt x="9" y="357"/>
                  </a:cubicBezTo>
                  <a:cubicBezTo>
                    <a:pt x="24" y="357"/>
                    <a:pt x="24" y="357"/>
                    <a:pt x="24" y="357"/>
                  </a:cubicBezTo>
                  <a:cubicBezTo>
                    <a:pt x="29" y="357"/>
                    <a:pt x="33" y="353"/>
                    <a:pt x="33" y="348"/>
                  </a:cubicBezTo>
                  <a:lnTo>
                    <a:pt x="33" y="38"/>
                  </a:lnTo>
                  <a:close/>
                </a:path>
              </a:pathLst>
            </a:custGeom>
            <a:solidFill>
              <a:srgbClr val="8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40"/>
            <p:cNvSpPr>
              <a:spLocks/>
            </p:cNvSpPr>
            <p:nvPr/>
          </p:nvSpPr>
          <p:spPr bwMode="auto">
            <a:xfrm>
              <a:off x="3799" y="1609"/>
              <a:ext cx="41" cy="849"/>
            </a:xfrm>
            <a:custGeom>
              <a:avLst/>
              <a:gdLst>
                <a:gd name="T0" fmla="*/ 17 w 17"/>
                <a:gd name="T1" fmla="*/ 38 h 357"/>
                <a:gd name="T2" fmla="*/ 0 w 17"/>
                <a:gd name="T3" fmla="*/ 0 h 357"/>
                <a:gd name="T4" fmla="*/ 0 w 17"/>
                <a:gd name="T5" fmla="*/ 39 h 357"/>
                <a:gd name="T6" fmla="*/ 0 w 17"/>
                <a:gd name="T7" fmla="*/ 357 h 357"/>
                <a:gd name="T8" fmla="*/ 8 w 17"/>
                <a:gd name="T9" fmla="*/ 357 h 357"/>
                <a:gd name="T10" fmla="*/ 17 w 17"/>
                <a:gd name="T11" fmla="*/ 348 h 357"/>
                <a:gd name="T12" fmla="*/ 17 w 17"/>
                <a:gd name="T13" fmla="*/ 38 h 357"/>
              </a:gdLst>
              <a:ahLst/>
              <a:cxnLst>
                <a:cxn ang="0">
                  <a:pos x="T0" y="T1"/>
                </a:cxn>
                <a:cxn ang="0">
                  <a:pos x="T2" y="T3"/>
                </a:cxn>
                <a:cxn ang="0">
                  <a:pos x="T4" y="T5"/>
                </a:cxn>
                <a:cxn ang="0">
                  <a:pos x="T6" y="T7"/>
                </a:cxn>
                <a:cxn ang="0">
                  <a:pos x="T8" y="T9"/>
                </a:cxn>
                <a:cxn ang="0">
                  <a:pos x="T10" y="T11"/>
                </a:cxn>
                <a:cxn ang="0">
                  <a:pos x="T12" y="T13"/>
                </a:cxn>
              </a:cxnLst>
              <a:rect l="0" t="0" r="r" b="b"/>
              <a:pathLst>
                <a:path w="17" h="357">
                  <a:moveTo>
                    <a:pt x="17" y="38"/>
                  </a:moveTo>
                  <a:cubicBezTo>
                    <a:pt x="0" y="0"/>
                    <a:pt x="0" y="0"/>
                    <a:pt x="0" y="0"/>
                  </a:cubicBezTo>
                  <a:cubicBezTo>
                    <a:pt x="0" y="39"/>
                    <a:pt x="0" y="39"/>
                    <a:pt x="0" y="39"/>
                  </a:cubicBezTo>
                  <a:cubicBezTo>
                    <a:pt x="0" y="357"/>
                    <a:pt x="0" y="357"/>
                    <a:pt x="0" y="357"/>
                  </a:cubicBezTo>
                  <a:cubicBezTo>
                    <a:pt x="8" y="357"/>
                    <a:pt x="8" y="357"/>
                    <a:pt x="8" y="357"/>
                  </a:cubicBezTo>
                  <a:cubicBezTo>
                    <a:pt x="13" y="357"/>
                    <a:pt x="17" y="353"/>
                    <a:pt x="17" y="348"/>
                  </a:cubicBezTo>
                  <a:lnTo>
                    <a:pt x="17" y="38"/>
                  </a:lnTo>
                  <a:close/>
                </a:path>
              </a:pathLst>
            </a:custGeom>
            <a:solidFill>
              <a:srgbClr val="6962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41"/>
            <p:cNvSpPr>
              <a:spLocks/>
            </p:cNvSpPr>
            <p:nvPr/>
          </p:nvSpPr>
          <p:spPr bwMode="auto">
            <a:xfrm>
              <a:off x="3761" y="1609"/>
              <a:ext cx="79" cy="800"/>
            </a:xfrm>
            <a:custGeom>
              <a:avLst/>
              <a:gdLst>
                <a:gd name="T0" fmla="*/ 33 w 33"/>
                <a:gd name="T1" fmla="*/ 38 h 336"/>
                <a:gd name="T2" fmla="*/ 16 w 33"/>
                <a:gd name="T3" fmla="*/ 0 h 336"/>
                <a:gd name="T4" fmla="*/ 0 w 33"/>
                <a:gd name="T5" fmla="*/ 38 h 336"/>
                <a:gd name="T6" fmla="*/ 0 w 33"/>
                <a:gd name="T7" fmla="*/ 334 h 336"/>
                <a:gd name="T8" fmla="*/ 33 w 33"/>
                <a:gd name="T9" fmla="*/ 334 h 336"/>
                <a:gd name="T10" fmla="*/ 33 w 33"/>
                <a:gd name="T11" fmla="*/ 38 h 336"/>
              </a:gdLst>
              <a:ahLst/>
              <a:cxnLst>
                <a:cxn ang="0">
                  <a:pos x="T0" y="T1"/>
                </a:cxn>
                <a:cxn ang="0">
                  <a:pos x="T2" y="T3"/>
                </a:cxn>
                <a:cxn ang="0">
                  <a:pos x="T4" y="T5"/>
                </a:cxn>
                <a:cxn ang="0">
                  <a:pos x="T6" y="T7"/>
                </a:cxn>
                <a:cxn ang="0">
                  <a:pos x="T8" y="T9"/>
                </a:cxn>
                <a:cxn ang="0">
                  <a:pos x="T10" y="T11"/>
                </a:cxn>
              </a:cxnLst>
              <a:rect l="0" t="0" r="r" b="b"/>
              <a:pathLst>
                <a:path w="33" h="336">
                  <a:moveTo>
                    <a:pt x="33" y="38"/>
                  </a:moveTo>
                  <a:cubicBezTo>
                    <a:pt x="16" y="0"/>
                    <a:pt x="16" y="0"/>
                    <a:pt x="16" y="0"/>
                  </a:cubicBezTo>
                  <a:cubicBezTo>
                    <a:pt x="0" y="38"/>
                    <a:pt x="0" y="38"/>
                    <a:pt x="0" y="38"/>
                  </a:cubicBezTo>
                  <a:cubicBezTo>
                    <a:pt x="0" y="334"/>
                    <a:pt x="0" y="334"/>
                    <a:pt x="0" y="334"/>
                  </a:cubicBezTo>
                  <a:cubicBezTo>
                    <a:pt x="11" y="336"/>
                    <a:pt x="22" y="336"/>
                    <a:pt x="33" y="334"/>
                  </a:cubicBezTo>
                  <a:lnTo>
                    <a:pt x="3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42"/>
            <p:cNvSpPr>
              <a:spLocks/>
            </p:cNvSpPr>
            <p:nvPr/>
          </p:nvSpPr>
          <p:spPr bwMode="auto">
            <a:xfrm>
              <a:off x="3799" y="1609"/>
              <a:ext cx="41" cy="800"/>
            </a:xfrm>
            <a:custGeom>
              <a:avLst/>
              <a:gdLst>
                <a:gd name="T0" fmla="*/ 17 w 17"/>
                <a:gd name="T1" fmla="*/ 38 h 336"/>
                <a:gd name="T2" fmla="*/ 0 w 17"/>
                <a:gd name="T3" fmla="*/ 0 h 336"/>
                <a:gd name="T4" fmla="*/ 0 w 17"/>
                <a:gd name="T5" fmla="*/ 39 h 336"/>
                <a:gd name="T6" fmla="*/ 0 w 17"/>
                <a:gd name="T7" fmla="*/ 336 h 336"/>
                <a:gd name="T8" fmla="*/ 17 w 17"/>
                <a:gd name="T9" fmla="*/ 334 h 336"/>
                <a:gd name="T10" fmla="*/ 17 w 17"/>
                <a:gd name="T11" fmla="*/ 38 h 336"/>
              </a:gdLst>
              <a:ahLst/>
              <a:cxnLst>
                <a:cxn ang="0">
                  <a:pos x="T0" y="T1"/>
                </a:cxn>
                <a:cxn ang="0">
                  <a:pos x="T2" y="T3"/>
                </a:cxn>
                <a:cxn ang="0">
                  <a:pos x="T4" y="T5"/>
                </a:cxn>
                <a:cxn ang="0">
                  <a:pos x="T6" y="T7"/>
                </a:cxn>
                <a:cxn ang="0">
                  <a:pos x="T8" y="T9"/>
                </a:cxn>
                <a:cxn ang="0">
                  <a:pos x="T10" y="T11"/>
                </a:cxn>
              </a:cxnLst>
              <a:rect l="0" t="0" r="r" b="b"/>
              <a:pathLst>
                <a:path w="17" h="336">
                  <a:moveTo>
                    <a:pt x="17" y="38"/>
                  </a:moveTo>
                  <a:cubicBezTo>
                    <a:pt x="0" y="0"/>
                    <a:pt x="0" y="0"/>
                    <a:pt x="0" y="0"/>
                  </a:cubicBezTo>
                  <a:cubicBezTo>
                    <a:pt x="0" y="39"/>
                    <a:pt x="0" y="39"/>
                    <a:pt x="0" y="39"/>
                  </a:cubicBezTo>
                  <a:cubicBezTo>
                    <a:pt x="0" y="336"/>
                    <a:pt x="0" y="336"/>
                    <a:pt x="0" y="336"/>
                  </a:cubicBezTo>
                  <a:cubicBezTo>
                    <a:pt x="6" y="336"/>
                    <a:pt x="12" y="335"/>
                    <a:pt x="17" y="334"/>
                  </a:cubicBezTo>
                  <a:lnTo>
                    <a:pt x="17" y="38"/>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43"/>
            <p:cNvSpPr>
              <a:spLocks/>
            </p:cNvSpPr>
            <p:nvPr/>
          </p:nvSpPr>
          <p:spPr bwMode="auto">
            <a:xfrm>
              <a:off x="3761" y="1609"/>
              <a:ext cx="79" cy="776"/>
            </a:xfrm>
            <a:custGeom>
              <a:avLst/>
              <a:gdLst>
                <a:gd name="T0" fmla="*/ 33 w 33"/>
                <a:gd name="T1" fmla="*/ 38 h 326"/>
                <a:gd name="T2" fmla="*/ 16 w 33"/>
                <a:gd name="T3" fmla="*/ 0 h 326"/>
                <a:gd name="T4" fmla="*/ 0 w 33"/>
                <a:gd name="T5" fmla="*/ 38 h 326"/>
                <a:gd name="T6" fmla="*/ 0 w 33"/>
                <a:gd name="T7" fmla="*/ 324 h 326"/>
                <a:gd name="T8" fmla="*/ 33 w 33"/>
                <a:gd name="T9" fmla="*/ 324 h 326"/>
                <a:gd name="T10" fmla="*/ 33 w 33"/>
                <a:gd name="T11" fmla="*/ 38 h 326"/>
              </a:gdLst>
              <a:ahLst/>
              <a:cxnLst>
                <a:cxn ang="0">
                  <a:pos x="T0" y="T1"/>
                </a:cxn>
                <a:cxn ang="0">
                  <a:pos x="T2" y="T3"/>
                </a:cxn>
                <a:cxn ang="0">
                  <a:pos x="T4" y="T5"/>
                </a:cxn>
                <a:cxn ang="0">
                  <a:pos x="T6" y="T7"/>
                </a:cxn>
                <a:cxn ang="0">
                  <a:pos x="T8" y="T9"/>
                </a:cxn>
                <a:cxn ang="0">
                  <a:pos x="T10" y="T11"/>
                </a:cxn>
              </a:cxnLst>
              <a:rect l="0" t="0" r="r" b="b"/>
              <a:pathLst>
                <a:path w="33" h="326">
                  <a:moveTo>
                    <a:pt x="33" y="38"/>
                  </a:moveTo>
                  <a:cubicBezTo>
                    <a:pt x="16" y="0"/>
                    <a:pt x="16" y="0"/>
                    <a:pt x="16" y="0"/>
                  </a:cubicBezTo>
                  <a:cubicBezTo>
                    <a:pt x="0" y="38"/>
                    <a:pt x="0" y="38"/>
                    <a:pt x="0" y="38"/>
                  </a:cubicBezTo>
                  <a:cubicBezTo>
                    <a:pt x="0" y="324"/>
                    <a:pt x="0" y="324"/>
                    <a:pt x="0" y="324"/>
                  </a:cubicBezTo>
                  <a:cubicBezTo>
                    <a:pt x="11" y="326"/>
                    <a:pt x="22" y="326"/>
                    <a:pt x="33" y="324"/>
                  </a:cubicBezTo>
                  <a:lnTo>
                    <a:pt x="33" y="38"/>
                  </a:lnTo>
                  <a:close/>
                </a:path>
              </a:pathLst>
            </a:custGeom>
            <a:solidFill>
              <a:srgbClr val="BAB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44"/>
            <p:cNvSpPr>
              <a:spLocks/>
            </p:cNvSpPr>
            <p:nvPr/>
          </p:nvSpPr>
          <p:spPr bwMode="auto">
            <a:xfrm>
              <a:off x="3799" y="1609"/>
              <a:ext cx="41" cy="773"/>
            </a:xfrm>
            <a:custGeom>
              <a:avLst/>
              <a:gdLst>
                <a:gd name="T0" fmla="*/ 17 w 17"/>
                <a:gd name="T1" fmla="*/ 38 h 325"/>
                <a:gd name="T2" fmla="*/ 0 w 17"/>
                <a:gd name="T3" fmla="*/ 0 h 325"/>
                <a:gd name="T4" fmla="*/ 0 w 17"/>
                <a:gd name="T5" fmla="*/ 39 h 325"/>
                <a:gd name="T6" fmla="*/ 0 w 17"/>
                <a:gd name="T7" fmla="*/ 325 h 325"/>
                <a:gd name="T8" fmla="*/ 17 w 17"/>
                <a:gd name="T9" fmla="*/ 324 h 325"/>
                <a:gd name="T10" fmla="*/ 17 w 17"/>
                <a:gd name="T11" fmla="*/ 38 h 325"/>
              </a:gdLst>
              <a:ahLst/>
              <a:cxnLst>
                <a:cxn ang="0">
                  <a:pos x="T0" y="T1"/>
                </a:cxn>
                <a:cxn ang="0">
                  <a:pos x="T2" y="T3"/>
                </a:cxn>
                <a:cxn ang="0">
                  <a:pos x="T4" y="T5"/>
                </a:cxn>
                <a:cxn ang="0">
                  <a:pos x="T6" y="T7"/>
                </a:cxn>
                <a:cxn ang="0">
                  <a:pos x="T8" y="T9"/>
                </a:cxn>
                <a:cxn ang="0">
                  <a:pos x="T10" y="T11"/>
                </a:cxn>
              </a:cxnLst>
              <a:rect l="0" t="0" r="r" b="b"/>
              <a:pathLst>
                <a:path w="17" h="325">
                  <a:moveTo>
                    <a:pt x="17" y="38"/>
                  </a:moveTo>
                  <a:cubicBezTo>
                    <a:pt x="0" y="0"/>
                    <a:pt x="0" y="0"/>
                    <a:pt x="0" y="0"/>
                  </a:cubicBezTo>
                  <a:cubicBezTo>
                    <a:pt x="0" y="39"/>
                    <a:pt x="0" y="39"/>
                    <a:pt x="0" y="39"/>
                  </a:cubicBezTo>
                  <a:cubicBezTo>
                    <a:pt x="0" y="325"/>
                    <a:pt x="0" y="325"/>
                    <a:pt x="0" y="325"/>
                  </a:cubicBezTo>
                  <a:cubicBezTo>
                    <a:pt x="6" y="325"/>
                    <a:pt x="12" y="325"/>
                    <a:pt x="17" y="324"/>
                  </a:cubicBezTo>
                  <a:lnTo>
                    <a:pt x="17" y="38"/>
                  </a:lnTo>
                  <a:close/>
                </a:path>
              </a:pathLst>
            </a:custGeom>
            <a:solidFill>
              <a:srgbClr val="8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45"/>
            <p:cNvSpPr>
              <a:spLocks/>
            </p:cNvSpPr>
            <p:nvPr/>
          </p:nvSpPr>
          <p:spPr bwMode="auto">
            <a:xfrm>
              <a:off x="3761" y="1609"/>
              <a:ext cx="79" cy="93"/>
            </a:xfrm>
            <a:custGeom>
              <a:avLst/>
              <a:gdLst>
                <a:gd name="T0" fmla="*/ 33 w 33"/>
                <a:gd name="T1" fmla="*/ 38 h 39"/>
                <a:gd name="T2" fmla="*/ 16 w 33"/>
                <a:gd name="T3" fmla="*/ 0 h 39"/>
                <a:gd name="T4" fmla="*/ 0 w 33"/>
                <a:gd name="T5" fmla="*/ 38 h 39"/>
                <a:gd name="T6" fmla="*/ 16 w 33"/>
                <a:gd name="T7" fmla="*/ 39 h 39"/>
                <a:gd name="T8" fmla="*/ 33 w 33"/>
                <a:gd name="T9" fmla="*/ 38 h 39"/>
              </a:gdLst>
              <a:ahLst/>
              <a:cxnLst>
                <a:cxn ang="0">
                  <a:pos x="T0" y="T1"/>
                </a:cxn>
                <a:cxn ang="0">
                  <a:pos x="T2" y="T3"/>
                </a:cxn>
                <a:cxn ang="0">
                  <a:pos x="T4" y="T5"/>
                </a:cxn>
                <a:cxn ang="0">
                  <a:pos x="T6" y="T7"/>
                </a:cxn>
                <a:cxn ang="0">
                  <a:pos x="T8" y="T9"/>
                </a:cxn>
              </a:cxnLst>
              <a:rect l="0" t="0" r="r" b="b"/>
              <a:pathLst>
                <a:path w="33" h="39">
                  <a:moveTo>
                    <a:pt x="33" y="38"/>
                  </a:moveTo>
                  <a:cubicBezTo>
                    <a:pt x="16" y="0"/>
                    <a:pt x="16" y="0"/>
                    <a:pt x="16" y="0"/>
                  </a:cubicBezTo>
                  <a:cubicBezTo>
                    <a:pt x="0" y="38"/>
                    <a:pt x="0" y="38"/>
                    <a:pt x="0" y="38"/>
                  </a:cubicBezTo>
                  <a:cubicBezTo>
                    <a:pt x="5" y="39"/>
                    <a:pt x="10" y="39"/>
                    <a:pt x="16" y="39"/>
                  </a:cubicBezTo>
                  <a:cubicBezTo>
                    <a:pt x="22" y="39"/>
                    <a:pt x="28" y="39"/>
                    <a:pt x="33" y="38"/>
                  </a:cubicBezTo>
                  <a:close/>
                </a:path>
              </a:pathLst>
            </a:custGeom>
            <a:solidFill>
              <a:srgbClr val="FFCD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46"/>
            <p:cNvSpPr>
              <a:spLocks/>
            </p:cNvSpPr>
            <p:nvPr/>
          </p:nvSpPr>
          <p:spPr bwMode="auto">
            <a:xfrm>
              <a:off x="3799" y="1609"/>
              <a:ext cx="41" cy="93"/>
            </a:xfrm>
            <a:custGeom>
              <a:avLst/>
              <a:gdLst>
                <a:gd name="T0" fmla="*/ 17 w 17"/>
                <a:gd name="T1" fmla="*/ 38 h 39"/>
                <a:gd name="T2" fmla="*/ 0 w 17"/>
                <a:gd name="T3" fmla="*/ 0 h 39"/>
                <a:gd name="T4" fmla="*/ 0 w 17"/>
                <a:gd name="T5" fmla="*/ 39 h 39"/>
                <a:gd name="T6" fmla="*/ 17 w 17"/>
                <a:gd name="T7" fmla="*/ 38 h 39"/>
              </a:gdLst>
              <a:ahLst/>
              <a:cxnLst>
                <a:cxn ang="0">
                  <a:pos x="T0" y="T1"/>
                </a:cxn>
                <a:cxn ang="0">
                  <a:pos x="T2" y="T3"/>
                </a:cxn>
                <a:cxn ang="0">
                  <a:pos x="T4" y="T5"/>
                </a:cxn>
                <a:cxn ang="0">
                  <a:pos x="T6" y="T7"/>
                </a:cxn>
              </a:cxnLst>
              <a:rect l="0" t="0" r="r" b="b"/>
              <a:pathLst>
                <a:path w="17" h="39">
                  <a:moveTo>
                    <a:pt x="17" y="38"/>
                  </a:moveTo>
                  <a:cubicBezTo>
                    <a:pt x="0" y="0"/>
                    <a:pt x="0" y="0"/>
                    <a:pt x="0" y="0"/>
                  </a:cubicBezTo>
                  <a:cubicBezTo>
                    <a:pt x="0" y="39"/>
                    <a:pt x="0" y="39"/>
                    <a:pt x="0" y="39"/>
                  </a:cubicBezTo>
                  <a:cubicBezTo>
                    <a:pt x="6" y="39"/>
                    <a:pt x="12" y="39"/>
                    <a:pt x="17" y="38"/>
                  </a:cubicBezTo>
                  <a:close/>
                </a:path>
              </a:pathLst>
            </a:custGeom>
            <a:solidFill>
              <a:srgbClr val="E8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47"/>
            <p:cNvSpPr>
              <a:spLocks/>
            </p:cNvSpPr>
            <p:nvPr/>
          </p:nvSpPr>
          <p:spPr bwMode="auto">
            <a:xfrm>
              <a:off x="3787" y="1609"/>
              <a:ext cx="27" cy="31"/>
            </a:xfrm>
            <a:custGeom>
              <a:avLst/>
              <a:gdLst>
                <a:gd name="T0" fmla="*/ 11 w 11"/>
                <a:gd name="T1" fmla="*/ 12 h 13"/>
                <a:gd name="T2" fmla="*/ 5 w 11"/>
                <a:gd name="T3" fmla="*/ 0 h 13"/>
                <a:gd name="T4" fmla="*/ 0 w 11"/>
                <a:gd name="T5" fmla="*/ 12 h 13"/>
                <a:gd name="T6" fmla="*/ 5 w 11"/>
                <a:gd name="T7" fmla="*/ 13 h 13"/>
                <a:gd name="T8" fmla="*/ 11 w 11"/>
                <a:gd name="T9" fmla="*/ 12 h 13"/>
              </a:gdLst>
              <a:ahLst/>
              <a:cxnLst>
                <a:cxn ang="0">
                  <a:pos x="T0" y="T1"/>
                </a:cxn>
                <a:cxn ang="0">
                  <a:pos x="T2" y="T3"/>
                </a:cxn>
                <a:cxn ang="0">
                  <a:pos x="T4" y="T5"/>
                </a:cxn>
                <a:cxn ang="0">
                  <a:pos x="T6" y="T7"/>
                </a:cxn>
                <a:cxn ang="0">
                  <a:pos x="T8" y="T9"/>
                </a:cxn>
              </a:cxnLst>
              <a:rect l="0" t="0" r="r" b="b"/>
              <a:pathLst>
                <a:path w="11" h="13">
                  <a:moveTo>
                    <a:pt x="11" y="12"/>
                  </a:moveTo>
                  <a:cubicBezTo>
                    <a:pt x="5" y="0"/>
                    <a:pt x="5" y="0"/>
                    <a:pt x="5" y="0"/>
                  </a:cubicBezTo>
                  <a:cubicBezTo>
                    <a:pt x="0" y="12"/>
                    <a:pt x="0" y="12"/>
                    <a:pt x="0" y="12"/>
                  </a:cubicBezTo>
                  <a:cubicBezTo>
                    <a:pt x="1" y="13"/>
                    <a:pt x="3" y="13"/>
                    <a:pt x="5" y="13"/>
                  </a:cubicBezTo>
                  <a:cubicBezTo>
                    <a:pt x="7" y="13"/>
                    <a:pt x="9" y="13"/>
                    <a:pt x="11" y="12"/>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48"/>
            <p:cNvSpPr>
              <a:spLocks/>
            </p:cNvSpPr>
            <p:nvPr/>
          </p:nvSpPr>
          <p:spPr bwMode="auto">
            <a:xfrm>
              <a:off x="3598" y="1609"/>
              <a:ext cx="79" cy="849"/>
            </a:xfrm>
            <a:custGeom>
              <a:avLst/>
              <a:gdLst>
                <a:gd name="T0" fmla="*/ 33 w 33"/>
                <a:gd name="T1" fmla="*/ 38 h 357"/>
                <a:gd name="T2" fmla="*/ 16 w 33"/>
                <a:gd name="T3" fmla="*/ 0 h 357"/>
                <a:gd name="T4" fmla="*/ 0 w 33"/>
                <a:gd name="T5" fmla="*/ 38 h 357"/>
                <a:gd name="T6" fmla="*/ 0 w 33"/>
                <a:gd name="T7" fmla="*/ 348 h 357"/>
                <a:gd name="T8" fmla="*/ 9 w 33"/>
                <a:gd name="T9" fmla="*/ 357 h 357"/>
                <a:gd name="T10" fmla="*/ 24 w 33"/>
                <a:gd name="T11" fmla="*/ 357 h 357"/>
                <a:gd name="T12" fmla="*/ 33 w 33"/>
                <a:gd name="T13" fmla="*/ 348 h 357"/>
                <a:gd name="T14" fmla="*/ 33 w 33"/>
                <a:gd name="T15" fmla="*/ 38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57">
                  <a:moveTo>
                    <a:pt x="33" y="38"/>
                  </a:moveTo>
                  <a:cubicBezTo>
                    <a:pt x="16" y="0"/>
                    <a:pt x="16" y="0"/>
                    <a:pt x="16" y="0"/>
                  </a:cubicBezTo>
                  <a:cubicBezTo>
                    <a:pt x="0" y="38"/>
                    <a:pt x="0" y="38"/>
                    <a:pt x="0" y="38"/>
                  </a:cubicBezTo>
                  <a:cubicBezTo>
                    <a:pt x="0" y="348"/>
                    <a:pt x="0" y="348"/>
                    <a:pt x="0" y="348"/>
                  </a:cubicBezTo>
                  <a:cubicBezTo>
                    <a:pt x="0" y="353"/>
                    <a:pt x="4" y="357"/>
                    <a:pt x="9" y="357"/>
                  </a:cubicBezTo>
                  <a:cubicBezTo>
                    <a:pt x="24" y="357"/>
                    <a:pt x="24" y="357"/>
                    <a:pt x="24" y="357"/>
                  </a:cubicBezTo>
                  <a:cubicBezTo>
                    <a:pt x="29" y="357"/>
                    <a:pt x="33" y="353"/>
                    <a:pt x="33" y="348"/>
                  </a:cubicBezTo>
                  <a:lnTo>
                    <a:pt x="33" y="38"/>
                  </a:lnTo>
                  <a:close/>
                </a:path>
              </a:pathLst>
            </a:custGeom>
            <a:solidFill>
              <a:srgbClr val="FC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49"/>
            <p:cNvSpPr>
              <a:spLocks/>
            </p:cNvSpPr>
            <p:nvPr/>
          </p:nvSpPr>
          <p:spPr bwMode="auto">
            <a:xfrm>
              <a:off x="3637" y="1609"/>
              <a:ext cx="40" cy="849"/>
            </a:xfrm>
            <a:custGeom>
              <a:avLst/>
              <a:gdLst>
                <a:gd name="T0" fmla="*/ 17 w 17"/>
                <a:gd name="T1" fmla="*/ 38 h 357"/>
                <a:gd name="T2" fmla="*/ 0 w 17"/>
                <a:gd name="T3" fmla="*/ 0 h 357"/>
                <a:gd name="T4" fmla="*/ 0 w 17"/>
                <a:gd name="T5" fmla="*/ 39 h 357"/>
                <a:gd name="T6" fmla="*/ 0 w 17"/>
                <a:gd name="T7" fmla="*/ 357 h 357"/>
                <a:gd name="T8" fmla="*/ 8 w 17"/>
                <a:gd name="T9" fmla="*/ 357 h 357"/>
                <a:gd name="T10" fmla="*/ 17 w 17"/>
                <a:gd name="T11" fmla="*/ 348 h 357"/>
                <a:gd name="T12" fmla="*/ 17 w 17"/>
                <a:gd name="T13" fmla="*/ 38 h 357"/>
              </a:gdLst>
              <a:ahLst/>
              <a:cxnLst>
                <a:cxn ang="0">
                  <a:pos x="T0" y="T1"/>
                </a:cxn>
                <a:cxn ang="0">
                  <a:pos x="T2" y="T3"/>
                </a:cxn>
                <a:cxn ang="0">
                  <a:pos x="T4" y="T5"/>
                </a:cxn>
                <a:cxn ang="0">
                  <a:pos x="T6" y="T7"/>
                </a:cxn>
                <a:cxn ang="0">
                  <a:pos x="T8" y="T9"/>
                </a:cxn>
                <a:cxn ang="0">
                  <a:pos x="T10" y="T11"/>
                </a:cxn>
                <a:cxn ang="0">
                  <a:pos x="T12" y="T13"/>
                </a:cxn>
              </a:cxnLst>
              <a:rect l="0" t="0" r="r" b="b"/>
              <a:pathLst>
                <a:path w="17" h="357">
                  <a:moveTo>
                    <a:pt x="17" y="38"/>
                  </a:moveTo>
                  <a:cubicBezTo>
                    <a:pt x="0" y="0"/>
                    <a:pt x="0" y="0"/>
                    <a:pt x="0" y="0"/>
                  </a:cubicBezTo>
                  <a:cubicBezTo>
                    <a:pt x="0" y="39"/>
                    <a:pt x="0" y="39"/>
                    <a:pt x="0" y="39"/>
                  </a:cubicBezTo>
                  <a:cubicBezTo>
                    <a:pt x="0" y="357"/>
                    <a:pt x="0" y="357"/>
                    <a:pt x="0" y="357"/>
                  </a:cubicBezTo>
                  <a:cubicBezTo>
                    <a:pt x="8" y="357"/>
                    <a:pt x="8" y="357"/>
                    <a:pt x="8" y="357"/>
                  </a:cubicBezTo>
                  <a:cubicBezTo>
                    <a:pt x="13" y="357"/>
                    <a:pt x="17" y="353"/>
                    <a:pt x="17" y="348"/>
                  </a:cubicBezTo>
                  <a:lnTo>
                    <a:pt x="17" y="38"/>
                  </a:lnTo>
                  <a:close/>
                </a:path>
              </a:pathLst>
            </a:custGeom>
            <a:solidFill>
              <a:srgbClr val="C9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50"/>
            <p:cNvSpPr>
              <a:spLocks/>
            </p:cNvSpPr>
            <p:nvPr/>
          </p:nvSpPr>
          <p:spPr bwMode="auto">
            <a:xfrm>
              <a:off x="3598" y="1609"/>
              <a:ext cx="79" cy="800"/>
            </a:xfrm>
            <a:custGeom>
              <a:avLst/>
              <a:gdLst>
                <a:gd name="T0" fmla="*/ 33 w 33"/>
                <a:gd name="T1" fmla="*/ 38 h 336"/>
                <a:gd name="T2" fmla="*/ 16 w 33"/>
                <a:gd name="T3" fmla="*/ 0 h 336"/>
                <a:gd name="T4" fmla="*/ 0 w 33"/>
                <a:gd name="T5" fmla="*/ 38 h 336"/>
                <a:gd name="T6" fmla="*/ 0 w 33"/>
                <a:gd name="T7" fmla="*/ 334 h 336"/>
                <a:gd name="T8" fmla="*/ 33 w 33"/>
                <a:gd name="T9" fmla="*/ 334 h 336"/>
                <a:gd name="T10" fmla="*/ 33 w 33"/>
                <a:gd name="T11" fmla="*/ 38 h 336"/>
              </a:gdLst>
              <a:ahLst/>
              <a:cxnLst>
                <a:cxn ang="0">
                  <a:pos x="T0" y="T1"/>
                </a:cxn>
                <a:cxn ang="0">
                  <a:pos x="T2" y="T3"/>
                </a:cxn>
                <a:cxn ang="0">
                  <a:pos x="T4" y="T5"/>
                </a:cxn>
                <a:cxn ang="0">
                  <a:pos x="T6" y="T7"/>
                </a:cxn>
                <a:cxn ang="0">
                  <a:pos x="T8" y="T9"/>
                </a:cxn>
                <a:cxn ang="0">
                  <a:pos x="T10" y="T11"/>
                </a:cxn>
              </a:cxnLst>
              <a:rect l="0" t="0" r="r" b="b"/>
              <a:pathLst>
                <a:path w="33" h="336">
                  <a:moveTo>
                    <a:pt x="33" y="38"/>
                  </a:moveTo>
                  <a:cubicBezTo>
                    <a:pt x="16" y="0"/>
                    <a:pt x="16" y="0"/>
                    <a:pt x="16" y="0"/>
                  </a:cubicBezTo>
                  <a:cubicBezTo>
                    <a:pt x="0" y="38"/>
                    <a:pt x="0" y="38"/>
                    <a:pt x="0" y="38"/>
                  </a:cubicBezTo>
                  <a:cubicBezTo>
                    <a:pt x="0" y="334"/>
                    <a:pt x="0" y="334"/>
                    <a:pt x="0" y="334"/>
                  </a:cubicBezTo>
                  <a:cubicBezTo>
                    <a:pt x="12" y="336"/>
                    <a:pt x="23" y="336"/>
                    <a:pt x="33" y="334"/>
                  </a:cubicBezTo>
                  <a:lnTo>
                    <a:pt x="3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51"/>
            <p:cNvSpPr>
              <a:spLocks/>
            </p:cNvSpPr>
            <p:nvPr/>
          </p:nvSpPr>
          <p:spPr bwMode="auto">
            <a:xfrm>
              <a:off x="3637" y="1609"/>
              <a:ext cx="40" cy="800"/>
            </a:xfrm>
            <a:custGeom>
              <a:avLst/>
              <a:gdLst>
                <a:gd name="T0" fmla="*/ 17 w 17"/>
                <a:gd name="T1" fmla="*/ 38 h 336"/>
                <a:gd name="T2" fmla="*/ 0 w 17"/>
                <a:gd name="T3" fmla="*/ 0 h 336"/>
                <a:gd name="T4" fmla="*/ 0 w 17"/>
                <a:gd name="T5" fmla="*/ 39 h 336"/>
                <a:gd name="T6" fmla="*/ 0 w 17"/>
                <a:gd name="T7" fmla="*/ 336 h 336"/>
                <a:gd name="T8" fmla="*/ 17 w 17"/>
                <a:gd name="T9" fmla="*/ 334 h 336"/>
                <a:gd name="T10" fmla="*/ 17 w 17"/>
                <a:gd name="T11" fmla="*/ 38 h 336"/>
              </a:gdLst>
              <a:ahLst/>
              <a:cxnLst>
                <a:cxn ang="0">
                  <a:pos x="T0" y="T1"/>
                </a:cxn>
                <a:cxn ang="0">
                  <a:pos x="T2" y="T3"/>
                </a:cxn>
                <a:cxn ang="0">
                  <a:pos x="T4" y="T5"/>
                </a:cxn>
                <a:cxn ang="0">
                  <a:pos x="T6" y="T7"/>
                </a:cxn>
                <a:cxn ang="0">
                  <a:pos x="T8" y="T9"/>
                </a:cxn>
                <a:cxn ang="0">
                  <a:pos x="T10" y="T11"/>
                </a:cxn>
              </a:cxnLst>
              <a:rect l="0" t="0" r="r" b="b"/>
              <a:pathLst>
                <a:path w="17" h="336">
                  <a:moveTo>
                    <a:pt x="17" y="38"/>
                  </a:moveTo>
                  <a:cubicBezTo>
                    <a:pt x="0" y="0"/>
                    <a:pt x="0" y="0"/>
                    <a:pt x="0" y="0"/>
                  </a:cubicBezTo>
                  <a:cubicBezTo>
                    <a:pt x="0" y="39"/>
                    <a:pt x="0" y="39"/>
                    <a:pt x="0" y="39"/>
                  </a:cubicBezTo>
                  <a:cubicBezTo>
                    <a:pt x="0" y="336"/>
                    <a:pt x="0" y="336"/>
                    <a:pt x="0" y="336"/>
                  </a:cubicBezTo>
                  <a:cubicBezTo>
                    <a:pt x="6" y="336"/>
                    <a:pt x="12" y="335"/>
                    <a:pt x="17" y="334"/>
                  </a:cubicBezTo>
                  <a:lnTo>
                    <a:pt x="17" y="38"/>
                  </a:ln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52"/>
            <p:cNvSpPr>
              <a:spLocks/>
            </p:cNvSpPr>
            <p:nvPr/>
          </p:nvSpPr>
          <p:spPr bwMode="auto">
            <a:xfrm>
              <a:off x="3598" y="1609"/>
              <a:ext cx="79" cy="776"/>
            </a:xfrm>
            <a:custGeom>
              <a:avLst/>
              <a:gdLst>
                <a:gd name="T0" fmla="*/ 33 w 33"/>
                <a:gd name="T1" fmla="*/ 38 h 326"/>
                <a:gd name="T2" fmla="*/ 16 w 33"/>
                <a:gd name="T3" fmla="*/ 0 h 326"/>
                <a:gd name="T4" fmla="*/ 0 w 33"/>
                <a:gd name="T5" fmla="*/ 38 h 326"/>
                <a:gd name="T6" fmla="*/ 0 w 33"/>
                <a:gd name="T7" fmla="*/ 324 h 326"/>
                <a:gd name="T8" fmla="*/ 33 w 33"/>
                <a:gd name="T9" fmla="*/ 324 h 326"/>
                <a:gd name="T10" fmla="*/ 33 w 33"/>
                <a:gd name="T11" fmla="*/ 38 h 326"/>
              </a:gdLst>
              <a:ahLst/>
              <a:cxnLst>
                <a:cxn ang="0">
                  <a:pos x="T0" y="T1"/>
                </a:cxn>
                <a:cxn ang="0">
                  <a:pos x="T2" y="T3"/>
                </a:cxn>
                <a:cxn ang="0">
                  <a:pos x="T4" y="T5"/>
                </a:cxn>
                <a:cxn ang="0">
                  <a:pos x="T6" y="T7"/>
                </a:cxn>
                <a:cxn ang="0">
                  <a:pos x="T8" y="T9"/>
                </a:cxn>
                <a:cxn ang="0">
                  <a:pos x="T10" y="T11"/>
                </a:cxn>
              </a:cxnLst>
              <a:rect l="0" t="0" r="r" b="b"/>
              <a:pathLst>
                <a:path w="33" h="326">
                  <a:moveTo>
                    <a:pt x="33" y="38"/>
                  </a:moveTo>
                  <a:cubicBezTo>
                    <a:pt x="16" y="0"/>
                    <a:pt x="16" y="0"/>
                    <a:pt x="16" y="0"/>
                  </a:cubicBezTo>
                  <a:cubicBezTo>
                    <a:pt x="0" y="38"/>
                    <a:pt x="0" y="38"/>
                    <a:pt x="0" y="38"/>
                  </a:cubicBezTo>
                  <a:cubicBezTo>
                    <a:pt x="0" y="324"/>
                    <a:pt x="0" y="324"/>
                    <a:pt x="0" y="324"/>
                  </a:cubicBezTo>
                  <a:cubicBezTo>
                    <a:pt x="12" y="326"/>
                    <a:pt x="23" y="326"/>
                    <a:pt x="33" y="324"/>
                  </a:cubicBezTo>
                  <a:lnTo>
                    <a:pt x="33" y="38"/>
                  </a:lnTo>
                  <a:close/>
                </a:path>
              </a:pathLst>
            </a:custGeom>
            <a:solidFill>
              <a:srgbClr val="FFD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53"/>
            <p:cNvSpPr>
              <a:spLocks/>
            </p:cNvSpPr>
            <p:nvPr/>
          </p:nvSpPr>
          <p:spPr bwMode="auto">
            <a:xfrm>
              <a:off x="3637" y="1609"/>
              <a:ext cx="40" cy="773"/>
            </a:xfrm>
            <a:custGeom>
              <a:avLst/>
              <a:gdLst>
                <a:gd name="T0" fmla="*/ 17 w 17"/>
                <a:gd name="T1" fmla="*/ 38 h 325"/>
                <a:gd name="T2" fmla="*/ 0 w 17"/>
                <a:gd name="T3" fmla="*/ 0 h 325"/>
                <a:gd name="T4" fmla="*/ 0 w 17"/>
                <a:gd name="T5" fmla="*/ 39 h 325"/>
                <a:gd name="T6" fmla="*/ 0 w 17"/>
                <a:gd name="T7" fmla="*/ 325 h 325"/>
                <a:gd name="T8" fmla="*/ 17 w 17"/>
                <a:gd name="T9" fmla="*/ 324 h 325"/>
                <a:gd name="T10" fmla="*/ 17 w 17"/>
                <a:gd name="T11" fmla="*/ 38 h 325"/>
              </a:gdLst>
              <a:ahLst/>
              <a:cxnLst>
                <a:cxn ang="0">
                  <a:pos x="T0" y="T1"/>
                </a:cxn>
                <a:cxn ang="0">
                  <a:pos x="T2" y="T3"/>
                </a:cxn>
                <a:cxn ang="0">
                  <a:pos x="T4" y="T5"/>
                </a:cxn>
                <a:cxn ang="0">
                  <a:pos x="T6" y="T7"/>
                </a:cxn>
                <a:cxn ang="0">
                  <a:pos x="T8" y="T9"/>
                </a:cxn>
                <a:cxn ang="0">
                  <a:pos x="T10" y="T11"/>
                </a:cxn>
              </a:cxnLst>
              <a:rect l="0" t="0" r="r" b="b"/>
              <a:pathLst>
                <a:path w="17" h="325">
                  <a:moveTo>
                    <a:pt x="17" y="38"/>
                  </a:moveTo>
                  <a:cubicBezTo>
                    <a:pt x="0" y="0"/>
                    <a:pt x="0" y="0"/>
                    <a:pt x="0" y="0"/>
                  </a:cubicBezTo>
                  <a:cubicBezTo>
                    <a:pt x="0" y="39"/>
                    <a:pt x="0" y="39"/>
                    <a:pt x="0" y="39"/>
                  </a:cubicBezTo>
                  <a:cubicBezTo>
                    <a:pt x="0" y="325"/>
                    <a:pt x="0" y="325"/>
                    <a:pt x="0" y="325"/>
                  </a:cubicBezTo>
                  <a:cubicBezTo>
                    <a:pt x="6" y="325"/>
                    <a:pt x="12" y="325"/>
                    <a:pt x="17" y="324"/>
                  </a:cubicBezTo>
                  <a:lnTo>
                    <a:pt x="17" y="38"/>
                  </a:lnTo>
                  <a:close/>
                </a:path>
              </a:pathLst>
            </a:custGeom>
            <a:solidFill>
              <a:srgbClr val="FCB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54"/>
            <p:cNvSpPr>
              <a:spLocks/>
            </p:cNvSpPr>
            <p:nvPr/>
          </p:nvSpPr>
          <p:spPr bwMode="auto">
            <a:xfrm>
              <a:off x="3598" y="1609"/>
              <a:ext cx="79" cy="93"/>
            </a:xfrm>
            <a:custGeom>
              <a:avLst/>
              <a:gdLst>
                <a:gd name="T0" fmla="*/ 33 w 33"/>
                <a:gd name="T1" fmla="*/ 38 h 39"/>
                <a:gd name="T2" fmla="*/ 16 w 33"/>
                <a:gd name="T3" fmla="*/ 0 h 39"/>
                <a:gd name="T4" fmla="*/ 0 w 33"/>
                <a:gd name="T5" fmla="*/ 38 h 39"/>
                <a:gd name="T6" fmla="*/ 16 w 33"/>
                <a:gd name="T7" fmla="*/ 39 h 39"/>
                <a:gd name="T8" fmla="*/ 33 w 33"/>
                <a:gd name="T9" fmla="*/ 38 h 39"/>
              </a:gdLst>
              <a:ahLst/>
              <a:cxnLst>
                <a:cxn ang="0">
                  <a:pos x="T0" y="T1"/>
                </a:cxn>
                <a:cxn ang="0">
                  <a:pos x="T2" y="T3"/>
                </a:cxn>
                <a:cxn ang="0">
                  <a:pos x="T4" y="T5"/>
                </a:cxn>
                <a:cxn ang="0">
                  <a:pos x="T6" y="T7"/>
                </a:cxn>
                <a:cxn ang="0">
                  <a:pos x="T8" y="T9"/>
                </a:cxn>
              </a:cxnLst>
              <a:rect l="0" t="0" r="r" b="b"/>
              <a:pathLst>
                <a:path w="33" h="39">
                  <a:moveTo>
                    <a:pt x="33" y="38"/>
                  </a:moveTo>
                  <a:cubicBezTo>
                    <a:pt x="16" y="0"/>
                    <a:pt x="16" y="0"/>
                    <a:pt x="16" y="0"/>
                  </a:cubicBezTo>
                  <a:cubicBezTo>
                    <a:pt x="0" y="38"/>
                    <a:pt x="0" y="38"/>
                    <a:pt x="0" y="38"/>
                  </a:cubicBezTo>
                  <a:cubicBezTo>
                    <a:pt x="5" y="39"/>
                    <a:pt x="11" y="39"/>
                    <a:pt x="16" y="39"/>
                  </a:cubicBezTo>
                  <a:cubicBezTo>
                    <a:pt x="22" y="39"/>
                    <a:pt x="28" y="39"/>
                    <a:pt x="33" y="38"/>
                  </a:cubicBezTo>
                  <a:close/>
                </a:path>
              </a:pathLst>
            </a:custGeom>
            <a:solidFill>
              <a:srgbClr val="FFCD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55"/>
            <p:cNvSpPr>
              <a:spLocks/>
            </p:cNvSpPr>
            <p:nvPr/>
          </p:nvSpPr>
          <p:spPr bwMode="auto">
            <a:xfrm>
              <a:off x="3637" y="1609"/>
              <a:ext cx="40" cy="93"/>
            </a:xfrm>
            <a:custGeom>
              <a:avLst/>
              <a:gdLst>
                <a:gd name="T0" fmla="*/ 17 w 17"/>
                <a:gd name="T1" fmla="*/ 38 h 39"/>
                <a:gd name="T2" fmla="*/ 0 w 17"/>
                <a:gd name="T3" fmla="*/ 0 h 39"/>
                <a:gd name="T4" fmla="*/ 0 w 17"/>
                <a:gd name="T5" fmla="*/ 39 h 39"/>
                <a:gd name="T6" fmla="*/ 17 w 17"/>
                <a:gd name="T7" fmla="*/ 38 h 39"/>
              </a:gdLst>
              <a:ahLst/>
              <a:cxnLst>
                <a:cxn ang="0">
                  <a:pos x="T0" y="T1"/>
                </a:cxn>
                <a:cxn ang="0">
                  <a:pos x="T2" y="T3"/>
                </a:cxn>
                <a:cxn ang="0">
                  <a:pos x="T4" y="T5"/>
                </a:cxn>
                <a:cxn ang="0">
                  <a:pos x="T6" y="T7"/>
                </a:cxn>
              </a:cxnLst>
              <a:rect l="0" t="0" r="r" b="b"/>
              <a:pathLst>
                <a:path w="17" h="39">
                  <a:moveTo>
                    <a:pt x="17" y="38"/>
                  </a:moveTo>
                  <a:cubicBezTo>
                    <a:pt x="0" y="0"/>
                    <a:pt x="0" y="0"/>
                    <a:pt x="0" y="0"/>
                  </a:cubicBezTo>
                  <a:cubicBezTo>
                    <a:pt x="0" y="39"/>
                    <a:pt x="0" y="39"/>
                    <a:pt x="0" y="39"/>
                  </a:cubicBezTo>
                  <a:cubicBezTo>
                    <a:pt x="6" y="39"/>
                    <a:pt x="12" y="39"/>
                    <a:pt x="17" y="38"/>
                  </a:cubicBezTo>
                  <a:close/>
                </a:path>
              </a:pathLst>
            </a:custGeom>
            <a:solidFill>
              <a:srgbClr val="E8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56"/>
            <p:cNvSpPr>
              <a:spLocks/>
            </p:cNvSpPr>
            <p:nvPr/>
          </p:nvSpPr>
          <p:spPr bwMode="auto">
            <a:xfrm>
              <a:off x="3625" y="1609"/>
              <a:ext cx="26" cy="31"/>
            </a:xfrm>
            <a:custGeom>
              <a:avLst/>
              <a:gdLst>
                <a:gd name="T0" fmla="*/ 11 w 11"/>
                <a:gd name="T1" fmla="*/ 12 h 13"/>
                <a:gd name="T2" fmla="*/ 5 w 11"/>
                <a:gd name="T3" fmla="*/ 0 h 13"/>
                <a:gd name="T4" fmla="*/ 0 w 11"/>
                <a:gd name="T5" fmla="*/ 12 h 13"/>
                <a:gd name="T6" fmla="*/ 5 w 11"/>
                <a:gd name="T7" fmla="*/ 13 h 13"/>
                <a:gd name="T8" fmla="*/ 11 w 11"/>
                <a:gd name="T9" fmla="*/ 12 h 13"/>
              </a:gdLst>
              <a:ahLst/>
              <a:cxnLst>
                <a:cxn ang="0">
                  <a:pos x="T0" y="T1"/>
                </a:cxn>
                <a:cxn ang="0">
                  <a:pos x="T2" y="T3"/>
                </a:cxn>
                <a:cxn ang="0">
                  <a:pos x="T4" y="T5"/>
                </a:cxn>
                <a:cxn ang="0">
                  <a:pos x="T6" y="T7"/>
                </a:cxn>
                <a:cxn ang="0">
                  <a:pos x="T8" y="T9"/>
                </a:cxn>
              </a:cxnLst>
              <a:rect l="0" t="0" r="r" b="b"/>
              <a:pathLst>
                <a:path w="11" h="13">
                  <a:moveTo>
                    <a:pt x="11" y="12"/>
                  </a:moveTo>
                  <a:cubicBezTo>
                    <a:pt x="5" y="0"/>
                    <a:pt x="5" y="0"/>
                    <a:pt x="5" y="0"/>
                  </a:cubicBezTo>
                  <a:cubicBezTo>
                    <a:pt x="0" y="12"/>
                    <a:pt x="0" y="12"/>
                    <a:pt x="0" y="12"/>
                  </a:cubicBezTo>
                  <a:cubicBezTo>
                    <a:pt x="2" y="13"/>
                    <a:pt x="4" y="13"/>
                    <a:pt x="5" y="13"/>
                  </a:cubicBezTo>
                  <a:cubicBezTo>
                    <a:pt x="7" y="13"/>
                    <a:pt x="9" y="13"/>
                    <a:pt x="11" y="12"/>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57"/>
            <p:cNvSpPr>
              <a:spLocks/>
            </p:cNvSpPr>
            <p:nvPr/>
          </p:nvSpPr>
          <p:spPr bwMode="auto">
            <a:xfrm>
              <a:off x="3933" y="1633"/>
              <a:ext cx="46" cy="126"/>
            </a:xfrm>
            <a:custGeom>
              <a:avLst/>
              <a:gdLst>
                <a:gd name="T0" fmla="*/ 2 w 19"/>
                <a:gd name="T1" fmla="*/ 0 h 53"/>
                <a:gd name="T2" fmla="*/ 17 w 19"/>
                <a:gd name="T3" fmla="*/ 0 h 53"/>
                <a:gd name="T4" fmla="*/ 19 w 19"/>
                <a:gd name="T5" fmla="*/ 2 h 53"/>
                <a:gd name="T6" fmla="*/ 19 w 19"/>
                <a:gd name="T7" fmla="*/ 51 h 53"/>
                <a:gd name="T8" fmla="*/ 17 w 19"/>
                <a:gd name="T9" fmla="*/ 53 h 53"/>
                <a:gd name="T10" fmla="*/ 2 w 19"/>
                <a:gd name="T11" fmla="*/ 53 h 53"/>
                <a:gd name="T12" fmla="*/ 0 w 19"/>
                <a:gd name="T13" fmla="*/ 51 h 53"/>
                <a:gd name="T14" fmla="*/ 0 w 19"/>
                <a:gd name="T15" fmla="*/ 2 h 53"/>
                <a:gd name="T16" fmla="*/ 2 w 19"/>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53">
                  <a:moveTo>
                    <a:pt x="2" y="0"/>
                  </a:moveTo>
                  <a:cubicBezTo>
                    <a:pt x="17" y="0"/>
                    <a:pt x="17" y="0"/>
                    <a:pt x="17" y="0"/>
                  </a:cubicBezTo>
                  <a:cubicBezTo>
                    <a:pt x="18" y="0"/>
                    <a:pt x="19" y="1"/>
                    <a:pt x="19" y="2"/>
                  </a:cubicBezTo>
                  <a:cubicBezTo>
                    <a:pt x="19" y="51"/>
                    <a:pt x="19" y="51"/>
                    <a:pt x="19" y="51"/>
                  </a:cubicBezTo>
                  <a:cubicBezTo>
                    <a:pt x="19" y="52"/>
                    <a:pt x="18" y="53"/>
                    <a:pt x="17" y="53"/>
                  </a:cubicBezTo>
                  <a:cubicBezTo>
                    <a:pt x="2" y="53"/>
                    <a:pt x="2" y="53"/>
                    <a:pt x="2" y="53"/>
                  </a:cubicBezTo>
                  <a:cubicBezTo>
                    <a:pt x="1" y="53"/>
                    <a:pt x="0" y="52"/>
                    <a:pt x="0" y="51"/>
                  </a:cubicBezTo>
                  <a:cubicBezTo>
                    <a:pt x="0" y="2"/>
                    <a:pt x="0" y="2"/>
                    <a:pt x="0" y="2"/>
                  </a:cubicBezTo>
                  <a:cubicBezTo>
                    <a:pt x="0" y="1"/>
                    <a:pt x="1" y="0"/>
                    <a:pt x="2" y="0"/>
                  </a:cubicBezTo>
                  <a:close/>
                </a:path>
              </a:pathLst>
            </a:custGeom>
            <a:solidFill>
              <a:srgbClr val="E34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58"/>
            <p:cNvSpPr>
              <a:spLocks/>
            </p:cNvSpPr>
            <p:nvPr/>
          </p:nvSpPr>
          <p:spPr bwMode="auto">
            <a:xfrm>
              <a:off x="3945" y="1633"/>
              <a:ext cx="12" cy="126"/>
            </a:xfrm>
            <a:custGeom>
              <a:avLst/>
              <a:gdLst>
                <a:gd name="T0" fmla="*/ 0 w 5"/>
                <a:gd name="T1" fmla="*/ 0 h 53"/>
                <a:gd name="T2" fmla="*/ 4 w 5"/>
                <a:gd name="T3" fmla="*/ 0 h 53"/>
                <a:gd name="T4" fmla="*/ 5 w 5"/>
                <a:gd name="T5" fmla="*/ 0 h 53"/>
                <a:gd name="T6" fmla="*/ 5 w 5"/>
                <a:gd name="T7" fmla="*/ 53 h 53"/>
                <a:gd name="T8" fmla="*/ 4 w 5"/>
                <a:gd name="T9" fmla="*/ 53 h 53"/>
                <a:gd name="T10" fmla="*/ 0 w 5"/>
                <a:gd name="T11" fmla="*/ 53 h 53"/>
                <a:gd name="T12" fmla="*/ 0 w 5"/>
                <a:gd name="T13" fmla="*/ 53 h 53"/>
                <a:gd name="T14" fmla="*/ 0 w 5"/>
                <a:gd name="T15" fmla="*/ 0 h 53"/>
                <a:gd name="T16" fmla="*/ 0 w 5"/>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3">
                  <a:moveTo>
                    <a:pt x="0" y="0"/>
                  </a:moveTo>
                  <a:cubicBezTo>
                    <a:pt x="4" y="0"/>
                    <a:pt x="4" y="0"/>
                    <a:pt x="4" y="0"/>
                  </a:cubicBezTo>
                  <a:cubicBezTo>
                    <a:pt x="4" y="0"/>
                    <a:pt x="5" y="0"/>
                    <a:pt x="5" y="0"/>
                  </a:cubicBezTo>
                  <a:cubicBezTo>
                    <a:pt x="5" y="53"/>
                    <a:pt x="5" y="53"/>
                    <a:pt x="5" y="53"/>
                  </a:cubicBezTo>
                  <a:cubicBezTo>
                    <a:pt x="5" y="53"/>
                    <a:pt x="4" y="53"/>
                    <a:pt x="4" y="53"/>
                  </a:cubicBezTo>
                  <a:cubicBezTo>
                    <a:pt x="0" y="53"/>
                    <a:pt x="0" y="53"/>
                    <a:pt x="0" y="53"/>
                  </a:cubicBezTo>
                  <a:cubicBezTo>
                    <a:pt x="0" y="53"/>
                    <a:pt x="0" y="53"/>
                    <a:pt x="0" y="53"/>
                  </a:cubicBezTo>
                  <a:cubicBezTo>
                    <a:pt x="0" y="0"/>
                    <a:pt x="0" y="0"/>
                    <a:pt x="0" y="0"/>
                  </a:cubicBezTo>
                  <a:cubicBezTo>
                    <a:pt x="0" y="0"/>
                    <a:pt x="0" y="0"/>
                    <a:pt x="0" y="0"/>
                  </a:cubicBezTo>
                  <a:close/>
                </a:path>
              </a:pathLst>
            </a:custGeom>
            <a:solidFill>
              <a:srgbClr val="F27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59"/>
            <p:cNvSpPr>
              <a:spLocks noEditPoints="1"/>
            </p:cNvSpPr>
            <p:nvPr/>
          </p:nvSpPr>
          <p:spPr bwMode="auto">
            <a:xfrm>
              <a:off x="3976" y="1683"/>
              <a:ext cx="74" cy="259"/>
            </a:xfrm>
            <a:custGeom>
              <a:avLst/>
              <a:gdLst>
                <a:gd name="T0" fmla="*/ 4 w 31"/>
                <a:gd name="T1" fmla="*/ 5 h 109"/>
                <a:gd name="T2" fmla="*/ 0 w 31"/>
                <a:gd name="T3" fmla="*/ 2 h 109"/>
                <a:gd name="T4" fmla="*/ 4 w 31"/>
                <a:gd name="T5" fmla="*/ 0 h 109"/>
                <a:gd name="T6" fmla="*/ 6 w 31"/>
                <a:gd name="T7" fmla="*/ 0 h 109"/>
                <a:gd name="T8" fmla="*/ 6 w 31"/>
                <a:gd name="T9" fmla="*/ 0 h 109"/>
                <a:gd name="T10" fmla="*/ 29 w 31"/>
                <a:gd name="T11" fmla="*/ 9 h 109"/>
                <a:gd name="T12" fmla="*/ 31 w 31"/>
                <a:gd name="T13" fmla="*/ 50 h 109"/>
                <a:gd name="T14" fmla="*/ 29 w 31"/>
                <a:gd name="T15" fmla="*/ 102 h 109"/>
                <a:gd name="T16" fmla="*/ 27 w 31"/>
                <a:gd name="T17" fmla="*/ 106 h 109"/>
                <a:gd name="T18" fmla="*/ 20 w 31"/>
                <a:gd name="T19" fmla="*/ 109 h 109"/>
                <a:gd name="T20" fmla="*/ 12 w 31"/>
                <a:gd name="T21" fmla="*/ 103 h 109"/>
                <a:gd name="T22" fmla="*/ 11 w 31"/>
                <a:gd name="T23" fmla="*/ 100 h 109"/>
                <a:gd name="T24" fmla="*/ 11 w 31"/>
                <a:gd name="T25" fmla="*/ 98 h 109"/>
                <a:gd name="T26" fmla="*/ 16 w 31"/>
                <a:gd name="T27" fmla="*/ 94 h 109"/>
                <a:gd name="T28" fmla="*/ 20 w 31"/>
                <a:gd name="T29" fmla="*/ 96 h 109"/>
                <a:gd name="T30" fmla="*/ 19 w 31"/>
                <a:gd name="T31" fmla="*/ 98 h 109"/>
                <a:gd name="T32" fmla="*/ 19 w 31"/>
                <a:gd name="T33" fmla="*/ 100 h 109"/>
                <a:gd name="T34" fmla="*/ 20 w 31"/>
                <a:gd name="T35" fmla="*/ 102 h 109"/>
                <a:gd name="T36" fmla="*/ 20 w 31"/>
                <a:gd name="T37" fmla="*/ 103 h 109"/>
                <a:gd name="T38" fmla="*/ 21 w 31"/>
                <a:gd name="T39" fmla="*/ 101 h 109"/>
                <a:gd name="T40" fmla="*/ 23 w 31"/>
                <a:gd name="T41" fmla="*/ 50 h 109"/>
                <a:gd name="T42" fmla="*/ 21 w 31"/>
                <a:gd name="T43" fmla="*/ 10 h 109"/>
                <a:gd name="T44" fmla="*/ 6 w 31"/>
                <a:gd name="T45" fmla="*/ 5 h 109"/>
                <a:gd name="T46" fmla="*/ 6 w 31"/>
                <a:gd name="T47" fmla="*/ 5 h 109"/>
                <a:gd name="T48" fmla="*/ 4 w 31"/>
                <a:gd name="T49" fmla="*/ 5 h 109"/>
                <a:gd name="T50" fmla="*/ 6 w 31"/>
                <a:gd name="T51" fmla="*/ 0 h 109"/>
                <a:gd name="T52" fmla="*/ 6 w 31"/>
                <a:gd name="T5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109">
                  <a:moveTo>
                    <a:pt x="4" y="5"/>
                  </a:moveTo>
                  <a:cubicBezTo>
                    <a:pt x="1" y="5"/>
                    <a:pt x="0" y="4"/>
                    <a:pt x="0" y="2"/>
                  </a:cubicBezTo>
                  <a:cubicBezTo>
                    <a:pt x="0" y="1"/>
                    <a:pt x="1" y="0"/>
                    <a:pt x="4" y="0"/>
                  </a:cubicBezTo>
                  <a:cubicBezTo>
                    <a:pt x="5" y="0"/>
                    <a:pt x="6" y="0"/>
                    <a:pt x="6" y="0"/>
                  </a:cubicBezTo>
                  <a:cubicBezTo>
                    <a:pt x="6" y="0"/>
                    <a:pt x="6" y="0"/>
                    <a:pt x="6" y="0"/>
                  </a:cubicBezTo>
                  <a:cubicBezTo>
                    <a:pt x="15" y="0"/>
                    <a:pt x="25" y="0"/>
                    <a:pt x="29" y="9"/>
                  </a:cubicBezTo>
                  <a:cubicBezTo>
                    <a:pt x="31" y="13"/>
                    <a:pt x="31" y="30"/>
                    <a:pt x="31" y="50"/>
                  </a:cubicBezTo>
                  <a:cubicBezTo>
                    <a:pt x="31" y="73"/>
                    <a:pt x="31" y="98"/>
                    <a:pt x="29" y="102"/>
                  </a:cubicBezTo>
                  <a:cubicBezTo>
                    <a:pt x="28" y="104"/>
                    <a:pt x="28" y="105"/>
                    <a:pt x="27" y="106"/>
                  </a:cubicBezTo>
                  <a:cubicBezTo>
                    <a:pt x="25" y="108"/>
                    <a:pt x="23" y="109"/>
                    <a:pt x="20" y="109"/>
                  </a:cubicBezTo>
                  <a:cubicBezTo>
                    <a:pt x="16" y="109"/>
                    <a:pt x="13" y="106"/>
                    <a:pt x="12" y="103"/>
                  </a:cubicBezTo>
                  <a:cubicBezTo>
                    <a:pt x="11" y="102"/>
                    <a:pt x="11" y="101"/>
                    <a:pt x="11" y="100"/>
                  </a:cubicBezTo>
                  <a:cubicBezTo>
                    <a:pt x="11" y="99"/>
                    <a:pt x="11" y="99"/>
                    <a:pt x="11" y="98"/>
                  </a:cubicBezTo>
                  <a:cubicBezTo>
                    <a:pt x="11" y="96"/>
                    <a:pt x="13" y="94"/>
                    <a:pt x="16" y="94"/>
                  </a:cubicBezTo>
                  <a:cubicBezTo>
                    <a:pt x="18" y="94"/>
                    <a:pt x="20" y="95"/>
                    <a:pt x="20" y="96"/>
                  </a:cubicBezTo>
                  <a:cubicBezTo>
                    <a:pt x="20" y="97"/>
                    <a:pt x="20" y="98"/>
                    <a:pt x="19" y="98"/>
                  </a:cubicBezTo>
                  <a:cubicBezTo>
                    <a:pt x="19" y="99"/>
                    <a:pt x="19" y="99"/>
                    <a:pt x="19" y="100"/>
                  </a:cubicBezTo>
                  <a:cubicBezTo>
                    <a:pt x="19" y="100"/>
                    <a:pt x="20" y="101"/>
                    <a:pt x="20" y="102"/>
                  </a:cubicBezTo>
                  <a:cubicBezTo>
                    <a:pt x="20" y="102"/>
                    <a:pt x="20" y="102"/>
                    <a:pt x="20" y="103"/>
                  </a:cubicBezTo>
                  <a:cubicBezTo>
                    <a:pt x="20" y="102"/>
                    <a:pt x="21" y="101"/>
                    <a:pt x="21" y="101"/>
                  </a:cubicBezTo>
                  <a:cubicBezTo>
                    <a:pt x="22" y="97"/>
                    <a:pt x="23" y="73"/>
                    <a:pt x="23" y="50"/>
                  </a:cubicBezTo>
                  <a:cubicBezTo>
                    <a:pt x="23" y="31"/>
                    <a:pt x="22" y="13"/>
                    <a:pt x="21" y="10"/>
                  </a:cubicBezTo>
                  <a:cubicBezTo>
                    <a:pt x="19" y="5"/>
                    <a:pt x="12" y="5"/>
                    <a:pt x="6" y="5"/>
                  </a:cubicBezTo>
                  <a:cubicBezTo>
                    <a:pt x="6" y="5"/>
                    <a:pt x="6" y="5"/>
                    <a:pt x="6" y="5"/>
                  </a:cubicBezTo>
                  <a:cubicBezTo>
                    <a:pt x="4" y="5"/>
                    <a:pt x="4" y="5"/>
                    <a:pt x="4" y="5"/>
                  </a:cubicBezTo>
                  <a:close/>
                  <a:moveTo>
                    <a:pt x="6" y="0"/>
                  </a:moveTo>
                  <a:cubicBezTo>
                    <a:pt x="6" y="0"/>
                    <a:pt x="6" y="0"/>
                    <a:pt x="6" y="0"/>
                  </a:cubicBezTo>
                  <a:close/>
                </a:path>
              </a:pathLst>
            </a:custGeom>
            <a:solidFill>
              <a:srgbClr val="E34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60"/>
            <p:cNvSpPr>
              <a:spLocks noEditPoints="1"/>
            </p:cNvSpPr>
            <p:nvPr/>
          </p:nvSpPr>
          <p:spPr bwMode="auto">
            <a:xfrm>
              <a:off x="3976" y="1683"/>
              <a:ext cx="65" cy="245"/>
            </a:xfrm>
            <a:custGeom>
              <a:avLst/>
              <a:gdLst>
                <a:gd name="T0" fmla="*/ 21 w 27"/>
                <a:gd name="T1" fmla="*/ 12 h 103"/>
                <a:gd name="T2" fmla="*/ 27 w 27"/>
                <a:gd name="T3" fmla="*/ 46 h 103"/>
                <a:gd name="T4" fmla="*/ 25 w 27"/>
                <a:gd name="T5" fmla="*/ 95 h 103"/>
                <a:gd name="T6" fmla="*/ 20 w 27"/>
                <a:gd name="T7" fmla="*/ 103 h 103"/>
                <a:gd name="T8" fmla="*/ 20 w 27"/>
                <a:gd name="T9" fmla="*/ 102 h 103"/>
                <a:gd name="T10" fmla="*/ 23 w 27"/>
                <a:gd name="T11" fmla="*/ 50 h 103"/>
                <a:gd name="T12" fmla="*/ 21 w 27"/>
                <a:gd name="T13" fmla="*/ 12 h 103"/>
                <a:gd name="T14" fmla="*/ 20 w 27"/>
                <a:gd name="T15" fmla="*/ 96 h 103"/>
                <a:gd name="T16" fmla="*/ 20 w 27"/>
                <a:gd name="T17" fmla="*/ 96 h 103"/>
                <a:gd name="T18" fmla="*/ 20 w 27"/>
                <a:gd name="T19" fmla="*/ 96 h 103"/>
                <a:gd name="T20" fmla="*/ 20 w 27"/>
                <a:gd name="T21" fmla="*/ 96 h 103"/>
                <a:gd name="T22" fmla="*/ 20 w 27"/>
                <a:gd name="T23" fmla="*/ 2 h 103"/>
                <a:gd name="T24" fmla="*/ 20 w 27"/>
                <a:gd name="T25" fmla="*/ 1 h 103"/>
                <a:gd name="T26" fmla="*/ 27 w 27"/>
                <a:gd name="T27" fmla="*/ 5 h 103"/>
                <a:gd name="T28" fmla="*/ 20 w 27"/>
                <a:gd name="T29" fmla="*/ 2 h 103"/>
                <a:gd name="T30" fmla="*/ 20 w 27"/>
                <a:gd name="T31" fmla="*/ 103 h 103"/>
                <a:gd name="T32" fmla="*/ 20 w 27"/>
                <a:gd name="T33" fmla="*/ 103 h 103"/>
                <a:gd name="T34" fmla="*/ 20 w 27"/>
                <a:gd name="T35" fmla="*/ 102 h 103"/>
                <a:gd name="T36" fmla="*/ 20 w 27"/>
                <a:gd name="T37" fmla="*/ 103 h 103"/>
                <a:gd name="T38" fmla="*/ 20 w 27"/>
                <a:gd name="T39" fmla="*/ 1 h 103"/>
                <a:gd name="T40" fmla="*/ 20 w 27"/>
                <a:gd name="T41" fmla="*/ 2 h 103"/>
                <a:gd name="T42" fmla="*/ 1 w 27"/>
                <a:gd name="T43" fmla="*/ 2 h 103"/>
                <a:gd name="T44" fmla="*/ 1 w 27"/>
                <a:gd name="T45" fmla="*/ 2 h 103"/>
                <a:gd name="T46" fmla="*/ 0 w 27"/>
                <a:gd name="T47" fmla="*/ 2 h 103"/>
                <a:gd name="T48" fmla="*/ 4 w 27"/>
                <a:gd name="T49" fmla="*/ 0 h 103"/>
                <a:gd name="T50" fmla="*/ 6 w 27"/>
                <a:gd name="T51" fmla="*/ 0 h 103"/>
                <a:gd name="T52" fmla="*/ 6 w 27"/>
                <a:gd name="T53" fmla="*/ 0 h 103"/>
                <a:gd name="T54" fmla="*/ 20 w 27"/>
                <a:gd name="T55" fmla="*/ 1 h 103"/>
                <a:gd name="T56" fmla="*/ 20 w 27"/>
                <a:gd name="T57" fmla="*/ 96 h 103"/>
                <a:gd name="T58" fmla="*/ 20 w 27"/>
                <a:gd name="T59" fmla="*/ 96 h 103"/>
                <a:gd name="T60" fmla="*/ 11 w 27"/>
                <a:gd name="T61" fmla="*/ 100 h 103"/>
                <a:gd name="T62" fmla="*/ 11 w 27"/>
                <a:gd name="T63" fmla="*/ 98 h 103"/>
                <a:gd name="T64" fmla="*/ 15 w 27"/>
                <a:gd name="T65" fmla="*/ 94 h 103"/>
                <a:gd name="T66" fmla="*/ 20 w 27"/>
                <a:gd name="T67" fmla="*/ 96 h 103"/>
                <a:gd name="T68" fmla="*/ 6 w 27"/>
                <a:gd name="T69" fmla="*/ 0 h 103"/>
                <a:gd name="T70" fmla="*/ 6 w 27"/>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103">
                  <a:moveTo>
                    <a:pt x="21" y="12"/>
                  </a:moveTo>
                  <a:cubicBezTo>
                    <a:pt x="24" y="18"/>
                    <a:pt x="27" y="34"/>
                    <a:pt x="27" y="46"/>
                  </a:cubicBezTo>
                  <a:cubicBezTo>
                    <a:pt x="27" y="65"/>
                    <a:pt x="26" y="86"/>
                    <a:pt x="25" y="95"/>
                  </a:cubicBezTo>
                  <a:cubicBezTo>
                    <a:pt x="25" y="98"/>
                    <a:pt x="25" y="103"/>
                    <a:pt x="20" y="103"/>
                  </a:cubicBezTo>
                  <a:cubicBezTo>
                    <a:pt x="20" y="102"/>
                    <a:pt x="20" y="102"/>
                    <a:pt x="20" y="102"/>
                  </a:cubicBezTo>
                  <a:cubicBezTo>
                    <a:pt x="23" y="99"/>
                    <a:pt x="23" y="72"/>
                    <a:pt x="23" y="50"/>
                  </a:cubicBezTo>
                  <a:cubicBezTo>
                    <a:pt x="23" y="36"/>
                    <a:pt x="22" y="20"/>
                    <a:pt x="21" y="12"/>
                  </a:cubicBezTo>
                  <a:close/>
                  <a:moveTo>
                    <a:pt x="20" y="96"/>
                  </a:moveTo>
                  <a:cubicBezTo>
                    <a:pt x="20" y="96"/>
                    <a:pt x="20" y="96"/>
                    <a:pt x="20" y="96"/>
                  </a:cubicBezTo>
                  <a:cubicBezTo>
                    <a:pt x="20" y="96"/>
                    <a:pt x="20" y="96"/>
                    <a:pt x="20" y="96"/>
                  </a:cubicBezTo>
                  <a:cubicBezTo>
                    <a:pt x="20" y="96"/>
                    <a:pt x="20" y="96"/>
                    <a:pt x="20" y="96"/>
                  </a:cubicBezTo>
                  <a:close/>
                  <a:moveTo>
                    <a:pt x="20" y="2"/>
                  </a:moveTo>
                  <a:cubicBezTo>
                    <a:pt x="20" y="1"/>
                    <a:pt x="20" y="1"/>
                    <a:pt x="20" y="1"/>
                  </a:cubicBezTo>
                  <a:cubicBezTo>
                    <a:pt x="23" y="2"/>
                    <a:pt x="25" y="3"/>
                    <a:pt x="27" y="5"/>
                  </a:cubicBezTo>
                  <a:cubicBezTo>
                    <a:pt x="25" y="4"/>
                    <a:pt x="23" y="3"/>
                    <a:pt x="20" y="2"/>
                  </a:cubicBezTo>
                  <a:close/>
                  <a:moveTo>
                    <a:pt x="20" y="103"/>
                  </a:moveTo>
                  <a:cubicBezTo>
                    <a:pt x="20" y="103"/>
                    <a:pt x="20" y="103"/>
                    <a:pt x="20" y="103"/>
                  </a:cubicBezTo>
                  <a:cubicBezTo>
                    <a:pt x="20" y="102"/>
                    <a:pt x="20" y="102"/>
                    <a:pt x="20" y="102"/>
                  </a:cubicBezTo>
                  <a:cubicBezTo>
                    <a:pt x="20" y="103"/>
                    <a:pt x="20" y="103"/>
                    <a:pt x="20" y="103"/>
                  </a:cubicBezTo>
                  <a:close/>
                  <a:moveTo>
                    <a:pt x="20" y="1"/>
                  </a:moveTo>
                  <a:cubicBezTo>
                    <a:pt x="20" y="2"/>
                    <a:pt x="20" y="2"/>
                    <a:pt x="20" y="2"/>
                  </a:cubicBezTo>
                  <a:cubicBezTo>
                    <a:pt x="15" y="1"/>
                    <a:pt x="7" y="2"/>
                    <a:pt x="1" y="2"/>
                  </a:cubicBezTo>
                  <a:cubicBezTo>
                    <a:pt x="1" y="2"/>
                    <a:pt x="1" y="2"/>
                    <a:pt x="1" y="2"/>
                  </a:cubicBezTo>
                  <a:cubicBezTo>
                    <a:pt x="0" y="2"/>
                    <a:pt x="0" y="2"/>
                    <a:pt x="0" y="2"/>
                  </a:cubicBezTo>
                  <a:cubicBezTo>
                    <a:pt x="0" y="1"/>
                    <a:pt x="2" y="0"/>
                    <a:pt x="4" y="0"/>
                  </a:cubicBezTo>
                  <a:cubicBezTo>
                    <a:pt x="5" y="0"/>
                    <a:pt x="6" y="0"/>
                    <a:pt x="6" y="0"/>
                  </a:cubicBezTo>
                  <a:cubicBezTo>
                    <a:pt x="6" y="0"/>
                    <a:pt x="6" y="0"/>
                    <a:pt x="6" y="0"/>
                  </a:cubicBezTo>
                  <a:cubicBezTo>
                    <a:pt x="12" y="0"/>
                    <a:pt x="17" y="0"/>
                    <a:pt x="20" y="1"/>
                  </a:cubicBezTo>
                  <a:close/>
                  <a:moveTo>
                    <a:pt x="20" y="96"/>
                  </a:moveTo>
                  <a:cubicBezTo>
                    <a:pt x="20" y="96"/>
                    <a:pt x="20" y="96"/>
                    <a:pt x="20" y="96"/>
                  </a:cubicBezTo>
                  <a:cubicBezTo>
                    <a:pt x="19" y="95"/>
                    <a:pt x="13" y="94"/>
                    <a:pt x="11" y="100"/>
                  </a:cubicBezTo>
                  <a:cubicBezTo>
                    <a:pt x="11" y="99"/>
                    <a:pt x="11" y="99"/>
                    <a:pt x="11" y="98"/>
                  </a:cubicBezTo>
                  <a:cubicBezTo>
                    <a:pt x="11" y="96"/>
                    <a:pt x="13" y="94"/>
                    <a:pt x="15" y="94"/>
                  </a:cubicBezTo>
                  <a:cubicBezTo>
                    <a:pt x="18" y="94"/>
                    <a:pt x="20" y="95"/>
                    <a:pt x="20" y="96"/>
                  </a:cubicBezTo>
                  <a:close/>
                  <a:moveTo>
                    <a:pt x="6" y="0"/>
                  </a:moveTo>
                  <a:cubicBezTo>
                    <a:pt x="6" y="0"/>
                    <a:pt x="6" y="0"/>
                    <a:pt x="6" y="0"/>
                  </a:cubicBezTo>
                  <a:close/>
                </a:path>
              </a:pathLst>
            </a:custGeom>
            <a:solidFill>
              <a:srgbClr val="F27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61"/>
            <p:cNvSpPr>
              <a:spLocks/>
            </p:cNvSpPr>
            <p:nvPr/>
          </p:nvSpPr>
          <p:spPr bwMode="auto">
            <a:xfrm>
              <a:off x="3914" y="1681"/>
              <a:ext cx="84" cy="777"/>
            </a:xfrm>
            <a:custGeom>
              <a:avLst/>
              <a:gdLst>
                <a:gd name="T0" fmla="*/ 4 w 35"/>
                <a:gd name="T1" fmla="*/ 0 h 327"/>
                <a:gd name="T2" fmla="*/ 31 w 35"/>
                <a:gd name="T3" fmla="*/ 0 h 327"/>
                <a:gd name="T4" fmla="*/ 35 w 35"/>
                <a:gd name="T5" fmla="*/ 2 h 327"/>
                <a:gd name="T6" fmla="*/ 35 w 35"/>
                <a:gd name="T7" fmla="*/ 262 h 327"/>
                <a:gd name="T8" fmla="*/ 24 w 35"/>
                <a:gd name="T9" fmla="*/ 327 h 327"/>
                <a:gd name="T10" fmla="*/ 11 w 35"/>
                <a:gd name="T11" fmla="*/ 327 h 327"/>
                <a:gd name="T12" fmla="*/ 0 w 35"/>
                <a:gd name="T13" fmla="*/ 262 h 327"/>
                <a:gd name="T14" fmla="*/ 0 w 35"/>
                <a:gd name="T15" fmla="*/ 2 h 327"/>
                <a:gd name="T16" fmla="*/ 4 w 35"/>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27">
                  <a:moveTo>
                    <a:pt x="4" y="0"/>
                  </a:moveTo>
                  <a:cubicBezTo>
                    <a:pt x="31" y="0"/>
                    <a:pt x="31" y="0"/>
                    <a:pt x="31" y="0"/>
                  </a:cubicBezTo>
                  <a:cubicBezTo>
                    <a:pt x="33" y="0"/>
                    <a:pt x="35" y="1"/>
                    <a:pt x="35" y="2"/>
                  </a:cubicBezTo>
                  <a:cubicBezTo>
                    <a:pt x="35" y="262"/>
                    <a:pt x="35" y="262"/>
                    <a:pt x="35" y="262"/>
                  </a:cubicBezTo>
                  <a:cubicBezTo>
                    <a:pt x="35" y="267"/>
                    <a:pt x="29" y="327"/>
                    <a:pt x="24" y="327"/>
                  </a:cubicBezTo>
                  <a:cubicBezTo>
                    <a:pt x="11" y="327"/>
                    <a:pt x="11" y="327"/>
                    <a:pt x="11" y="327"/>
                  </a:cubicBezTo>
                  <a:cubicBezTo>
                    <a:pt x="7" y="327"/>
                    <a:pt x="0" y="267"/>
                    <a:pt x="0" y="262"/>
                  </a:cubicBezTo>
                  <a:cubicBezTo>
                    <a:pt x="0" y="2"/>
                    <a:pt x="0" y="2"/>
                    <a:pt x="0" y="2"/>
                  </a:cubicBezTo>
                  <a:cubicBezTo>
                    <a:pt x="0" y="1"/>
                    <a:pt x="2" y="0"/>
                    <a:pt x="4" y="0"/>
                  </a:cubicBezTo>
                  <a:close/>
                </a:path>
              </a:pathLst>
            </a:custGeom>
            <a:solidFill>
              <a:srgbClr val="0D66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62"/>
            <p:cNvSpPr>
              <a:spLocks/>
            </p:cNvSpPr>
            <p:nvPr/>
          </p:nvSpPr>
          <p:spPr bwMode="auto">
            <a:xfrm>
              <a:off x="3933" y="1681"/>
              <a:ext cx="31" cy="777"/>
            </a:xfrm>
            <a:custGeom>
              <a:avLst/>
              <a:gdLst>
                <a:gd name="T0" fmla="*/ 1 w 13"/>
                <a:gd name="T1" fmla="*/ 0 h 327"/>
                <a:gd name="T2" fmla="*/ 8 w 13"/>
                <a:gd name="T3" fmla="*/ 0 h 327"/>
                <a:gd name="T4" fmla="*/ 9 w 13"/>
                <a:gd name="T5" fmla="*/ 3 h 327"/>
                <a:gd name="T6" fmla="*/ 9 w 13"/>
                <a:gd name="T7" fmla="*/ 262 h 327"/>
                <a:gd name="T8" fmla="*/ 11 w 13"/>
                <a:gd name="T9" fmla="*/ 327 h 327"/>
                <a:gd name="T10" fmla="*/ 8 w 13"/>
                <a:gd name="T11" fmla="*/ 327 h 327"/>
                <a:gd name="T12" fmla="*/ 0 w 13"/>
                <a:gd name="T13" fmla="*/ 262 h 327"/>
                <a:gd name="T14" fmla="*/ 0 w 13"/>
                <a:gd name="T15" fmla="*/ 3 h 327"/>
                <a:gd name="T16" fmla="*/ 1 w 13"/>
                <a:gd name="T1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27">
                  <a:moveTo>
                    <a:pt x="1" y="0"/>
                  </a:moveTo>
                  <a:cubicBezTo>
                    <a:pt x="8" y="0"/>
                    <a:pt x="8" y="0"/>
                    <a:pt x="8" y="0"/>
                  </a:cubicBezTo>
                  <a:cubicBezTo>
                    <a:pt x="9" y="0"/>
                    <a:pt x="9" y="2"/>
                    <a:pt x="9" y="3"/>
                  </a:cubicBezTo>
                  <a:cubicBezTo>
                    <a:pt x="9" y="262"/>
                    <a:pt x="9" y="262"/>
                    <a:pt x="9" y="262"/>
                  </a:cubicBezTo>
                  <a:cubicBezTo>
                    <a:pt x="9" y="268"/>
                    <a:pt x="13" y="327"/>
                    <a:pt x="11" y="327"/>
                  </a:cubicBezTo>
                  <a:cubicBezTo>
                    <a:pt x="8" y="327"/>
                    <a:pt x="8" y="327"/>
                    <a:pt x="8" y="327"/>
                  </a:cubicBezTo>
                  <a:cubicBezTo>
                    <a:pt x="6" y="327"/>
                    <a:pt x="0" y="268"/>
                    <a:pt x="0" y="262"/>
                  </a:cubicBezTo>
                  <a:cubicBezTo>
                    <a:pt x="0" y="3"/>
                    <a:pt x="0" y="3"/>
                    <a:pt x="0" y="3"/>
                  </a:cubicBezTo>
                  <a:cubicBezTo>
                    <a:pt x="0" y="2"/>
                    <a:pt x="0" y="0"/>
                    <a:pt x="1" y="0"/>
                  </a:cubicBezTo>
                  <a:close/>
                </a:path>
              </a:pathLst>
            </a:custGeom>
            <a:solidFill>
              <a:srgbClr val="53A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Rectangle 263"/>
            <p:cNvSpPr>
              <a:spLocks noChangeArrowheads="1"/>
            </p:cNvSpPr>
            <p:nvPr/>
          </p:nvSpPr>
          <p:spPr bwMode="auto">
            <a:xfrm>
              <a:off x="3914" y="2126"/>
              <a:ext cx="84" cy="11"/>
            </a:xfrm>
            <a:prstGeom prst="rect">
              <a:avLst/>
            </a:prstGeom>
            <a:solidFill>
              <a:srgbClr val="E342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Rectangle 264"/>
            <p:cNvSpPr>
              <a:spLocks noChangeArrowheads="1"/>
            </p:cNvSpPr>
            <p:nvPr/>
          </p:nvSpPr>
          <p:spPr bwMode="auto">
            <a:xfrm>
              <a:off x="3914" y="2104"/>
              <a:ext cx="84" cy="12"/>
            </a:xfrm>
            <a:prstGeom prst="rect">
              <a:avLst/>
            </a:prstGeom>
            <a:solidFill>
              <a:srgbClr val="E342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Rectangle 265"/>
            <p:cNvSpPr>
              <a:spLocks noChangeArrowheads="1"/>
            </p:cNvSpPr>
            <p:nvPr/>
          </p:nvSpPr>
          <p:spPr bwMode="auto">
            <a:xfrm>
              <a:off x="3933" y="2126"/>
              <a:ext cx="24" cy="11"/>
            </a:xfrm>
            <a:prstGeom prst="rect">
              <a:avLst/>
            </a:prstGeom>
            <a:solidFill>
              <a:srgbClr val="F27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Rectangle 266"/>
            <p:cNvSpPr>
              <a:spLocks noChangeArrowheads="1"/>
            </p:cNvSpPr>
            <p:nvPr/>
          </p:nvSpPr>
          <p:spPr bwMode="auto">
            <a:xfrm>
              <a:off x="3933" y="2104"/>
              <a:ext cx="24" cy="12"/>
            </a:xfrm>
            <a:prstGeom prst="rect">
              <a:avLst/>
            </a:prstGeom>
            <a:solidFill>
              <a:srgbClr val="F27A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Rectangle 267"/>
            <p:cNvSpPr>
              <a:spLocks noChangeArrowheads="1"/>
            </p:cNvSpPr>
            <p:nvPr/>
          </p:nvSpPr>
          <p:spPr bwMode="auto">
            <a:xfrm>
              <a:off x="3756" y="2554"/>
              <a:ext cx="125" cy="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68"/>
            <p:cNvSpPr>
              <a:spLocks/>
            </p:cNvSpPr>
            <p:nvPr/>
          </p:nvSpPr>
          <p:spPr bwMode="auto">
            <a:xfrm>
              <a:off x="3550" y="2530"/>
              <a:ext cx="271" cy="116"/>
            </a:xfrm>
            <a:custGeom>
              <a:avLst/>
              <a:gdLst>
                <a:gd name="T0" fmla="*/ 113 w 113"/>
                <a:gd name="T1" fmla="*/ 49 h 49"/>
                <a:gd name="T2" fmla="*/ 21 w 113"/>
                <a:gd name="T3" fmla="*/ 49 h 49"/>
                <a:gd name="T4" fmla="*/ 0 w 113"/>
                <a:gd name="T5" fmla="*/ 28 h 49"/>
                <a:gd name="T6" fmla="*/ 0 w 113"/>
                <a:gd name="T7" fmla="*/ 20 h 49"/>
                <a:gd name="T8" fmla="*/ 21 w 113"/>
                <a:gd name="T9" fmla="*/ 0 h 49"/>
                <a:gd name="T10" fmla="*/ 113 w 113"/>
                <a:gd name="T11" fmla="*/ 0 h 49"/>
                <a:gd name="T12" fmla="*/ 113 w 11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13" h="49">
                  <a:moveTo>
                    <a:pt x="113" y="49"/>
                  </a:moveTo>
                  <a:cubicBezTo>
                    <a:pt x="21" y="49"/>
                    <a:pt x="21" y="49"/>
                    <a:pt x="21" y="49"/>
                  </a:cubicBezTo>
                  <a:cubicBezTo>
                    <a:pt x="9" y="49"/>
                    <a:pt x="0" y="39"/>
                    <a:pt x="0" y="28"/>
                  </a:cubicBezTo>
                  <a:cubicBezTo>
                    <a:pt x="0" y="20"/>
                    <a:pt x="0" y="20"/>
                    <a:pt x="0" y="20"/>
                  </a:cubicBezTo>
                  <a:cubicBezTo>
                    <a:pt x="0" y="9"/>
                    <a:pt x="9" y="0"/>
                    <a:pt x="21" y="0"/>
                  </a:cubicBezTo>
                  <a:cubicBezTo>
                    <a:pt x="113" y="0"/>
                    <a:pt x="113" y="0"/>
                    <a:pt x="113" y="0"/>
                  </a:cubicBezTo>
                  <a:lnTo>
                    <a:pt x="113" y="49"/>
                  </a:lnTo>
                  <a:close/>
                </a:path>
              </a:pathLst>
            </a:custGeom>
            <a:solidFill>
              <a:srgbClr val="F27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69"/>
            <p:cNvSpPr>
              <a:spLocks/>
            </p:cNvSpPr>
            <p:nvPr/>
          </p:nvSpPr>
          <p:spPr bwMode="auto">
            <a:xfrm>
              <a:off x="3579" y="2549"/>
              <a:ext cx="242" cy="78"/>
            </a:xfrm>
            <a:custGeom>
              <a:avLst/>
              <a:gdLst>
                <a:gd name="T0" fmla="*/ 101 w 101"/>
                <a:gd name="T1" fmla="*/ 33 h 33"/>
                <a:gd name="T2" fmla="*/ 14 w 101"/>
                <a:gd name="T3" fmla="*/ 33 h 33"/>
                <a:gd name="T4" fmla="*/ 0 w 101"/>
                <a:gd name="T5" fmla="*/ 19 h 33"/>
                <a:gd name="T6" fmla="*/ 0 w 101"/>
                <a:gd name="T7" fmla="*/ 14 h 33"/>
                <a:gd name="T8" fmla="*/ 14 w 101"/>
                <a:gd name="T9" fmla="*/ 0 h 33"/>
                <a:gd name="T10" fmla="*/ 101 w 101"/>
                <a:gd name="T11" fmla="*/ 0 h 33"/>
                <a:gd name="T12" fmla="*/ 101 w 10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1" h="33">
                  <a:moveTo>
                    <a:pt x="101" y="33"/>
                  </a:moveTo>
                  <a:cubicBezTo>
                    <a:pt x="14" y="33"/>
                    <a:pt x="14" y="33"/>
                    <a:pt x="14" y="33"/>
                  </a:cubicBezTo>
                  <a:cubicBezTo>
                    <a:pt x="6" y="33"/>
                    <a:pt x="0" y="26"/>
                    <a:pt x="0" y="19"/>
                  </a:cubicBezTo>
                  <a:cubicBezTo>
                    <a:pt x="0" y="14"/>
                    <a:pt x="0" y="14"/>
                    <a:pt x="0" y="14"/>
                  </a:cubicBezTo>
                  <a:cubicBezTo>
                    <a:pt x="0" y="6"/>
                    <a:pt x="6" y="0"/>
                    <a:pt x="14" y="0"/>
                  </a:cubicBezTo>
                  <a:cubicBezTo>
                    <a:pt x="101" y="0"/>
                    <a:pt x="101" y="0"/>
                    <a:pt x="101" y="0"/>
                  </a:cubicBezTo>
                  <a:lnTo>
                    <a:pt x="101" y="33"/>
                  </a:lnTo>
                  <a:close/>
                </a:path>
              </a:pathLst>
            </a:custGeom>
            <a:solidFill>
              <a:srgbClr val="E34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70"/>
            <p:cNvSpPr>
              <a:spLocks/>
            </p:cNvSpPr>
            <p:nvPr/>
          </p:nvSpPr>
          <p:spPr bwMode="auto">
            <a:xfrm>
              <a:off x="3931" y="2530"/>
              <a:ext cx="100" cy="116"/>
            </a:xfrm>
            <a:custGeom>
              <a:avLst/>
              <a:gdLst>
                <a:gd name="T0" fmla="*/ 22 w 42"/>
                <a:gd name="T1" fmla="*/ 49 h 49"/>
                <a:gd name="T2" fmla="*/ 0 w 42"/>
                <a:gd name="T3" fmla="*/ 49 h 49"/>
                <a:gd name="T4" fmla="*/ 0 w 42"/>
                <a:gd name="T5" fmla="*/ 0 h 49"/>
                <a:gd name="T6" fmla="*/ 22 w 42"/>
                <a:gd name="T7" fmla="*/ 0 h 49"/>
                <a:gd name="T8" fmla="*/ 42 w 42"/>
                <a:gd name="T9" fmla="*/ 20 h 49"/>
                <a:gd name="T10" fmla="*/ 42 w 42"/>
                <a:gd name="T11" fmla="*/ 28 h 49"/>
                <a:gd name="T12" fmla="*/ 22 w 42"/>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22" y="49"/>
                  </a:moveTo>
                  <a:cubicBezTo>
                    <a:pt x="0" y="49"/>
                    <a:pt x="0" y="49"/>
                    <a:pt x="0" y="49"/>
                  </a:cubicBezTo>
                  <a:cubicBezTo>
                    <a:pt x="0" y="0"/>
                    <a:pt x="0" y="0"/>
                    <a:pt x="0" y="0"/>
                  </a:cubicBezTo>
                  <a:cubicBezTo>
                    <a:pt x="22" y="0"/>
                    <a:pt x="22" y="0"/>
                    <a:pt x="22" y="0"/>
                  </a:cubicBezTo>
                  <a:cubicBezTo>
                    <a:pt x="33" y="0"/>
                    <a:pt x="42" y="9"/>
                    <a:pt x="42" y="20"/>
                  </a:cubicBezTo>
                  <a:cubicBezTo>
                    <a:pt x="42" y="28"/>
                    <a:pt x="42" y="28"/>
                    <a:pt x="42" y="28"/>
                  </a:cubicBezTo>
                  <a:cubicBezTo>
                    <a:pt x="42" y="39"/>
                    <a:pt x="33" y="49"/>
                    <a:pt x="22" y="49"/>
                  </a:cubicBezTo>
                  <a:close/>
                </a:path>
              </a:pathLst>
            </a:custGeom>
            <a:solidFill>
              <a:srgbClr val="F27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71"/>
            <p:cNvSpPr>
              <a:spLocks/>
            </p:cNvSpPr>
            <p:nvPr/>
          </p:nvSpPr>
          <p:spPr bwMode="auto">
            <a:xfrm>
              <a:off x="3931" y="2549"/>
              <a:ext cx="74" cy="78"/>
            </a:xfrm>
            <a:custGeom>
              <a:avLst/>
              <a:gdLst>
                <a:gd name="T0" fmla="*/ 17 w 31"/>
                <a:gd name="T1" fmla="*/ 33 h 33"/>
                <a:gd name="T2" fmla="*/ 0 w 31"/>
                <a:gd name="T3" fmla="*/ 33 h 33"/>
                <a:gd name="T4" fmla="*/ 0 w 31"/>
                <a:gd name="T5" fmla="*/ 0 h 33"/>
                <a:gd name="T6" fmla="*/ 17 w 31"/>
                <a:gd name="T7" fmla="*/ 0 h 33"/>
                <a:gd name="T8" fmla="*/ 31 w 31"/>
                <a:gd name="T9" fmla="*/ 14 h 33"/>
                <a:gd name="T10" fmla="*/ 31 w 31"/>
                <a:gd name="T11" fmla="*/ 19 h 33"/>
                <a:gd name="T12" fmla="*/ 17 w 3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17" y="33"/>
                  </a:moveTo>
                  <a:cubicBezTo>
                    <a:pt x="0" y="33"/>
                    <a:pt x="0" y="33"/>
                    <a:pt x="0" y="33"/>
                  </a:cubicBezTo>
                  <a:cubicBezTo>
                    <a:pt x="0" y="0"/>
                    <a:pt x="0" y="0"/>
                    <a:pt x="0" y="0"/>
                  </a:cubicBezTo>
                  <a:cubicBezTo>
                    <a:pt x="17" y="0"/>
                    <a:pt x="17" y="0"/>
                    <a:pt x="17" y="0"/>
                  </a:cubicBezTo>
                  <a:cubicBezTo>
                    <a:pt x="25" y="0"/>
                    <a:pt x="31" y="6"/>
                    <a:pt x="31" y="14"/>
                  </a:cubicBezTo>
                  <a:cubicBezTo>
                    <a:pt x="31" y="19"/>
                    <a:pt x="31" y="19"/>
                    <a:pt x="31" y="19"/>
                  </a:cubicBezTo>
                  <a:cubicBezTo>
                    <a:pt x="31" y="26"/>
                    <a:pt x="25" y="33"/>
                    <a:pt x="17" y="33"/>
                  </a:cubicBezTo>
                  <a:close/>
                </a:path>
              </a:pathLst>
            </a:custGeom>
            <a:solidFill>
              <a:srgbClr val="E342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272"/>
            <p:cNvSpPr>
              <a:spLocks noChangeArrowheads="1"/>
            </p:cNvSpPr>
            <p:nvPr/>
          </p:nvSpPr>
          <p:spPr bwMode="auto">
            <a:xfrm>
              <a:off x="3861" y="2592"/>
              <a:ext cx="10" cy="9"/>
            </a:xfrm>
            <a:prstGeom prst="ellipse">
              <a:avLst/>
            </a:prstGeom>
            <a:solidFill>
              <a:srgbClr val="909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Oval 273"/>
            <p:cNvSpPr>
              <a:spLocks noChangeArrowheads="1"/>
            </p:cNvSpPr>
            <p:nvPr/>
          </p:nvSpPr>
          <p:spPr bwMode="auto">
            <a:xfrm>
              <a:off x="3861" y="2566"/>
              <a:ext cx="10" cy="9"/>
            </a:xfrm>
            <a:prstGeom prst="ellipse">
              <a:avLst/>
            </a:prstGeom>
            <a:solidFill>
              <a:srgbClr val="909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2" name="TextBox 101"/>
          <p:cNvSpPr txBox="1"/>
          <p:nvPr/>
        </p:nvSpPr>
        <p:spPr>
          <a:xfrm>
            <a:off x="6096000" y="826686"/>
            <a:ext cx="5486400" cy="1815882"/>
          </a:xfrm>
          <a:prstGeom prst="rect">
            <a:avLst/>
          </a:prstGeom>
          <a:noFill/>
        </p:spPr>
        <p:txBody>
          <a:bodyPr wrap="square" rtlCol="0">
            <a:spAutoFit/>
          </a:bodyPr>
          <a:lstStyle/>
          <a:p>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a:t>
            </a:r>
            <a:endParaRPr lang="id-ID" sz="1600">
              <a:solidFill>
                <a:schemeClr val="bg1"/>
              </a:solidFill>
              <a:latin typeface="Lato" panose="020F0502020204030203" pitchFamily="34" charset="0"/>
            </a:endParaRPr>
          </a:p>
          <a:p>
            <a:endParaRPr lang="id-ID" sz="1600">
              <a:solidFill>
                <a:schemeClr val="bg1"/>
              </a:solidFill>
              <a:latin typeface="Lato" panose="020F0502020204030203" pitchFamily="34" charset="0"/>
            </a:endParaRPr>
          </a:p>
        </p:txBody>
      </p:sp>
      <p:sp>
        <p:nvSpPr>
          <p:cNvPr id="103" name="TextBox 102"/>
          <p:cNvSpPr txBox="1"/>
          <p:nvPr/>
        </p:nvSpPr>
        <p:spPr>
          <a:xfrm>
            <a:off x="5831330" y="2764374"/>
            <a:ext cx="5938533" cy="1015663"/>
          </a:xfrm>
          <a:prstGeom prst="rect">
            <a:avLst/>
          </a:prstGeom>
          <a:noFill/>
        </p:spPr>
        <p:txBody>
          <a:bodyPr wrap="square" rtlCol="0">
            <a:spAutoFit/>
          </a:bodyPr>
          <a:lstStyle/>
          <a:p>
            <a:pPr algn="ctr"/>
            <a:r>
              <a:rPr lang="en-GB" sz="2000" i="1">
                <a:solidFill>
                  <a:schemeClr val="bg1"/>
                </a:solidFill>
                <a:latin typeface="Lato" panose="020F0502020204030203" pitchFamily="34" charset="0"/>
              </a:rPr>
              <a:t>“</a:t>
            </a:r>
            <a:r>
              <a:rPr lang="en-GB" sz="2000" i="1" err="1">
                <a:solidFill>
                  <a:schemeClr val="bg1"/>
                </a:solidFill>
                <a:latin typeface="Lato" panose="020F0502020204030203" pitchFamily="34" charset="0"/>
              </a:rPr>
              <a:t>Consetetur</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sadipscing</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elitr</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sed</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diam</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nonumy</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eirmod</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tempor</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invidunt</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ut</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labore</a:t>
            </a:r>
            <a:r>
              <a:rPr lang="id-ID" sz="2000" i="1">
                <a:solidFill>
                  <a:schemeClr val="bg1"/>
                </a:solidFill>
                <a:latin typeface="Lato" panose="020F0502020204030203" pitchFamily="34" charset="0"/>
              </a:rPr>
              <a:t>. </a:t>
            </a:r>
            <a:r>
              <a:rPr lang="en-GB" sz="2000" i="1">
                <a:solidFill>
                  <a:schemeClr val="bg1"/>
                </a:solidFill>
                <a:latin typeface="Lato" panose="020F0502020204030203" pitchFamily="34" charset="0"/>
              </a:rPr>
              <a:t>At </a:t>
            </a:r>
            <a:r>
              <a:rPr lang="en-GB" sz="2000" i="1" err="1">
                <a:solidFill>
                  <a:schemeClr val="bg1"/>
                </a:solidFill>
                <a:latin typeface="Lato" panose="020F0502020204030203" pitchFamily="34" charset="0"/>
              </a:rPr>
              <a:t>vero</a:t>
            </a:r>
            <a:r>
              <a:rPr lang="en-GB" sz="2000" i="1">
                <a:solidFill>
                  <a:schemeClr val="bg1"/>
                </a:solidFill>
                <a:latin typeface="Lato" panose="020F0502020204030203" pitchFamily="34" charset="0"/>
              </a:rPr>
              <a:t> </a:t>
            </a:r>
            <a:r>
              <a:rPr lang="en-GB" sz="2000" i="1" err="1">
                <a:solidFill>
                  <a:schemeClr val="bg1"/>
                </a:solidFill>
                <a:latin typeface="Lato" panose="020F0502020204030203" pitchFamily="34" charset="0"/>
              </a:rPr>
              <a:t>eos</a:t>
            </a:r>
            <a:r>
              <a:rPr lang="en-GB" sz="2000" i="1">
                <a:solidFill>
                  <a:schemeClr val="bg1"/>
                </a:solidFill>
                <a:latin typeface="Lato" panose="020F0502020204030203" pitchFamily="34" charset="0"/>
              </a:rPr>
              <a:t> et </a:t>
            </a:r>
            <a:r>
              <a:rPr lang="en-GB" sz="2000" i="1" err="1">
                <a:solidFill>
                  <a:schemeClr val="bg1"/>
                </a:solidFill>
                <a:latin typeface="Lato" panose="020F0502020204030203" pitchFamily="34" charset="0"/>
              </a:rPr>
              <a:t>accusam</a:t>
            </a:r>
            <a:r>
              <a:rPr lang="en-GB" sz="2000" i="1">
                <a:solidFill>
                  <a:schemeClr val="bg1"/>
                </a:solidFill>
                <a:latin typeface="Lato" panose="020F0502020204030203" pitchFamily="34" charset="0"/>
              </a:rPr>
              <a:t> et </a:t>
            </a:r>
            <a:r>
              <a:rPr lang="en-GB" sz="2000" i="1" err="1">
                <a:solidFill>
                  <a:schemeClr val="bg1"/>
                </a:solidFill>
                <a:latin typeface="Lato" panose="020F0502020204030203" pitchFamily="34" charset="0"/>
              </a:rPr>
              <a:t>justo</a:t>
            </a:r>
            <a:r>
              <a:rPr lang="en-GB" sz="2000" i="1">
                <a:solidFill>
                  <a:schemeClr val="bg1"/>
                </a:solidFill>
                <a:latin typeface="Lato" panose="020F0502020204030203" pitchFamily="34" charset="0"/>
              </a:rPr>
              <a:t> duo </a:t>
            </a:r>
            <a:r>
              <a:rPr lang="en-GB" sz="2000" i="1" err="1">
                <a:solidFill>
                  <a:schemeClr val="bg1"/>
                </a:solidFill>
                <a:latin typeface="Lato" panose="020F0502020204030203" pitchFamily="34" charset="0"/>
              </a:rPr>
              <a:t>dolores</a:t>
            </a:r>
            <a:r>
              <a:rPr lang="en-GB" sz="2000" i="1">
                <a:solidFill>
                  <a:schemeClr val="bg1"/>
                </a:solidFill>
                <a:latin typeface="Lato" panose="020F0502020204030203" pitchFamily="34" charset="0"/>
              </a:rPr>
              <a:t> et “   </a:t>
            </a:r>
            <a:endParaRPr lang="en-GB" sz="1200" i="1">
              <a:solidFill>
                <a:schemeClr val="bg1"/>
              </a:solidFill>
              <a:latin typeface="Lato" panose="020F0502020204030203" pitchFamily="34" charset="0"/>
            </a:endParaRPr>
          </a:p>
        </p:txBody>
      </p:sp>
    </p:spTree>
    <p:extLst>
      <p:ext uri="{BB962C8B-B14F-4D97-AF65-F5344CB8AC3E}">
        <p14:creationId xmlns:p14="http://schemas.microsoft.com/office/powerpoint/2010/main" val="1311581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724400" y="0"/>
            <a:ext cx="7467600" cy="449579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30330929"/>
              </p:ext>
            </p:extLst>
          </p:nvPr>
        </p:nvGraphicFramePr>
        <p:xfrm>
          <a:off x="-51601" y="990600"/>
          <a:ext cx="4192905" cy="480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p:cNvSpPr txBox="1">
            <a:spLocks/>
          </p:cNvSpPr>
          <p:nvPr/>
        </p:nvSpPr>
        <p:spPr>
          <a:xfrm>
            <a:off x="1193710" y="304800"/>
            <a:ext cx="36565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latin typeface="Nexa Bold" panose="02000000000000000000" pitchFamily="50" charset="0"/>
              </a:rPr>
              <a:t>MARKETING</a:t>
            </a:r>
            <a:r>
              <a:rPr lang="id-ID" sz="3200">
                <a:solidFill>
                  <a:schemeClr val="accent1"/>
                </a:solidFill>
                <a:latin typeface="Nexa Bold" panose="02000000000000000000" pitchFamily="50" charset="0"/>
              </a:rPr>
              <a:t>.</a:t>
            </a:r>
            <a:endParaRPr lang="en-US" sz="3200">
              <a:solidFill>
                <a:schemeClr val="accent1"/>
              </a:solidFill>
              <a:latin typeface="Nexa Bold" panose="02000000000000000000" pitchFamily="50" charset="0"/>
            </a:endParaRPr>
          </a:p>
        </p:txBody>
      </p:sp>
      <p:cxnSp>
        <p:nvCxnSpPr>
          <p:cNvPr id="11" name="Straight Connector 10"/>
          <p:cNvCxnSpPr/>
          <p:nvPr/>
        </p:nvCxnSpPr>
        <p:spPr>
          <a:xfrm>
            <a:off x="610614" y="1066800"/>
            <a:ext cx="3656586"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82648" y="2074151"/>
            <a:ext cx="6351104" cy="2554545"/>
          </a:xfrm>
          <a:prstGeom prst="rect">
            <a:avLst/>
          </a:prstGeom>
          <a:noFill/>
        </p:spPr>
        <p:txBody>
          <a:bodyPr wrap="square" rtlCol="0">
            <a:spAutoFit/>
          </a:bodyPr>
          <a:lstStyle/>
          <a:p>
            <a:pPr marL="285750" indent="-285750">
              <a:buClr>
                <a:schemeClr val="bg1"/>
              </a:buClr>
              <a:buSzPct val="120000"/>
              <a:buFont typeface="Lato" panose="020F0502020204030203" pitchFamily="34" charset="0"/>
              <a:buChar char="•"/>
            </a:pPr>
            <a:r>
              <a:rPr lang="id-ID" sz="1600" b="1">
                <a:solidFill>
                  <a:schemeClr val="bg1"/>
                </a:solidFill>
                <a:latin typeface="Lato" panose="020F0502020204030203" pitchFamily="34" charset="0"/>
              </a:rPr>
              <a:t>WEBSITE</a:t>
            </a:r>
            <a:r>
              <a:rPr lang="id-ID" sz="1600">
                <a:solidFill>
                  <a:schemeClr val="bg1"/>
                </a:solidFill>
                <a:latin typeface="Lato" panose="020F0502020204030203" pitchFamily="34" charset="0"/>
              </a:rPr>
              <a:t> : </a:t>
            </a:r>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id-ID" sz="1600">
                <a:solidFill>
                  <a:schemeClr val="bg1"/>
                </a:solidFill>
                <a:latin typeface="Lato" panose="020F0502020204030203" pitchFamily="34" charset="0"/>
              </a:rPr>
              <a:t>.</a:t>
            </a:r>
          </a:p>
          <a:p>
            <a:pPr marL="285750" indent="-285750">
              <a:buClr>
                <a:schemeClr val="bg1"/>
              </a:buClr>
              <a:buSzPct val="120000"/>
              <a:buFont typeface="Lato" panose="020F0502020204030203" pitchFamily="34" charset="0"/>
              <a:buChar char="•"/>
            </a:pPr>
            <a:endParaRPr lang="id-ID" sz="1600">
              <a:solidFill>
                <a:schemeClr val="bg1"/>
              </a:solidFill>
              <a:latin typeface="Lato" panose="020F0502020204030203" pitchFamily="34" charset="0"/>
            </a:endParaRPr>
          </a:p>
          <a:p>
            <a:pPr marL="285750" indent="-285750">
              <a:buClr>
                <a:schemeClr val="bg1"/>
              </a:buClr>
              <a:buSzPct val="120000"/>
              <a:buFont typeface="Lato" panose="020F0502020204030203" pitchFamily="34" charset="0"/>
              <a:buChar char="•"/>
            </a:pPr>
            <a:r>
              <a:rPr lang="id-ID" sz="1600" b="1">
                <a:solidFill>
                  <a:schemeClr val="bg1"/>
                </a:solidFill>
                <a:latin typeface="Lato" panose="020F0502020204030203" pitchFamily="34" charset="0"/>
              </a:rPr>
              <a:t>SOCIAL MEDIA </a:t>
            </a:r>
            <a:r>
              <a:rPr lang="id-ID" sz="1600">
                <a:solidFill>
                  <a:schemeClr val="bg1"/>
                </a:solidFill>
                <a:latin typeface="Lato" panose="020F0502020204030203" pitchFamily="34" charset="0"/>
              </a:rPr>
              <a:t>: </a:t>
            </a:r>
            <a:r>
              <a:rPr lang="en-GB" sz="1600">
                <a:solidFill>
                  <a:schemeClr val="bg1"/>
                </a:solidFill>
                <a:latin typeface="Lato" panose="020F0502020204030203" pitchFamily="34" charset="0"/>
              </a:rPr>
              <a:t>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a:t>
            </a:r>
            <a:r>
              <a:rPr lang="id-ID" sz="1600">
                <a:solidFill>
                  <a:schemeClr val="bg1"/>
                </a:solidFill>
                <a:latin typeface="Lato" panose="020F0502020204030203" pitchFamily="34" charset="0"/>
              </a:rPr>
              <a:t> N</a:t>
            </a:r>
            <a:r>
              <a:rPr lang="en-GB" sz="1600">
                <a:solidFill>
                  <a:schemeClr val="bg1"/>
                </a:solidFill>
                <a:latin typeface="Lato" panose="020F0502020204030203" pitchFamily="34" charset="0"/>
              </a:rPr>
              <a:t>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endParaRPr lang="id-ID" sz="1600">
              <a:solidFill>
                <a:schemeClr val="bg1"/>
              </a:solidFill>
              <a:latin typeface="Lato" panose="020F0502020204030203" pitchFamily="34" charset="0"/>
            </a:endParaRPr>
          </a:p>
          <a:p>
            <a:pPr>
              <a:buClr>
                <a:schemeClr val="bg1"/>
              </a:buClr>
              <a:buSzPct val="120000"/>
            </a:pPr>
            <a:endParaRPr lang="id-ID" sz="1600">
              <a:solidFill>
                <a:schemeClr val="bg1"/>
              </a:solidFill>
              <a:latin typeface="Lato" panose="020F0502020204030203" pitchFamily="34" charset="0"/>
            </a:endParaRPr>
          </a:p>
        </p:txBody>
      </p:sp>
      <p:sp>
        <p:nvSpPr>
          <p:cNvPr id="15" name="TextBox 14"/>
          <p:cNvSpPr txBox="1"/>
          <p:nvPr/>
        </p:nvSpPr>
        <p:spPr>
          <a:xfrm>
            <a:off x="5359400" y="570230"/>
            <a:ext cx="6274352" cy="1323439"/>
          </a:xfrm>
          <a:prstGeom prst="rect">
            <a:avLst/>
          </a:prstGeom>
          <a:noFill/>
        </p:spPr>
        <p:txBody>
          <a:bodyPr wrap="square" rtlCol="0">
            <a:spAutoFit/>
          </a:bodyPr>
          <a:lstStyle/>
          <a:p>
            <a:pPr algn="just"/>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a:t>
            </a:r>
            <a:endParaRPr lang="id-ID" sz="1600">
              <a:solidFill>
                <a:schemeClr val="bg1"/>
              </a:solidFill>
              <a:latin typeface="Lato" panose="020F0502020204030203" pitchFamily="34" charset="0"/>
            </a:endParaRPr>
          </a:p>
        </p:txBody>
      </p:sp>
    </p:spTree>
    <p:extLst>
      <p:ext uri="{BB962C8B-B14F-4D97-AF65-F5344CB8AC3E}">
        <p14:creationId xmlns:p14="http://schemas.microsoft.com/office/powerpoint/2010/main" val="21438474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graphicEl>
                                              <a:dgm id="{5965729C-1F8C-4AD6-9103-0A1ACEE99858}"/>
                                            </p:graphicEl>
                                          </p:spTgt>
                                        </p:tgtEl>
                                        <p:attrNameLst>
                                          <p:attrName>style.visibility</p:attrName>
                                        </p:attrNameLst>
                                      </p:cBhvr>
                                      <p:to>
                                        <p:strVal val="visible"/>
                                      </p:to>
                                    </p:set>
                                    <p:animEffect transition="in" filter="wipe(up)">
                                      <p:cBhvr>
                                        <p:cTn id="15" dur="500"/>
                                        <p:tgtEl>
                                          <p:spTgt spid="9">
                                            <p:graphicEl>
                                              <a:dgm id="{5965729C-1F8C-4AD6-9103-0A1ACEE99858}"/>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graphicEl>
                                              <a:dgm id="{F8FBCF51-E51B-4E18-BB55-7408D2A174F2}"/>
                                            </p:graphicEl>
                                          </p:spTgt>
                                        </p:tgtEl>
                                        <p:attrNameLst>
                                          <p:attrName>style.visibility</p:attrName>
                                        </p:attrNameLst>
                                      </p:cBhvr>
                                      <p:to>
                                        <p:strVal val="visible"/>
                                      </p:to>
                                    </p:set>
                                    <p:animEffect transition="in" filter="wipe(up)">
                                      <p:cBhvr>
                                        <p:cTn id="19" dur="500"/>
                                        <p:tgtEl>
                                          <p:spTgt spid="9">
                                            <p:graphicEl>
                                              <a:dgm id="{F8FBCF51-E51B-4E18-BB55-7408D2A174F2}"/>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graphicEl>
                                              <a:dgm id="{8597A29C-FB94-450C-8E74-33C1AF1AB73D}"/>
                                            </p:graphicEl>
                                          </p:spTgt>
                                        </p:tgtEl>
                                        <p:attrNameLst>
                                          <p:attrName>style.visibility</p:attrName>
                                        </p:attrNameLst>
                                      </p:cBhvr>
                                      <p:to>
                                        <p:strVal val="visible"/>
                                      </p:to>
                                    </p:set>
                                    <p:animEffect transition="in" filter="wipe(up)">
                                      <p:cBhvr>
                                        <p:cTn id="23" dur="500"/>
                                        <p:tgtEl>
                                          <p:spTgt spid="9">
                                            <p:graphicEl>
                                              <a:dgm id="{8597A29C-FB94-450C-8E74-33C1AF1AB73D}"/>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graphicEl>
                                              <a:dgm id="{9EA583B1-BBB5-4761-8E59-5CC2C2533A7E}"/>
                                            </p:graphicEl>
                                          </p:spTgt>
                                        </p:tgtEl>
                                        <p:attrNameLst>
                                          <p:attrName>style.visibility</p:attrName>
                                        </p:attrNameLst>
                                      </p:cBhvr>
                                      <p:to>
                                        <p:strVal val="visible"/>
                                      </p:to>
                                    </p:set>
                                    <p:animEffect transition="in" filter="wipe(up)">
                                      <p:cBhvr>
                                        <p:cTn id="27" dur="500"/>
                                        <p:tgtEl>
                                          <p:spTgt spid="9">
                                            <p:graphicEl>
                                              <a:dgm id="{9EA583B1-BBB5-4761-8E59-5CC2C2533A7E}"/>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graphicEl>
                                              <a:dgm id="{B98E2FA3-C57A-426F-B2B9-EF3EA0485DDA}"/>
                                            </p:graphicEl>
                                          </p:spTgt>
                                        </p:tgtEl>
                                        <p:attrNameLst>
                                          <p:attrName>style.visibility</p:attrName>
                                        </p:attrNameLst>
                                      </p:cBhvr>
                                      <p:to>
                                        <p:strVal val="visible"/>
                                      </p:to>
                                    </p:set>
                                    <p:animEffect transition="in" filter="wipe(up)">
                                      <p:cBhvr>
                                        <p:cTn id="31" dur="500"/>
                                        <p:tgtEl>
                                          <p:spTgt spid="9">
                                            <p:graphicEl>
                                              <a:dgm id="{B98E2FA3-C57A-426F-B2B9-EF3EA0485DDA}"/>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graphicEl>
                                              <a:dgm id="{E3B37E45-D1E0-4132-A345-4E1AB174F5E3}"/>
                                            </p:graphicEl>
                                          </p:spTgt>
                                        </p:tgtEl>
                                        <p:attrNameLst>
                                          <p:attrName>style.visibility</p:attrName>
                                        </p:attrNameLst>
                                      </p:cBhvr>
                                      <p:to>
                                        <p:strVal val="visible"/>
                                      </p:to>
                                    </p:set>
                                    <p:animEffect transition="in" filter="wipe(up)">
                                      <p:cBhvr>
                                        <p:cTn id="35" dur="500"/>
                                        <p:tgtEl>
                                          <p:spTgt spid="9">
                                            <p:graphicEl>
                                              <a:dgm id="{E3B37E45-D1E0-4132-A345-4E1AB174F5E3}"/>
                                            </p:graphic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E90F05-925D-8D49-B8A1-C47E56B760F5}"/>
              </a:ext>
            </a:extLst>
          </p:cNvPr>
          <p:cNvSpPr/>
          <p:nvPr/>
        </p:nvSpPr>
        <p:spPr>
          <a:xfrm>
            <a:off x="0" y="3581400"/>
            <a:ext cx="12192000" cy="195077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838200" y="697230"/>
            <a:ext cx="5974976" cy="547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DAILY TASK.</a:t>
            </a:r>
            <a:endParaRPr lang="en-US" sz="3200">
              <a:solidFill>
                <a:schemeClr val="accent4"/>
              </a:solidFill>
              <a:latin typeface="Nexa Bold" panose="02000000000000000000" pitchFamily="50" charset="0"/>
            </a:endParaRPr>
          </a:p>
        </p:txBody>
      </p:sp>
      <p:cxnSp>
        <p:nvCxnSpPr>
          <p:cNvPr id="5" name="Straight Connector 4"/>
          <p:cNvCxnSpPr/>
          <p:nvPr/>
        </p:nvCxnSpPr>
        <p:spPr>
          <a:xfrm>
            <a:off x="610614" y="1248181"/>
            <a:ext cx="1100764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0614" y="4208740"/>
            <a:ext cx="11007645" cy="1323439"/>
          </a:xfrm>
          <a:prstGeom prst="rect">
            <a:avLst/>
          </a:prstGeom>
          <a:noFill/>
        </p:spPr>
        <p:txBody>
          <a:bodyPr wrap="square" rtlCol="0">
            <a:spAutoFit/>
          </a:bodyPr>
          <a:lstStyle/>
          <a:p>
            <a:pPr algn="just"/>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a:t>
            </a:r>
            <a:r>
              <a:rPr lang="id-ID" sz="1600">
                <a:solidFill>
                  <a:schemeClr val="bg1"/>
                </a:solidFill>
                <a:latin typeface="Lato" panose="020F0502020204030203" pitchFamily="34" charset="0"/>
              </a:rPr>
              <a:t> </a:t>
            </a:r>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a:t>
            </a:r>
            <a:r>
              <a:rPr lang="id-ID" sz="1600">
                <a:solidFill>
                  <a:schemeClr val="bg1"/>
                </a:solidFill>
                <a:latin typeface="Lato" panose="020F0502020204030203" pitchFamily="34" charset="0"/>
              </a:rPr>
              <a:t> </a:t>
            </a:r>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id-ID" sz="1600">
                <a:solidFill>
                  <a:schemeClr val="bg1"/>
                </a:solidFill>
                <a:latin typeface="Lato" panose="020F0502020204030203" pitchFamily="34" charset="0"/>
              </a:rPr>
              <a:t>. </a:t>
            </a:r>
            <a:endParaRPr lang="en-GB" sz="1600">
              <a:solidFill>
                <a:schemeClr val="bg1"/>
              </a:solidFill>
              <a:latin typeface="Lato" panose="020F0502020204030203" pitchFamily="34" charset="0"/>
            </a:endParaRPr>
          </a:p>
        </p:txBody>
      </p:sp>
      <p:sp>
        <p:nvSpPr>
          <p:cNvPr id="10" name="TextBox 9"/>
          <p:cNvSpPr txBox="1"/>
          <p:nvPr/>
        </p:nvSpPr>
        <p:spPr>
          <a:xfrm>
            <a:off x="610614" y="3733800"/>
            <a:ext cx="9043988" cy="523220"/>
          </a:xfrm>
          <a:prstGeom prst="rect">
            <a:avLst/>
          </a:prstGeom>
          <a:noFill/>
        </p:spPr>
        <p:txBody>
          <a:bodyPr wrap="square" rtlCol="0">
            <a:spAutoFit/>
          </a:bodyPr>
          <a:lstStyle/>
          <a:p>
            <a:r>
              <a:rPr lang="id-ID" sz="2800">
                <a:solidFill>
                  <a:schemeClr val="accent4"/>
                </a:solidFill>
                <a:latin typeface="Nexa Bold" panose="02000000000000000000" pitchFamily="50" charset="0"/>
              </a:rPr>
              <a:t>SUBTITLE</a:t>
            </a:r>
            <a:endParaRPr lang="en-GB" sz="2800">
              <a:solidFill>
                <a:schemeClr val="accent4"/>
              </a:solidFill>
              <a:latin typeface="Nexa Bold" panose="02000000000000000000" pitchFamily="50" charset="0"/>
            </a:endParaRPr>
          </a:p>
        </p:txBody>
      </p:sp>
    </p:spTree>
    <p:extLst>
      <p:ext uri="{BB962C8B-B14F-4D97-AF65-F5344CB8AC3E}">
        <p14:creationId xmlns:p14="http://schemas.microsoft.com/office/powerpoint/2010/main" val="904644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flipH="1">
            <a:off x="-1" y="0"/>
            <a:ext cx="10667999" cy="59220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5">
              <a:lumMod val="20000"/>
              <a:lumOff val="80000"/>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350186"/>
            <a:ext cx="7315200" cy="3046988"/>
          </a:xfrm>
          <a:prstGeom prst="rect">
            <a:avLst/>
          </a:prstGeom>
          <a:noFill/>
        </p:spPr>
        <p:txBody>
          <a:bodyPr wrap="square" rtlCol="0">
            <a:spAutoFit/>
          </a:bodyPr>
          <a:lstStyle/>
          <a:p>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a:t>
            </a:r>
          </a:p>
          <a:p>
            <a:endParaRPr lang="id-ID" sz="1600">
              <a:solidFill>
                <a:schemeClr val="bg1"/>
              </a:solidFill>
              <a:latin typeface="Lato" panose="020F0502020204030203" pitchFamily="34" charset="0"/>
            </a:endParaRPr>
          </a:p>
          <a:p>
            <a:r>
              <a:rPr lang="en-GB" sz="1600">
                <a:solidFill>
                  <a:schemeClr val="bg1"/>
                </a:solidFill>
                <a:latin typeface="Lato" panose="020F0502020204030203" pitchFamily="34" charset="0"/>
              </a:rPr>
              <a:t>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a:t>
            </a:r>
          </a:p>
        </p:txBody>
      </p:sp>
      <p:sp>
        <p:nvSpPr>
          <p:cNvPr id="4" name="Title 1"/>
          <p:cNvSpPr txBox="1">
            <a:spLocks/>
          </p:cNvSpPr>
          <p:nvPr/>
        </p:nvSpPr>
        <p:spPr>
          <a:xfrm>
            <a:off x="838200" y="961624"/>
            <a:ext cx="51805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MEASURING THE OPPOSITION</a:t>
            </a:r>
          </a:p>
        </p:txBody>
      </p:sp>
      <p:cxnSp>
        <p:nvCxnSpPr>
          <p:cNvPr id="5" name="Straight Connector 4"/>
          <p:cNvCxnSpPr/>
          <p:nvPr/>
        </p:nvCxnSpPr>
        <p:spPr>
          <a:xfrm>
            <a:off x="610614" y="1905000"/>
            <a:ext cx="73141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21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1600" y="-1"/>
            <a:ext cx="7010400" cy="592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5791200" y="361122"/>
            <a:ext cx="5974976" cy="665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bg1"/>
                </a:solidFill>
                <a:latin typeface="Nexa Bold" panose="02000000000000000000" pitchFamily="50" charset="0"/>
              </a:rPr>
              <a:t>TEAMWORKING.</a:t>
            </a:r>
            <a:endParaRPr lang="en-US" sz="3200">
              <a:solidFill>
                <a:schemeClr val="bg1"/>
              </a:solidFill>
              <a:latin typeface="Nexa Bold" panose="02000000000000000000" pitchFamily="50" charset="0"/>
            </a:endParaRPr>
          </a:p>
        </p:txBody>
      </p:sp>
      <p:cxnSp>
        <p:nvCxnSpPr>
          <p:cNvPr id="5" name="Straight Connector 4"/>
          <p:cNvCxnSpPr/>
          <p:nvPr/>
        </p:nvCxnSpPr>
        <p:spPr>
          <a:xfrm>
            <a:off x="5791200" y="990600"/>
            <a:ext cx="4343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91200" y="1233814"/>
            <a:ext cx="5974976" cy="3293209"/>
          </a:xfrm>
          <a:prstGeom prst="rect">
            <a:avLst/>
          </a:prstGeom>
          <a:noFill/>
        </p:spPr>
        <p:txBody>
          <a:bodyPr wrap="square" rtlCol="0">
            <a:spAutoFit/>
          </a:bodyPr>
          <a:lstStyle/>
          <a:p>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a:t>
            </a:r>
            <a:endParaRPr lang="id-ID" sz="1600">
              <a:solidFill>
                <a:schemeClr val="bg1"/>
              </a:solidFill>
              <a:latin typeface="Lato" panose="020F0502020204030203" pitchFamily="34" charset="0"/>
            </a:endParaRPr>
          </a:p>
          <a:p>
            <a:endParaRPr lang="id-ID" sz="1600">
              <a:solidFill>
                <a:schemeClr val="bg1"/>
              </a:solidFill>
              <a:latin typeface="Lato" panose="020F0502020204030203" pitchFamily="34" charset="0"/>
            </a:endParaRPr>
          </a:p>
          <a:p>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a:t>
            </a:r>
            <a:r>
              <a:rPr lang="id-ID" sz="1600">
                <a:solidFill>
                  <a:schemeClr val="bg1"/>
                </a:solidFill>
                <a:latin typeface="Lato" panose="020F0502020204030203" pitchFamily="34" charset="0"/>
              </a:rPr>
              <a:t> </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a:t>
            </a:r>
          </a:p>
        </p:txBody>
      </p:sp>
      <p:sp>
        <p:nvSpPr>
          <p:cNvPr id="12" name="TextBox 11"/>
          <p:cNvSpPr txBox="1"/>
          <p:nvPr/>
        </p:nvSpPr>
        <p:spPr>
          <a:xfrm>
            <a:off x="5827643" y="4734156"/>
            <a:ext cx="5938533" cy="1015663"/>
          </a:xfrm>
          <a:prstGeom prst="rect">
            <a:avLst/>
          </a:prstGeom>
          <a:noFill/>
        </p:spPr>
        <p:txBody>
          <a:bodyPr wrap="square" rtlCol="0">
            <a:spAutoFit/>
          </a:bodyPr>
          <a:lstStyle/>
          <a:p>
            <a:pPr algn="ctr"/>
            <a:r>
              <a:rPr lang="en-GB" sz="2000" b="1" i="1">
                <a:solidFill>
                  <a:schemeClr val="tx1">
                    <a:lumMod val="85000"/>
                    <a:lumOff val="15000"/>
                  </a:schemeClr>
                </a:solidFill>
                <a:latin typeface="Lato" panose="020F0502020204030203" pitchFamily="34" charset="0"/>
              </a:rPr>
              <a:t>“</a:t>
            </a:r>
            <a:r>
              <a:rPr lang="en-GB" sz="2000" b="1" i="1" err="1">
                <a:solidFill>
                  <a:schemeClr val="tx1">
                    <a:lumMod val="85000"/>
                    <a:lumOff val="15000"/>
                  </a:schemeClr>
                </a:solidFill>
                <a:latin typeface="Lato" panose="020F0502020204030203" pitchFamily="34" charset="0"/>
              </a:rPr>
              <a:t>Consetetur</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sadipscing</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elitr</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sed</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diam</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nonumy</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eirmod</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tempor</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invidunt</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ut</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labore</a:t>
            </a:r>
            <a:r>
              <a:rPr lang="id-ID" sz="2000" b="1" i="1">
                <a:solidFill>
                  <a:schemeClr val="tx1">
                    <a:lumMod val="85000"/>
                    <a:lumOff val="15000"/>
                  </a:schemeClr>
                </a:solidFill>
                <a:latin typeface="Lato" panose="020F0502020204030203" pitchFamily="34" charset="0"/>
              </a:rPr>
              <a:t>. </a:t>
            </a:r>
            <a:r>
              <a:rPr lang="en-GB" sz="2000" b="1" i="1">
                <a:solidFill>
                  <a:schemeClr val="tx1">
                    <a:lumMod val="85000"/>
                    <a:lumOff val="15000"/>
                  </a:schemeClr>
                </a:solidFill>
                <a:latin typeface="Lato" panose="020F0502020204030203" pitchFamily="34" charset="0"/>
              </a:rPr>
              <a:t>At </a:t>
            </a:r>
            <a:r>
              <a:rPr lang="en-GB" sz="2000" b="1" i="1" err="1">
                <a:solidFill>
                  <a:schemeClr val="tx1">
                    <a:lumMod val="85000"/>
                    <a:lumOff val="15000"/>
                  </a:schemeClr>
                </a:solidFill>
                <a:latin typeface="Lato" panose="020F0502020204030203" pitchFamily="34" charset="0"/>
              </a:rPr>
              <a:t>vero</a:t>
            </a:r>
            <a:r>
              <a:rPr lang="en-GB" sz="2000" b="1" i="1">
                <a:solidFill>
                  <a:schemeClr val="tx1">
                    <a:lumMod val="85000"/>
                    <a:lumOff val="15000"/>
                  </a:schemeClr>
                </a:solidFill>
                <a:latin typeface="Lato" panose="020F0502020204030203" pitchFamily="34" charset="0"/>
              </a:rPr>
              <a:t> </a:t>
            </a:r>
            <a:r>
              <a:rPr lang="en-GB" sz="2000" b="1" i="1" err="1">
                <a:solidFill>
                  <a:schemeClr val="tx1">
                    <a:lumMod val="85000"/>
                    <a:lumOff val="15000"/>
                  </a:schemeClr>
                </a:solidFill>
                <a:latin typeface="Lato" panose="020F0502020204030203" pitchFamily="34" charset="0"/>
              </a:rPr>
              <a:t>eos</a:t>
            </a:r>
            <a:r>
              <a:rPr lang="en-GB" sz="2000" b="1" i="1">
                <a:solidFill>
                  <a:schemeClr val="tx1">
                    <a:lumMod val="85000"/>
                    <a:lumOff val="15000"/>
                  </a:schemeClr>
                </a:solidFill>
                <a:latin typeface="Lato" panose="020F0502020204030203" pitchFamily="34" charset="0"/>
              </a:rPr>
              <a:t> et </a:t>
            </a:r>
            <a:r>
              <a:rPr lang="en-GB" sz="2000" b="1" i="1" err="1">
                <a:solidFill>
                  <a:schemeClr val="tx1">
                    <a:lumMod val="85000"/>
                    <a:lumOff val="15000"/>
                  </a:schemeClr>
                </a:solidFill>
                <a:latin typeface="Lato" panose="020F0502020204030203" pitchFamily="34" charset="0"/>
              </a:rPr>
              <a:t>accusam</a:t>
            </a:r>
            <a:r>
              <a:rPr lang="en-GB" sz="2000" b="1" i="1">
                <a:solidFill>
                  <a:schemeClr val="tx1">
                    <a:lumMod val="85000"/>
                    <a:lumOff val="15000"/>
                  </a:schemeClr>
                </a:solidFill>
                <a:latin typeface="Lato" panose="020F0502020204030203" pitchFamily="34" charset="0"/>
              </a:rPr>
              <a:t> et </a:t>
            </a:r>
            <a:r>
              <a:rPr lang="en-GB" sz="2000" b="1" i="1" err="1">
                <a:solidFill>
                  <a:schemeClr val="tx1">
                    <a:lumMod val="85000"/>
                    <a:lumOff val="15000"/>
                  </a:schemeClr>
                </a:solidFill>
                <a:latin typeface="Lato" panose="020F0502020204030203" pitchFamily="34" charset="0"/>
              </a:rPr>
              <a:t>justo</a:t>
            </a:r>
            <a:r>
              <a:rPr lang="en-GB" sz="2000" b="1" i="1">
                <a:solidFill>
                  <a:schemeClr val="tx1">
                    <a:lumMod val="85000"/>
                    <a:lumOff val="15000"/>
                  </a:schemeClr>
                </a:solidFill>
                <a:latin typeface="Lato" panose="020F0502020204030203" pitchFamily="34" charset="0"/>
              </a:rPr>
              <a:t> duo </a:t>
            </a:r>
            <a:r>
              <a:rPr lang="en-GB" sz="2000" b="1" i="1" err="1">
                <a:solidFill>
                  <a:schemeClr val="tx1">
                    <a:lumMod val="85000"/>
                    <a:lumOff val="15000"/>
                  </a:schemeClr>
                </a:solidFill>
                <a:latin typeface="Lato" panose="020F0502020204030203" pitchFamily="34" charset="0"/>
              </a:rPr>
              <a:t>dolores</a:t>
            </a:r>
            <a:r>
              <a:rPr lang="en-GB" sz="2000" b="1" i="1">
                <a:solidFill>
                  <a:schemeClr val="tx1">
                    <a:lumMod val="85000"/>
                    <a:lumOff val="15000"/>
                  </a:schemeClr>
                </a:solidFill>
                <a:latin typeface="Lato" panose="020F0502020204030203" pitchFamily="34" charset="0"/>
              </a:rPr>
              <a:t> et “   </a:t>
            </a:r>
            <a:endParaRPr lang="en-GB" sz="1200" b="1" i="1">
              <a:solidFill>
                <a:schemeClr val="tx1">
                  <a:lumMod val="85000"/>
                  <a:lumOff val="15000"/>
                </a:schemeClr>
              </a:solidFill>
              <a:latin typeface="Lato" panose="020F0502020204030203" pitchFamily="34" charset="0"/>
            </a:endParaRPr>
          </a:p>
        </p:txBody>
      </p:sp>
      <p:sp>
        <p:nvSpPr>
          <p:cNvPr id="2" name="Picture Placeholder 1"/>
          <p:cNvSpPr>
            <a:spLocks noGrp="1"/>
          </p:cNvSpPr>
          <p:nvPr>
            <p:ph type="pic" sz="quarter" idx="10"/>
          </p:nvPr>
        </p:nvSpPr>
        <p:spPr>
          <a:solidFill>
            <a:schemeClr val="accent1">
              <a:lumMod val="20000"/>
              <a:lumOff val="80000"/>
            </a:schemeClr>
          </a:solidFill>
        </p:spPr>
      </p:sp>
    </p:spTree>
    <p:extLst>
      <p:ext uri="{BB962C8B-B14F-4D97-AF65-F5344CB8AC3E}">
        <p14:creationId xmlns:p14="http://schemas.microsoft.com/office/powerpoint/2010/main" val="1834862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219200"/>
            <a:ext cx="12192000" cy="4724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10"/>
          </p:nvPr>
        </p:nvSpPr>
        <p:spPr>
          <a:solidFill>
            <a:schemeClr val="accent1">
              <a:lumMod val="20000"/>
              <a:lumOff val="80000"/>
            </a:schemeClr>
          </a:solidFill>
        </p:spPr>
      </p:sp>
      <p:sp>
        <p:nvSpPr>
          <p:cNvPr id="3" name="Picture Placeholder 2"/>
          <p:cNvSpPr>
            <a:spLocks noGrp="1"/>
          </p:cNvSpPr>
          <p:nvPr>
            <p:ph type="pic" sz="quarter" idx="11"/>
          </p:nvPr>
        </p:nvSpPr>
        <p:spPr>
          <a:solidFill>
            <a:schemeClr val="accent1">
              <a:lumMod val="20000"/>
              <a:lumOff val="80000"/>
            </a:schemeClr>
          </a:solidFill>
        </p:spPr>
      </p:sp>
      <p:sp>
        <p:nvSpPr>
          <p:cNvPr id="4" name="Picture Placeholder 3"/>
          <p:cNvSpPr>
            <a:spLocks noGrp="1"/>
          </p:cNvSpPr>
          <p:nvPr>
            <p:ph type="pic" sz="quarter" idx="12"/>
          </p:nvPr>
        </p:nvSpPr>
        <p:spPr>
          <a:solidFill>
            <a:schemeClr val="accent1">
              <a:lumMod val="20000"/>
              <a:lumOff val="80000"/>
            </a:schemeClr>
          </a:solidFill>
        </p:spPr>
      </p:sp>
      <p:sp>
        <p:nvSpPr>
          <p:cNvPr id="5" name="Picture Placeholder 4"/>
          <p:cNvSpPr>
            <a:spLocks noGrp="1"/>
          </p:cNvSpPr>
          <p:nvPr>
            <p:ph type="pic" sz="quarter" idx="13"/>
          </p:nvPr>
        </p:nvSpPr>
        <p:spPr>
          <a:solidFill>
            <a:schemeClr val="accent1">
              <a:lumMod val="20000"/>
              <a:lumOff val="80000"/>
            </a:schemeClr>
          </a:solidFill>
        </p:spPr>
      </p:sp>
      <p:sp>
        <p:nvSpPr>
          <p:cNvPr id="9" name="Picture Placeholder 8"/>
          <p:cNvSpPr>
            <a:spLocks noGrp="1"/>
          </p:cNvSpPr>
          <p:nvPr>
            <p:ph type="pic" sz="quarter" idx="14"/>
          </p:nvPr>
        </p:nvSpPr>
        <p:spPr>
          <a:solidFill>
            <a:schemeClr val="accent1">
              <a:lumMod val="20000"/>
              <a:lumOff val="80000"/>
            </a:schemeClr>
          </a:solidFill>
        </p:spPr>
      </p:sp>
      <p:sp>
        <p:nvSpPr>
          <p:cNvPr id="8" name="Picture Placeholder 7"/>
          <p:cNvSpPr>
            <a:spLocks noGrp="1"/>
          </p:cNvSpPr>
          <p:nvPr>
            <p:ph type="pic" sz="quarter" idx="15"/>
          </p:nvPr>
        </p:nvSpPr>
        <p:spPr>
          <a:solidFill>
            <a:schemeClr val="accent1">
              <a:lumMod val="20000"/>
              <a:lumOff val="80000"/>
            </a:schemeClr>
          </a:solidFill>
        </p:spPr>
      </p:sp>
      <p:sp>
        <p:nvSpPr>
          <p:cNvPr id="7" name="Picture Placeholder 6"/>
          <p:cNvSpPr>
            <a:spLocks noGrp="1"/>
          </p:cNvSpPr>
          <p:nvPr>
            <p:ph type="pic" sz="quarter" idx="16"/>
          </p:nvPr>
        </p:nvSpPr>
        <p:spPr>
          <a:solidFill>
            <a:schemeClr val="accent1">
              <a:lumMod val="20000"/>
              <a:lumOff val="80000"/>
            </a:schemeClr>
          </a:solidFill>
        </p:spPr>
      </p:sp>
      <p:sp>
        <p:nvSpPr>
          <p:cNvPr id="6" name="Picture Placeholder 5"/>
          <p:cNvSpPr>
            <a:spLocks noGrp="1"/>
          </p:cNvSpPr>
          <p:nvPr>
            <p:ph type="pic" sz="quarter" idx="17"/>
          </p:nvPr>
        </p:nvSpPr>
        <p:spPr>
          <a:solidFill>
            <a:schemeClr val="accent1">
              <a:lumMod val="20000"/>
              <a:lumOff val="80000"/>
            </a:schemeClr>
          </a:solidFill>
        </p:spPr>
      </p:sp>
      <p:sp>
        <p:nvSpPr>
          <p:cNvPr id="30" name="Text Placeholder 29"/>
          <p:cNvSpPr>
            <a:spLocks noGrp="1"/>
          </p:cNvSpPr>
          <p:nvPr>
            <p:ph type="body" sz="quarter" idx="18"/>
          </p:nvPr>
        </p:nvSpPr>
        <p:spPr/>
        <p:txBody>
          <a:bodyPr/>
          <a:lstStyle/>
          <a:p>
            <a:r>
              <a:rPr lang="id-ID"/>
              <a:t>PORTFOLIO</a:t>
            </a:r>
            <a:endParaRPr lang="en-US"/>
          </a:p>
        </p:txBody>
      </p:sp>
    </p:spTree>
    <p:extLst>
      <p:ext uri="{BB962C8B-B14F-4D97-AF65-F5344CB8AC3E}">
        <p14:creationId xmlns:p14="http://schemas.microsoft.com/office/powerpoint/2010/main" val="126218998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D753-2B04-A74E-A3E8-15BFF9EEF204}"/>
              </a:ext>
            </a:extLst>
          </p:cNvPr>
          <p:cNvSpPr>
            <a:spLocks noGrp="1"/>
          </p:cNvSpPr>
          <p:nvPr>
            <p:ph type="title"/>
          </p:nvPr>
        </p:nvSpPr>
        <p:spPr/>
        <p:txBody>
          <a:bodyPr/>
          <a:lstStyle/>
          <a:p>
            <a:r>
              <a:rPr lang="pl-PL" dirty="0" err="1"/>
              <a:t>ThoughtS</a:t>
            </a:r>
            <a:r>
              <a:rPr lang="pl-PL" dirty="0"/>
              <a:t> to </a:t>
            </a:r>
            <a:r>
              <a:rPr lang="pl-PL" dirty="0" err="1"/>
              <a:t>keep</a:t>
            </a:r>
            <a:r>
              <a:rPr lang="pl-PL" dirty="0"/>
              <a:t> in </a:t>
            </a:r>
            <a:r>
              <a:rPr lang="pl-PL" dirty="0" err="1"/>
              <a:t>mind</a:t>
            </a:r>
            <a:r>
              <a:rPr lang="pl-PL" dirty="0"/>
              <a:t> </a:t>
            </a:r>
            <a:endParaRPr lang="en-US" dirty="0"/>
          </a:p>
        </p:txBody>
      </p:sp>
      <p:sp>
        <p:nvSpPr>
          <p:cNvPr id="3" name="Content Placeholder 2">
            <a:extLst>
              <a:ext uri="{FF2B5EF4-FFF2-40B4-BE49-F238E27FC236}">
                <a16:creationId xmlns:a16="http://schemas.microsoft.com/office/drawing/2014/main" id="{A3D7AC0D-1492-1E47-A2DA-DC44BEE600DA}"/>
              </a:ext>
            </a:extLst>
          </p:cNvPr>
          <p:cNvSpPr>
            <a:spLocks noGrp="1"/>
          </p:cNvSpPr>
          <p:nvPr>
            <p:ph idx="1"/>
          </p:nvPr>
        </p:nvSpPr>
        <p:spPr/>
        <p:txBody>
          <a:bodyPr>
            <a:normAutofit fontScale="70000" lnSpcReduction="20000"/>
          </a:bodyPr>
          <a:lstStyle/>
          <a:p>
            <a:r>
              <a:rPr lang="en-US" b="1" dirty="0"/>
              <a:t>People cannot listen and read at the same time.</a:t>
            </a:r>
            <a:r>
              <a:rPr lang="en-US" dirty="0"/>
              <a:t> </a:t>
            </a:r>
            <a:br>
              <a:rPr lang="en-US" dirty="0"/>
            </a:br>
            <a:r>
              <a:rPr lang="en-US" dirty="0"/>
              <a:t>Period. Both activities engage the language center of the brain. They will do only one and, more often than not, that's read. If they are reading the same slides you are, then why are you there?</a:t>
            </a:r>
            <a:br>
              <a:rPr lang="en-US" dirty="0"/>
            </a:br>
            <a:endParaRPr lang="pl-PL" dirty="0"/>
          </a:p>
          <a:p>
            <a:r>
              <a:rPr lang="en-US" b="1" dirty="0"/>
              <a:t>Slides should supplement the talk, not the other way around.</a:t>
            </a:r>
            <a:r>
              <a:rPr lang="en-US" dirty="0"/>
              <a:t> </a:t>
            </a:r>
            <a:br>
              <a:rPr lang="en-US" dirty="0"/>
            </a:br>
            <a:r>
              <a:rPr lang="en-US" dirty="0"/>
              <a:t>The big joke is that during EVERY Zoom meeting, people ask if the slides will be available. It's funny first because the answer is ALWAYS yes but, more importantly, your slides should not be able to stand on their own.</a:t>
            </a:r>
            <a:br>
              <a:rPr lang="en-US" dirty="0"/>
            </a:br>
            <a:br>
              <a:rPr lang="en-US" dirty="0"/>
            </a:br>
            <a:r>
              <a:rPr lang="en-US" b="1" dirty="0"/>
              <a:t>People CAN absorb pictures and listen at the same time</a:t>
            </a:r>
            <a:r>
              <a:rPr lang="en-US" dirty="0"/>
              <a:t> </a:t>
            </a:r>
            <a:br>
              <a:rPr lang="en-US" dirty="0"/>
            </a:br>
            <a:r>
              <a:rPr lang="en-US" dirty="0"/>
              <a:t>Looking and listening engage different, complimentary, parts of the brain. The best analogy for a good presentation is a documentary film. They generally have narration and visuals. Imagine if Ken Burn's documentary about the American Civil War was a series of PowerPoints with titles and bullets!&lt;/span &gt;</a:t>
            </a:r>
            <a:endParaRPr lang="en-US" dirty="0">
              <a:effectLst/>
            </a:endParaRPr>
          </a:p>
        </p:txBody>
      </p:sp>
    </p:spTree>
    <p:extLst>
      <p:ext uri="{BB962C8B-B14F-4D97-AF65-F5344CB8AC3E}">
        <p14:creationId xmlns:p14="http://schemas.microsoft.com/office/powerpoint/2010/main" val="80733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solidFill>
            <a:schemeClr val="accent1">
              <a:lumMod val="20000"/>
              <a:lumOff val="80000"/>
            </a:schemeClr>
          </a:solidFill>
        </p:spPr>
      </p:sp>
      <p:sp>
        <p:nvSpPr>
          <p:cNvPr id="3" name="Picture Placeholder 2"/>
          <p:cNvSpPr>
            <a:spLocks noGrp="1"/>
          </p:cNvSpPr>
          <p:nvPr>
            <p:ph type="pic" sz="quarter" idx="11"/>
          </p:nvPr>
        </p:nvSpPr>
        <p:spPr>
          <a:solidFill>
            <a:schemeClr val="accent1">
              <a:lumMod val="20000"/>
              <a:lumOff val="80000"/>
            </a:schemeClr>
          </a:solidFill>
        </p:spPr>
      </p:sp>
      <p:sp>
        <p:nvSpPr>
          <p:cNvPr id="4" name="Picture Placeholder 3"/>
          <p:cNvSpPr>
            <a:spLocks noGrp="1"/>
          </p:cNvSpPr>
          <p:nvPr>
            <p:ph type="pic" sz="quarter" idx="12"/>
          </p:nvPr>
        </p:nvSpPr>
        <p:spPr>
          <a:solidFill>
            <a:schemeClr val="accent1">
              <a:lumMod val="20000"/>
              <a:lumOff val="80000"/>
            </a:schemeClr>
          </a:solidFill>
        </p:spPr>
      </p:sp>
      <p:sp>
        <p:nvSpPr>
          <p:cNvPr id="5" name="Picture Placeholder 4"/>
          <p:cNvSpPr>
            <a:spLocks noGrp="1"/>
          </p:cNvSpPr>
          <p:nvPr>
            <p:ph type="pic" sz="quarter" idx="13"/>
          </p:nvPr>
        </p:nvSpPr>
        <p:spPr>
          <a:solidFill>
            <a:schemeClr val="accent1">
              <a:lumMod val="20000"/>
              <a:lumOff val="80000"/>
            </a:schemeClr>
          </a:solidFill>
        </p:spPr>
      </p:sp>
      <p:sp>
        <p:nvSpPr>
          <p:cNvPr id="8" name="Text Placeholder 7"/>
          <p:cNvSpPr>
            <a:spLocks noGrp="1"/>
          </p:cNvSpPr>
          <p:nvPr>
            <p:ph type="body" sz="quarter" idx="14"/>
          </p:nvPr>
        </p:nvSpPr>
        <p:spPr/>
        <p:txBody>
          <a:bodyPr/>
          <a:lstStyle/>
          <a:p>
            <a:r>
              <a:rPr lang="id-ID"/>
              <a:t>PORTFOLIO</a:t>
            </a:r>
            <a:endParaRPr lang="en-US"/>
          </a:p>
        </p:txBody>
      </p:sp>
    </p:spTree>
    <p:extLst>
      <p:ext uri="{BB962C8B-B14F-4D97-AF65-F5344CB8AC3E}">
        <p14:creationId xmlns:p14="http://schemas.microsoft.com/office/powerpoint/2010/main" val="31003472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57800" y="377323"/>
            <a:ext cx="5974976" cy="44816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KEY FIGURE.</a:t>
            </a:r>
            <a:endParaRPr lang="en-US" sz="3200">
              <a:solidFill>
                <a:schemeClr val="accent4"/>
              </a:solidFill>
              <a:latin typeface="Nexa Bold" panose="02000000000000000000" pitchFamily="50" charset="0"/>
            </a:endParaRPr>
          </a:p>
        </p:txBody>
      </p:sp>
      <p:cxnSp>
        <p:nvCxnSpPr>
          <p:cNvPr id="6" name="Straight Connector 5"/>
          <p:cNvCxnSpPr/>
          <p:nvPr/>
        </p:nvCxnSpPr>
        <p:spPr>
          <a:xfrm>
            <a:off x="5257800" y="914400"/>
            <a:ext cx="6324600"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7800" y="1115593"/>
            <a:ext cx="6324599" cy="1323439"/>
          </a:xfrm>
          <a:prstGeom prst="rect">
            <a:avLst/>
          </a:prstGeom>
          <a:noFill/>
        </p:spPr>
        <p:txBody>
          <a:bodyPr wrap="square" rtlCol="0">
            <a:spAutoFit/>
          </a:bodyPr>
          <a:lstStyle/>
          <a:p>
            <a:r>
              <a:rPr lang="en-GB" sz="1600" err="1">
                <a:solidFill>
                  <a:schemeClr val="bg2">
                    <a:lumMod val="10000"/>
                  </a:schemeClr>
                </a:solidFill>
                <a:latin typeface="Lato" panose="020F0502020204030203" pitchFamily="34" charset="0"/>
              </a:rPr>
              <a:t>Sdiam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nonumy</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eirmod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tempor</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invidunt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ut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labore</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dolore</a:t>
            </a:r>
            <a:r>
              <a:rPr lang="en-GB" sz="1600">
                <a:solidFill>
                  <a:schemeClr val="bg2">
                    <a:lumMod val="10000"/>
                  </a:schemeClr>
                </a:solidFill>
                <a:latin typeface="Lato" panose="020F0502020204030203" pitchFamily="34" charset="0"/>
              </a:rPr>
              <a:t> magna </a:t>
            </a:r>
            <a:r>
              <a:rPr lang="en-GB" sz="1600" err="1">
                <a:solidFill>
                  <a:schemeClr val="bg2">
                    <a:lumMod val="10000"/>
                  </a:schemeClr>
                </a:solidFill>
                <a:latin typeface="Lato" panose="020F0502020204030203" pitchFamily="34" charset="0"/>
              </a:rPr>
              <a:t>aliquyam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erat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sed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voluptua</a:t>
            </a:r>
            <a:r>
              <a:rPr lang="id-ID" sz="1600">
                <a:solidFill>
                  <a:schemeClr val="bg2">
                    <a:lumMod val="10000"/>
                  </a:schemeClr>
                </a:solidFill>
                <a:latin typeface="Lato" panose="020F0502020204030203" pitchFamily="34" charset="0"/>
              </a:rPr>
              <a:t>. A</a:t>
            </a:r>
            <a:r>
              <a:rPr lang="en-GB" sz="1600" err="1">
                <a:solidFill>
                  <a:schemeClr val="bg2">
                    <a:lumMod val="10000"/>
                  </a:schemeClr>
                </a:solidFill>
                <a:latin typeface="Lato" panose="020F0502020204030203" pitchFamily="34" charset="0"/>
              </a:rPr>
              <a:t>justo</a:t>
            </a:r>
            <a:r>
              <a:rPr lang="en-GB" sz="1600">
                <a:solidFill>
                  <a:schemeClr val="bg2">
                    <a:lumMod val="10000"/>
                  </a:schemeClr>
                </a:solidFill>
                <a:latin typeface="Lato" panose="020F0502020204030203" pitchFamily="34" charset="0"/>
              </a:rPr>
              <a:t> duo </a:t>
            </a:r>
            <a:r>
              <a:rPr lang="en-GB" sz="1600" err="1">
                <a:solidFill>
                  <a:schemeClr val="bg2">
                    <a:lumMod val="10000"/>
                  </a:schemeClr>
                </a:solidFill>
                <a:latin typeface="Lato" panose="020F0502020204030203" pitchFamily="34" charset="0"/>
              </a:rPr>
              <a:t>dolores</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ea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rebum</a:t>
            </a:r>
            <a:r>
              <a:rPr lang="en-GB" sz="1600">
                <a:solidFill>
                  <a:schemeClr val="bg2">
                    <a:lumMod val="10000"/>
                  </a:schemeClr>
                </a:solidFill>
                <a:latin typeface="Lato" panose="020F0502020204030203" pitchFamily="34" charset="0"/>
              </a:rPr>
              <a:t>. Stet </a:t>
            </a:r>
            <a:r>
              <a:rPr lang="en-GB" sz="1600" err="1">
                <a:solidFill>
                  <a:schemeClr val="bg2">
                    <a:lumMod val="10000"/>
                  </a:schemeClr>
                </a:solidFill>
                <a:latin typeface="Lato" panose="020F0502020204030203" pitchFamily="34" charset="0"/>
              </a:rPr>
              <a:t>clita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kasd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gubergren</a:t>
            </a:r>
            <a:r>
              <a:rPr lang="en-GB" sz="1600">
                <a:solidFill>
                  <a:schemeClr val="bg2">
                    <a:lumMod val="10000"/>
                  </a:schemeClr>
                </a:solidFill>
                <a:latin typeface="Lato" panose="020F0502020204030203" pitchFamily="34" charset="0"/>
              </a:rPr>
              <a:t>, no sea </a:t>
            </a:r>
            <a:r>
              <a:rPr lang="en-GB" sz="1600" err="1">
                <a:solidFill>
                  <a:schemeClr val="bg2">
                    <a:lumMod val="10000"/>
                  </a:schemeClr>
                </a:solidFill>
                <a:latin typeface="Lato" panose="020F0502020204030203" pitchFamily="34" charset="0"/>
              </a:rPr>
              <a:t>takimata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sanctus</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est</a:t>
            </a:r>
            <a:r>
              <a:rPr lang="en-GB" sz="1600">
                <a:solidFill>
                  <a:schemeClr val="bg2">
                    <a:lumMod val="10000"/>
                  </a:schemeClr>
                </a:solidFill>
                <a:latin typeface="Lato" panose="020F0502020204030203" pitchFamily="34" charset="0"/>
              </a:rPr>
              <a:t> Lorem ipsum </a:t>
            </a:r>
            <a:r>
              <a:rPr lang="en-GB" sz="1600" err="1">
                <a:solidFill>
                  <a:schemeClr val="bg2">
                    <a:lumMod val="10000"/>
                  </a:schemeClr>
                </a:solidFill>
                <a:latin typeface="Lato" panose="020F0502020204030203" pitchFamily="34" charset="0"/>
              </a:rPr>
              <a:t>dolor</a:t>
            </a:r>
            <a:r>
              <a:rPr lang="en-GB" sz="1600">
                <a:solidFill>
                  <a:schemeClr val="bg2">
                    <a:lumMod val="10000"/>
                  </a:schemeClr>
                </a:solidFill>
                <a:latin typeface="Lato" panose="020F0502020204030203" pitchFamily="34" charset="0"/>
              </a:rPr>
              <a:t> sit </a:t>
            </a:r>
            <a:r>
              <a:rPr lang="en-GB" sz="1600" err="1">
                <a:solidFill>
                  <a:schemeClr val="bg2">
                    <a:lumMod val="10000"/>
                  </a:schemeClr>
                </a:solidFill>
                <a:latin typeface="Lato" panose="020F0502020204030203" pitchFamily="34" charset="0"/>
              </a:rPr>
              <a:t>amet</a:t>
            </a:r>
            <a:r>
              <a:rPr lang="en-GB" sz="1600">
                <a:solidFill>
                  <a:schemeClr val="bg2">
                    <a:lumMod val="10000"/>
                  </a:schemeClr>
                </a:solidFill>
                <a:latin typeface="Lato" panose="020F0502020204030203" pitchFamily="34" charset="0"/>
              </a:rPr>
              <a:t>. Lorem ipsum </a:t>
            </a:r>
            <a:r>
              <a:rPr lang="en-GB" sz="1600" err="1">
                <a:solidFill>
                  <a:schemeClr val="bg2">
                    <a:lumMod val="10000"/>
                  </a:schemeClr>
                </a:solidFill>
                <a:latin typeface="Lato" panose="020F0502020204030203" pitchFamily="34" charset="0"/>
              </a:rPr>
              <a:t>dolor</a:t>
            </a:r>
            <a:r>
              <a:rPr lang="en-GB" sz="1600">
                <a:solidFill>
                  <a:schemeClr val="bg2">
                    <a:lumMod val="10000"/>
                  </a:schemeClr>
                </a:solidFill>
                <a:latin typeface="Lato" panose="020F0502020204030203" pitchFamily="34" charset="0"/>
              </a:rPr>
              <a:t> sit </a:t>
            </a:r>
            <a:r>
              <a:rPr lang="en-GB" sz="1600" err="1">
                <a:solidFill>
                  <a:schemeClr val="bg2">
                    <a:lumMod val="10000"/>
                  </a:schemeClr>
                </a:solidFill>
                <a:latin typeface="Lato" panose="020F0502020204030203" pitchFamily="34" charset="0"/>
              </a:rPr>
              <a:t>amet</a:t>
            </a:r>
            <a:r>
              <a:rPr lang="en-GB" sz="1600">
                <a:solidFill>
                  <a:schemeClr val="bg2">
                    <a:lumMod val="10000"/>
                  </a:schemeClr>
                </a:solidFill>
                <a:latin typeface="Lato" panose="020F0502020204030203" pitchFamily="34" charset="0"/>
              </a:rPr>
              <a:t>.</a:t>
            </a:r>
            <a:r>
              <a:rPr lang="id-ID" sz="1600">
                <a:solidFill>
                  <a:schemeClr val="bg2">
                    <a:lumMod val="10000"/>
                  </a:schemeClr>
                </a:solidFill>
                <a:latin typeface="Lato" panose="020F0502020204030203" pitchFamily="34" charset="0"/>
              </a:rPr>
              <a:t> D</a:t>
            </a:r>
            <a:r>
              <a:rPr lang="en-GB" sz="1600" err="1">
                <a:solidFill>
                  <a:schemeClr val="bg2">
                    <a:lumMod val="10000"/>
                  </a:schemeClr>
                </a:solidFill>
                <a:latin typeface="Lato" panose="020F0502020204030203" pitchFamily="34" charset="0"/>
              </a:rPr>
              <a:t>olore</a:t>
            </a:r>
            <a:r>
              <a:rPr lang="en-GB" sz="1600">
                <a:solidFill>
                  <a:schemeClr val="bg2">
                    <a:lumMod val="10000"/>
                  </a:schemeClr>
                </a:solidFill>
                <a:latin typeface="Lato" panose="020F0502020204030203" pitchFamily="34" charset="0"/>
              </a:rPr>
              <a:t> magna </a:t>
            </a:r>
            <a:r>
              <a:rPr lang="en-GB" sz="1600" err="1">
                <a:solidFill>
                  <a:schemeClr val="bg2">
                    <a:lumMod val="10000"/>
                  </a:schemeClr>
                </a:solidFill>
                <a:latin typeface="Lato" panose="020F0502020204030203" pitchFamily="34" charset="0"/>
              </a:rPr>
              <a:t>aliquyam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erat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sed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voluptua</a:t>
            </a:r>
            <a:r>
              <a:rPr lang="en-GB" sz="1600">
                <a:solidFill>
                  <a:schemeClr val="bg2">
                    <a:lumMod val="10000"/>
                  </a:schemeClr>
                </a:solidFill>
                <a:latin typeface="Lato" panose="020F0502020204030203" pitchFamily="34" charset="0"/>
              </a:rPr>
              <a:t>. At </a:t>
            </a:r>
            <a:r>
              <a:rPr lang="en-GB" sz="1600" err="1">
                <a:solidFill>
                  <a:schemeClr val="bg2">
                    <a:lumMod val="10000"/>
                  </a:schemeClr>
                </a:solidFill>
                <a:latin typeface="Lato" panose="020F0502020204030203" pitchFamily="34" charset="0"/>
              </a:rPr>
              <a:t>vero</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eos</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accusam</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justo</a:t>
            </a:r>
            <a:r>
              <a:rPr lang="en-GB" sz="1600">
                <a:solidFill>
                  <a:schemeClr val="bg2">
                    <a:lumMod val="10000"/>
                  </a:schemeClr>
                </a:solidFill>
                <a:latin typeface="Lato" panose="020F0502020204030203" pitchFamily="34" charset="0"/>
              </a:rPr>
              <a:t>.</a:t>
            </a:r>
          </a:p>
        </p:txBody>
      </p:sp>
      <p:sp>
        <p:nvSpPr>
          <p:cNvPr id="9" name="TextBox 8"/>
          <p:cNvSpPr txBox="1"/>
          <p:nvPr/>
        </p:nvSpPr>
        <p:spPr>
          <a:xfrm>
            <a:off x="5257800" y="2640224"/>
            <a:ext cx="6324598" cy="2800767"/>
          </a:xfrm>
          <a:prstGeom prst="rect">
            <a:avLst/>
          </a:prstGeom>
          <a:noFill/>
        </p:spPr>
        <p:txBody>
          <a:bodyPr wrap="square" rtlCol="0">
            <a:spAutoFit/>
          </a:bodyPr>
          <a:lstStyle/>
          <a:p>
            <a:pPr marL="285750" indent="-285750">
              <a:buClr>
                <a:schemeClr val="bg1"/>
              </a:buClr>
              <a:buSzPct val="120000"/>
              <a:buFont typeface="Lato" panose="020F0502020204030203" pitchFamily="34" charset="0"/>
              <a:buChar char="•"/>
            </a:pPr>
            <a:r>
              <a:rPr lang="id-ID" sz="1600">
                <a:solidFill>
                  <a:schemeClr val="accent4"/>
                </a:solidFill>
                <a:latin typeface="Lato" panose="020F0502020204030203" pitchFamily="34" charset="0"/>
              </a:rPr>
              <a:t>POINT 1 </a:t>
            </a:r>
            <a:r>
              <a:rPr lang="id-ID"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nonumy</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eirmod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tempor</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invidunt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ut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labore</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dolore</a:t>
            </a:r>
            <a:r>
              <a:rPr lang="en-GB" sz="1600">
                <a:solidFill>
                  <a:schemeClr val="bg2">
                    <a:lumMod val="10000"/>
                  </a:schemeClr>
                </a:solidFill>
                <a:latin typeface="Lato" panose="020F0502020204030203" pitchFamily="34" charset="0"/>
              </a:rPr>
              <a:t> magna </a:t>
            </a:r>
            <a:r>
              <a:rPr lang="en-GB" sz="1600" err="1">
                <a:solidFill>
                  <a:schemeClr val="bg2">
                    <a:lumMod val="10000"/>
                  </a:schemeClr>
                </a:solidFill>
                <a:latin typeface="Lato" panose="020F0502020204030203" pitchFamily="34" charset="0"/>
              </a:rPr>
              <a:t>aliquyam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erat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sed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voluptua</a:t>
            </a:r>
            <a:r>
              <a:rPr lang="en-GB" sz="1600">
                <a:solidFill>
                  <a:schemeClr val="bg2">
                    <a:lumMod val="10000"/>
                  </a:schemeClr>
                </a:solidFill>
                <a:latin typeface="Lato" panose="020F0502020204030203" pitchFamily="34" charset="0"/>
              </a:rPr>
              <a:t>. At </a:t>
            </a:r>
            <a:r>
              <a:rPr lang="en-GB" sz="1600" err="1">
                <a:solidFill>
                  <a:schemeClr val="bg2">
                    <a:lumMod val="10000"/>
                  </a:schemeClr>
                </a:solidFill>
                <a:latin typeface="Lato" panose="020F0502020204030203" pitchFamily="34" charset="0"/>
              </a:rPr>
              <a:t>vero</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eos</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accusam</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justo</a:t>
            </a:r>
            <a:r>
              <a:rPr lang="en-GB" sz="1600">
                <a:solidFill>
                  <a:schemeClr val="bg2">
                    <a:lumMod val="10000"/>
                  </a:schemeClr>
                </a:solidFill>
                <a:latin typeface="Lato" panose="020F0502020204030203" pitchFamily="34" charset="0"/>
              </a:rPr>
              <a:t> duo </a:t>
            </a:r>
            <a:r>
              <a:rPr lang="en-GB" sz="1600" err="1">
                <a:solidFill>
                  <a:schemeClr val="bg2">
                    <a:lumMod val="10000"/>
                  </a:schemeClr>
                </a:solidFill>
                <a:latin typeface="Lato" panose="020F0502020204030203" pitchFamily="34" charset="0"/>
              </a:rPr>
              <a:t>dolores</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ea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rebum</a:t>
            </a:r>
            <a:r>
              <a:rPr lang="en-GB" sz="1600">
                <a:solidFill>
                  <a:schemeClr val="bg2">
                    <a:lumMod val="10000"/>
                  </a:schemeClr>
                </a:solidFill>
                <a:latin typeface="Lato" panose="020F0502020204030203" pitchFamily="34" charset="0"/>
              </a:rPr>
              <a:t>.</a:t>
            </a:r>
          </a:p>
          <a:p>
            <a:pPr marL="285750" indent="-285750">
              <a:buClr>
                <a:schemeClr val="bg1"/>
              </a:buClr>
              <a:buSzPct val="120000"/>
              <a:buFont typeface="Lato" panose="020F0502020204030203" pitchFamily="34" charset="0"/>
              <a:buChar char="•"/>
            </a:pPr>
            <a:endParaRPr lang="id-ID" sz="1600">
              <a:solidFill>
                <a:schemeClr val="bg2">
                  <a:lumMod val="10000"/>
                </a:schemeClr>
              </a:solidFill>
              <a:latin typeface="Lato" panose="020F0502020204030203" pitchFamily="34" charset="0"/>
            </a:endParaRPr>
          </a:p>
          <a:p>
            <a:pPr marL="285750" indent="-285750">
              <a:buClr>
                <a:schemeClr val="bg1"/>
              </a:buClr>
              <a:buSzPct val="120000"/>
              <a:buFont typeface="Lato" panose="020F0502020204030203" pitchFamily="34" charset="0"/>
              <a:buChar char="•"/>
            </a:pPr>
            <a:r>
              <a:rPr lang="id-ID" sz="1600">
                <a:solidFill>
                  <a:schemeClr val="accent4"/>
                </a:solidFill>
                <a:latin typeface="Lato" panose="020F0502020204030203" pitchFamily="34" charset="0"/>
              </a:rPr>
              <a:t>POINT 2 </a:t>
            </a:r>
            <a:r>
              <a:rPr lang="id-ID" sz="1600">
                <a:solidFill>
                  <a:schemeClr val="bg2">
                    <a:lumMod val="10000"/>
                  </a:schemeClr>
                </a:solidFill>
                <a:latin typeface="Lato" panose="020F0502020204030203" pitchFamily="34" charset="0"/>
              </a:rPr>
              <a:t>: </a:t>
            </a:r>
            <a:r>
              <a:rPr lang="en-GB" sz="1600">
                <a:solidFill>
                  <a:schemeClr val="bg2">
                    <a:lumMod val="10000"/>
                  </a:schemeClr>
                </a:solidFill>
                <a:latin typeface="Lato" panose="020F0502020204030203" pitchFamily="34" charset="0"/>
              </a:rPr>
              <a:t>Stet </a:t>
            </a:r>
            <a:r>
              <a:rPr lang="en-GB" sz="1600" err="1">
                <a:solidFill>
                  <a:schemeClr val="bg2">
                    <a:lumMod val="10000"/>
                  </a:schemeClr>
                </a:solidFill>
                <a:latin typeface="Lato" panose="020F0502020204030203" pitchFamily="34" charset="0"/>
              </a:rPr>
              <a:t>clita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kasd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gubergren</a:t>
            </a:r>
            <a:r>
              <a:rPr lang="en-GB" sz="1600">
                <a:solidFill>
                  <a:schemeClr val="bg2">
                    <a:lumMod val="10000"/>
                  </a:schemeClr>
                </a:solidFill>
                <a:latin typeface="Lato" panose="020F0502020204030203" pitchFamily="34" charset="0"/>
              </a:rPr>
              <a:t>, no sea </a:t>
            </a:r>
            <a:r>
              <a:rPr lang="en-GB" sz="1600" err="1">
                <a:solidFill>
                  <a:schemeClr val="bg2">
                    <a:lumMod val="10000"/>
                  </a:schemeClr>
                </a:solidFill>
                <a:latin typeface="Lato" panose="020F0502020204030203" pitchFamily="34" charset="0"/>
              </a:rPr>
              <a:t>takimata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sanctus</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est</a:t>
            </a:r>
            <a:r>
              <a:rPr lang="en-GB" sz="1600">
                <a:solidFill>
                  <a:schemeClr val="bg2">
                    <a:lumMod val="10000"/>
                  </a:schemeClr>
                </a:solidFill>
                <a:latin typeface="Lato" panose="020F0502020204030203" pitchFamily="34" charset="0"/>
              </a:rPr>
              <a:t> Lorem ipsum </a:t>
            </a:r>
            <a:r>
              <a:rPr lang="en-GB" sz="1600" err="1">
                <a:solidFill>
                  <a:schemeClr val="bg2">
                    <a:lumMod val="10000"/>
                  </a:schemeClr>
                </a:solidFill>
                <a:latin typeface="Lato" panose="020F0502020204030203" pitchFamily="34" charset="0"/>
              </a:rPr>
              <a:t>dolor</a:t>
            </a:r>
            <a:r>
              <a:rPr lang="en-GB" sz="1600">
                <a:solidFill>
                  <a:schemeClr val="bg2">
                    <a:lumMod val="10000"/>
                  </a:schemeClr>
                </a:solidFill>
                <a:latin typeface="Lato" panose="020F0502020204030203" pitchFamily="34" charset="0"/>
              </a:rPr>
              <a:t> sit </a:t>
            </a:r>
            <a:r>
              <a:rPr lang="en-GB" sz="1600" err="1">
                <a:solidFill>
                  <a:schemeClr val="bg2">
                    <a:lumMod val="10000"/>
                  </a:schemeClr>
                </a:solidFill>
                <a:latin typeface="Lato" panose="020F0502020204030203" pitchFamily="34" charset="0"/>
              </a:rPr>
              <a:t>amet</a:t>
            </a:r>
            <a:r>
              <a:rPr lang="en-GB" sz="1600">
                <a:solidFill>
                  <a:schemeClr val="bg2">
                    <a:lumMod val="10000"/>
                  </a:schemeClr>
                </a:solidFill>
                <a:latin typeface="Lato" panose="020F0502020204030203" pitchFamily="34" charset="0"/>
              </a:rPr>
              <a:t>. Lorem ipsum </a:t>
            </a:r>
            <a:r>
              <a:rPr lang="en-GB" sz="1600" err="1">
                <a:solidFill>
                  <a:schemeClr val="bg2">
                    <a:lumMod val="10000"/>
                  </a:schemeClr>
                </a:solidFill>
                <a:latin typeface="Lato" panose="020F0502020204030203" pitchFamily="34" charset="0"/>
              </a:rPr>
              <a:t>dolor</a:t>
            </a:r>
            <a:r>
              <a:rPr lang="en-GB" sz="1600">
                <a:solidFill>
                  <a:schemeClr val="bg2">
                    <a:lumMod val="10000"/>
                  </a:schemeClr>
                </a:solidFill>
                <a:latin typeface="Lato" panose="020F0502020204030203" pitchFamily="34" charset="0"/>
              </a:rPr>
              <a:t> sit </a:t>
            </a:r>
            <a:r>
              <a:rPr lang="en-GB" sz="1600" err="1">
                <a:solidFill>
                  <a:schemeClr val="bg2">
                    <a:lumMod val="10000"/>
                  </a:schemeClr>
                </a:solidFill>
                <a:latin typeface="Lato" panose="020F0502020204030203" pitchFamily="34" charset="0"/>
              </a:rPr>
              <a:t>amet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consetetur</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sadipscing</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elitr</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sed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nonumy</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eirmod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tempor</a:t>
            </a:r>
            <a:r>
              <a:rPr lang="en-GB" sz="1600">
                <a:solidFill>
                  <a:schemeClr val="bg2">
                    <a:lumMod val="10000"/>
                  </a:schemeClr>
                </a:solidFill>
                <a:latin typeface="Lato" panose="020F0502020204030203" pitchFamily="34" charset="0"/>
              </a:rPr>
              <a:t>.</a:t>
            </a:r>
          </a:p>
          <a:p>
            <a:pPr marL="285750" indent="-285750">
              <a:buClr>
                <a:schemeClr val="bg1"/>
              </a:buClr>
              <a:buSzPct val="120000"/>
              <a:buFont typeface="Lato" panose="020F0502020204030203" pitchFamily="34" charset="0"/>
              <a:buChar char="•"/>
            </a:pPr>
            <a:endParaRPr lang="id-ID" sz="1600">
              <a:latin typeface="Lato" panose="020F0502020204030203" pitchFamily="34" charset="0"/>
            </a:endParaRPr>
          </a:p>
          <a:p>
            <a:pPr marL="285750" indent="-285750">
              <a:buClr>
                <a:schemeClr val="bg1"/>
              </a:buClr>
              <a:buSzPct val="120000"/>
              <a:buFont typeface="Lato" panose="020F0502020204030203" pitchFamily="34" charset="0"/>
              <a:buChar char="•"/>
            </a:pPr>
            <a:r>
              <a:rPr lang="id-ID" sz="1600">
                <a:solidFill>
                  <a:schemeClr val="accent4"/>
                </a:solidFill>
                <a:latin typeface="Lato" panose="020F0502020204030203" pitchFamily="34" charset="0"/>
              </a:rPr>
              <a:t>POINT 3 </a:t>
            </a:r>
            <a:r>
              <a:rPr lang="id-ID"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nonumy</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eirmod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tempor</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invidunt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ut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labore</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dolore</a:t>
            </a:r>
            <a:r>
              <a:rPr lang="en-GB" sz="1600">
                <a:solidFill>
                  <a:schemeClr val="bg2">
                    <a:lumMod val="10000"/>
                  </a:schemeClr>
                </a:solidFill>
                <a:latin typeface="Lato" panose="020F0502020204030203" pitchFamily="34" charset="0"/>
              </a:rPr>
              <a:t> magna </a:t>
            </a:r>
            <a:r>
              <a:rPr lang="en-GB" sz="1600" err="1">
                <a:solidFill>
                  <a:schemeClr val="bg2">
                    <a:lumMod val="10000"/>
                  </a:schemeClr>
                </a:solidFill>
                <a:latin typeface="Lato" panose="020F0502020204030203" pitchFamily="34" charset="0"/>
              </a:rPr>
              <a:t>aliquyam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erat</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sed</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diam</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voluptua</a:t>
            </a:r>
            <a:r>
              <a:rPr lang="en-GB" sz="1600">
                <a:solidFill>
                  <a:schemeClr val="bg2">
                    <a:lumMod val="10000"/>
                  </a:schemeClr>
                </a:solidFill>
                <a:latin typeface="Lato" panose="020F0502020204030203" pitchFamily="34" charset="0"/>
              </a:rPr>
              <a:t>. At </a:t>
            </a:r>
            <a:r>
              <a:rPr lang="en-GB" sz="1600" err="1">
                <a:solidFill>
                  <a:schemeClr val="bg2">
                    <a:lumMod val="10000"/>
                  </a:schemeClr>
                </a:solidFill>
                <a:latin typeface="Lato" panose="020F0502020204030203" pitchFamily="34" charset="0"/>
              </a:rPr>
              <a:t>vero</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eos</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accusam</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justo</a:t>
            </a:r>
            <a:r>
              <a:rPr lang="en-GB" sz="1600">
                <a:solidFill>
                  <a:schemeClr val="bg2">
                    <a:lumMod val="10000"/>
                  </a:schemeClr>
                </a:solidFill>
                <a:latin typeface="Lato" panose="020F0502020204030203" pitchFamily="34" charset="0"/>
              </a:rPr>
              <a:t> duo </a:t>
            </a:r>
            <a:r>
              <a:rPr lang="en-GB" sz="1600" err="1">
                <a:solidFill>
                  <a:schemeClr val="bg2">
                    <a:lumMod val="10000"/>
                  </a:schemeClr>
                </a:solidFill>
                <a:latin typeface="Lato" panose="020F0502020204030203" pitchFamily="34" charset="0"/>
              </a:rPr>
              <a:t>dolores</a:t>
            </a:r>
            <a:r>
              <a:rPr lang="en-GB" sz="1600">
                <a:solidFill>
                  <a:schemeClr val="bg2">
                    <a:lumMod val="10000"/>
                  </a:schemeClr>
                </a:solidFill>
                <a:latin typeface="Lato" panose="020F0502020204030203" pitchFamily="34" charset="0"/>
              </a:rPr>
              <a:t> et </a:t>
            </a:r>
            <a:r>
              <a:rPr lang="en-GB" sz="1600" err="1">
                <a:solidFill>
                  <a:schemeClr val="bg2">
                    <a:lumMod val="10000"/>
                  </a:schemeClr>
                </a:solidFill>
                <a:latin typeface="Lato" panose="020F0502020204030203" pitchFamily="34" charset="0"/>
              </a:rPr>
              <a:t>ea</a:t>
            </a:r>
            <a:r>
              <a:rPr lang="en-GB" sz="1600">
                <a:solidFill>
                  <a:schemeClr val="bg2">
                    <a:lumMod val="10000"/>
                  </a:schemeClr>
                </a:solidFill>
                <a:latin typeface="Lato" panose="020F0502020204030203" pitchFamily="34" charset="0"/>
              </a:rPr>
              <a:t> </a:t>
            </a:r>
            <a:r>
              <a:rPr lang="en-GB" sz="1600" err="1">
                <a:solidFill>
                  <a:schemeClr val="bg2">
                    <a:lumMod val="10000"/>
                  </a:schemeClr>
                </a:solidFill>
                <a:latin typeface="Lato" panose="020F0502020204030203" pitchFamily="34" charset="0"/>
              </a:rPr>
              <a:t>rebum</a:t>
            </a:r>
            <a:r>
              <a:rPr lang="en-GB" sz="1600">
                <a:solidFill>
                  <a:schemeClr val="bg2">
                    <a:lumMod val="10000"/>
                  </a:schemeClr>
                </a:solidFill>
                <a:latin typeface="Lato" panose="020F0502020204030203" pitchFamily="34" charset="0"/>
              </a:rPr>
              <a:t>.</a:t>
            </a:r>
            <a:endParaRPr lang="id-ID" sz="1600">
              <a:solidFill>
                <a:schemeClr val="bg2">
                  <a:lumMod val="10000"/>
                </a:schemeClr>
              </a:solidFill>
              <a:latin typeface="Lato" panose="020F0502020204030203" pitchFamily="34" charset="0"/>
            </a:endParaRPr>
          </a:p>
        </p:txBody>
      </p:sp>
      <p:sp>
        <p:nvSpPr>
          <p:cNvPr id="2" name="Picture Placeholder 1"/>
          <p:cNvSpPr>
            <a:spLocks noGrp="1"/>
          </p:cNvSpPr>
          <p:nvPr>
            <p:ph type="pic" sz="quarter" idx="10"/>
          </p:nvPr>
        </p:nvSpPr>
        <p:spPr>
          <a:solidFill>
            <a:schemeClr val="accent1">
              <a:lumMod val="20000"/>
              <a:lumOff val="80000"/>
            </a:schemeClr>
          </a:solidFill>
        </p:spPr>
      </p:sp>
    </p:spTree>
    <p:extLst>
      <p:ext uri="{BB962C8B-B14F-4D97-AF65-F5344CB8AC3E}">
        <p14:creationId xmlns:p14="http://schemas.microsoft.com/office/powerpoint/2010/main" val="1343430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558169789"/>
              </p:ext>
            </p:extLst>
          </p:nvPr>
        </p:nvGraphicFramePr>
        <p:xfrm>
          <a:off x="0" y="381000"/>
          <a:ext cx="9829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609600" y="304800"/>
            <a:ext cx="5974976" cy="665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4"/>
                </a:solidFill>
                <a:latin typeface="Nexa Bold" panose="02000000000000000000" pitchFamily="50" charset="0"/>
              </a:rPr>
              <a:t>WORK IN STAGES</a:t>
            </a:r>
          </a:p>
        </p:txBody>
      </p:sp>
      <p:cxnSp>
        <p:nvCxnSpPr>
          <p:cNvPr id="6" name="Straight Connector 5"/>
          <p:cNvCxnSpPr/>
          <p:nvPr/>
        </p:nvCxnSpPr>
        <p:spPr>
          <a:xfrm>
            <a:off x="609600" y="934278"/>
            <a:ext cx="10972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0" y="4055967"/>
            <a:ext cx="0" cy="1659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8200" y="4055967"/>
            <a:ext cx="0" cy="1659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7400" y="3953216"/>
            <a:ext cx="2122798" cy="1846659"/>
          </a:xfrm>
          <a:prstGeom prst="rect">
            <a:avLst/>
          </a:prstGeom>
          <a:noFill/>
        </p:spPr>
        <p:txBody>
          <a:bodyPr wrap="square" rtlCol="0">
            <a:spAutoFit/>
          </a:bodyPr>
          <a:lstStyle/>
          <a:p>
            <a:pPr algn="just"/>
            <a:r>
              <a:rPr lang="id-ID" b="1">
                <a:solidFill>
                  <a:schemeClr val="accent4"/>
                </a:solidFill>
                <a:latin typeface="Lato" panose="020F0502020204030203" pitchFamily="34" charset="0"/>
              </a:rPr>
              <a:t>STAGE 1</a:t>
            </a:r>
          </a:p>
          <a:p>
            <a:pPr algn="just"/>
            <a:r>
              <a:rPr lang="id-ID" sz="1600">
                <a:latin typeface="Lato" panose="020F0502020204030203" pitchFamily="34" charset="0"/>
              </a:rPr>
              <a:t>S</a:t>
            </a:r>
            <a:r>
              <a:rPr lang="en-GB" sz="1600" err="1">
                <a:latin typeface="Lato" panose="020F0502020204030203" pitchFamily="34" charset="0"/>
              </a:rPr>
              <a:t>adipscing</a:t>
            </a:r>
            <a:r>
              <a:rPr lang="en-GB" sz="1600">
                <a:latin typeface="Lato" panose="020F0502020204030203" pitchFamily="34" charset="0"/>
              </a:rPr>
              <a:t> </a:t>
            </a:r>
            <a:r>
              <a:rPr lang="en-GB" sz="1600" err="1">
                <a:latin typeface="Lato" panose="020F0502020204030203" pitchFamily="34" charset="0"/>
              </a:rPr>
              <a:t>elitr</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 </a:t>
            </a:r>
            <a:r>
              <a:rPr lang="en-GB" sz="1600" err="1">
                <a:latin typeface="Lato" panose="020F0502020204030203" pitchFamily="34" charset="0"/>
              </a:rPr>
              <a:t>aliquyam</a:t>
            </a:r>
            <a:r>
              <a:rPr lang="en-GB" sz="1600">
                <a:latin typeface="Lato" panose="020F0502020204030203" pitchFamily="34" charset="0"/>
              </a:rPr>
              <a:t> </a:t>
            </a:r>
            <a:r>
              <a:rPr lang="en-GB" sz="1600" err="1">
                <a:latin typeface="Lato" panose="020F0502020204030203" pitchFamily="34" charset="0"/>
              </a:rPr>
              <a:t>erat</a:t>
            </a:r>
            <a:r>
              <a:rPr lang="en-GB" sz="1600">
                <a:latin typeface="Lato" panose="020F0502020204030203" pitchFamily="34" charset="0"/>
              </a:rPr>
              <a:t>. </a:t>
            </a:r>
            <a:r>
              <a:rPr lang="en-GB" sz="1600" err="1">
                <a:latin typeface="Lato" panose="020F0502020204030203" pitchFamily="34" charset="0"/>
              </a:rPr>
              <a:t>Consetetur</a:t>
            </a:r>
            <a:r>
              <a:rPr lang="id-ID" sz="1600">
                <a:latin typeface="Lato" panose="020F0502020204030203" pitchFamily="34" charset="0"/>
              </a:rPr>
              <a:t> </a:t>
            </a:r>
            <a:r>
              <a:rPr lang="en-GB" sz="1600" err="1">
                <a:latin typeface="Lato" panose="020F0502020204030203" pitchFamily="34" charset="0"/>
              </a:rPr>
              <a:t>sadipscin</a:t>
            </a:r>
            <a:r>
              <a:rPr lang="en-GB" sz="1600">
                <a:latin typeface="Lato" panose="020F0502020204030203" pitchFamily="34" charset="0"/>
              </a:rPr>
              <a:t>, </a:t>
            </a:r>
            <a:endParaRPr lang="en-GB" sz="1400">
              <a:latin typeface="Lato" panose="020F0502020204030203" pitchFamily="34" charset="0"/>
            </a:endParaRPr>
          </a:p>
        </p:txBody>
      </p:sp>
      <p:sp>
        <p:nvSpPr>
          <p:cNvPr id="14" name="TextBox 13"/>
          <p:cNvSpPr txBox="1"/>
          <p:nvPr/>
        </p:nvSpPr>
        <p:spPr>
          <a:xfrm>
            <a:off x="4953000" y="3953216"/>
            <a:ext cx="2122798" cy="1846659"/>
          </a:xfrm>
          <a:prstGeom prst="rect">
            <a:avLst/>
          </a:prstGeom>
          <a:noFill/>
        </p:spPr>
        <p:txBody>
          <a:bodyPr wrap="square" rtlCol="0">
            <a:spAutoFit/>
          </a:bodyPr>
          <a:lstStyle/>
          <a:p>
            <a:pPr algn="just"/>
            <a:r>
              <a:rPr lang="id-ID" b="1">
                <a:solidFill>
                  <a:schemeClr val="accent4"/>
                </a:solidFill>
                <a:latin typeface="Lato" panose="020F0502020204030203" pitchFamily="34" charset="0"/>
              </a:rPr>
              <a:t>STAGE 2</a:t>
            </a:r>
          </a:p>
          <a:p>
            <a:pPr algn="just"/>
            <a:r>
              <a:rPr lang="id-ID" sz="1600">
                <a:latin typeface="Lato" panose="020F0502020204030203" pitchFamily="34" charset="0"/>
              </a:rPr>
              <a:t>S</a:t>
            </a:r>
            <a:r>
              <a:rPr lang="en-GB" sz="1600" err="1">
                <a:latin typeface="Lato" panose="020F0502020204030203" pitchFamily="34" charset="0"/>
              </a:rPr>
              <a:t>adipscing</a:t>
            </a:r>
            <a:r>
              <a:rPr lang="en-GB" sz="1600">
                <a:latin typeface="Lato" panose="020F0502020204030203" pitchFamily="34" charset="0"/>
              </a:rPr>
              <a:t> </a:t>
            </a:r>
            <a:r>
              <a:rPr lang="en-GB" sz="1600" err="1">
                <a:latin typeface="Lato" panose="020F0502020204030203" pitchFamily="34" charset="0"/>
              </a:rPr>
              <a:t>elitr</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 </a:t>
            </a:r>
            <a:r>
              <a:rPr lang="en-GB" sz="1600" err="1">
                <a:latin typeface="Lato" panose="020F0502020204030203" pitchFamily="34" charset="0"/>
              </a:rPr>
              <a:t>aliquyam</a:t>
            </a:r>
            <a:r>
              <a:rPr lang="en-GB" sz="1600">
                <a:latin typeface="Lato" panose="020F0502020204030203" pitchFamily="34" charset="0"/>
              </a:rPr>
              <a:t> </a:t>
            </a:r>
            <a:r>
              <a:rPr lang="en-GB" sz="1600" err="1">
                <a:latin typeface="Lato" panose="020F0502020204030203" pitchFamily="34" charset="0"/>
              </a:rPr>
              <a:t>erat</a:t>
            </a:r>
            <a:r>
              <a:rPr lang="en-GB" sz="1600">
                <a:latin typeface="Lato" panose="020F0502020204030203" pitchFamily="34" charset="0"/>
              </a:rPr>
              <a:t>. </a:t>
            </a:r>
            <a:r>
              <a:rPr lang="en-GB" sz="1600" err="1">
                <a:latin typeface="Lato" panose="020F0502020204030203" pitchFamily="34" charset="0"/>
              </a:rPr>
              <a:t>Consetetur</a:t>
            </a:r>
            <a:r>
              <a:rPr lang="id-ID" sz="1600">
                <a:latin typeface="Lato" panose="020F0502020204030203" pitchFamily="34" charset="0"/>
              </a:rPr>
              <a:t> </a:t>
            </a:r>
            <a:r>
              <a:rPr lang="en-GB" sz="1600" err="1">
                <a:latin typeface="Lato" panose="020F0502020204030203" pitchFamily="34" charset="0"/>
              </a:rPr>
              <a:t>sadipscin</a:t>
            </a:r>
            <a:r>
              <a:rPr lang="en-GB" sz="1600">
                <a:latin typeface="Lato" panose="020F0502020204030203" pitchFamily="34" charset="0"/>
              </a:rPr>
              <a:t>, </a:t>
            </a:r>
            <a:endParaRPr lang="en-GB" sz="1400">
              <a:latin typeface="Lato" panose="020F0502020204030203" pitchFamily="34" charset="0"/>
            </a:endParaRPr>
          </a:p>
        </p:txBody>
      </p:sp>
      <p:sp>
        <p:nvSpPr>
          <p:cNvPr id="15" name="TextBox 14"/>
          <p:cNvSpPr txBox="1"/>
          <p:nvPr/>
        </p:nvSpPr>
        <p:spPr>
          <a:xfrm>
            <a:off x="8229600" y="3953216"/>
            <a:ext cx="2122798" cy="1846659"/>
          </a:xfrm>
          <a:prstGeom prst="rect">
            <a:avLst/>
          </a:prstGeom>
          <a:noFill/>
        </p:spPr>
        <p:txBody>
          <a:bodyPr wrap="square" rtlCol="0">
            <a:spAutoFit/>
          </a:bodyPr>
          <a:lstStyle/>
          <a:p>
            <a:pPr algn="just"/>
            <a:r>
              <a:rPr lang="id-ID" b="1">
                <a:solidFill>
                  <a:schemeClr val="accent4"/>
                </a:solidFill>
                <a:latin typeface="Lato" panose="020F0502020204030203" pitchFamily="34" charset="0"/>
              </a:rPr>
              <a:t>STAGE 3</a:t>
            </a:r>
          </a:p>
          <a:p>
            <a:pPr algn="just"/>
            <a:r>
              <a:rPr lang="id-ID" sz="1600">
                <a:latin typeface="Lato" panose="020F0502020204030203" pitchFamily="34" charset="0"/>
              </a:rPr>
              <a:t>S</a:t>
            </a:r>
            <a:r>
              <a:rPr lang="en-GB" sz="1600" err="1">
                <a:latin typeface="Lato" panose="020F0502020204030203" pitchFamily="34" charset="0"/>
              </a:rPr>
              <a:t>adipscing</a:t>
            </a:r>
            <a:r>
              <a:rPr lang="en-GB" sz="1600">
                <a:latin typeface="Lato" panose="020F0502020204030203" pitchFamily="34" charset="0"/>
              </a:rPr>
              <a:t> </a:t>
            </a:r>
            <a:r>
              <a:rPr lang="en-GB" sz="1600" err="1">
                <a:latin typeface="Lato" panose="020F0502020204030203" pitchFamily="34" charset="0"/>
              </a:rPr>
              <a:t>elitr</a:t>
            </a:r>
            <a:r>
              <a:rPr lang="en-GB" sz="1600">
                <a:latin typeface="Lato" panose="020F0502020204030203" pitchFamily="34" charset="0"/>
              </a:rPr>
              <a:t>, </a:t>
            </a:r>
            <a:r>
              <a:rPr lang="en-GB" sz="1600" err="1">
                <a:latin typeface="Lato" panose="020F0502020204030203" pitchFamily="34" charset="0"/>
              </a:rPr>
              <a:t>sed</a:t>
            </a:r>
            <a:r>
              <a:rPr lang="en-GB" sz="1600">
                <a:latin typeface="Lato" panose="020F0502020204030203" pitchFamily="34" charset="0"/>
              </a:rPr>
              <a:t> </a:t>
            </a:r>
            <a:r>
              <a:rPr lang="en-GB" sz="1600" err="1">
                <a:latin typeface="Lato" panose="020F0502020204030203" pitchFamily="34" charset="0"/>
              </a:rPr>
              <a:t>diam</a:t>
            </a:r>
            <a:r>
              <a:rPr lang="en-GB" sz="1600">
                <a:latin typeface="Lato" panose="020F0502020204030203" pitchFamily="34" charset="0"/>
              </a:rPr>
              <a:t> </a:t>
            </a:r>
            <a:r>
              <a:rPr lang="en-GB" sz="1600" err="1">
                <a:latin typeface="Lato" panose="020F0502020204030203" pitchFamily="34" charset="0"/>
              </a:rPr>
              <a:t>nonumy</a:t>
            </a:r>
            <a:r>
              <a:rPr lang="en-GB" sz="1600">
                <a:latin typeface="Lato" panose="020F0502020204030203" pitchFamily="34" charset="0"/>
              </a:rPr>
              <a:t> </a:t>
            </a:r>
            <a:r>
              <a:rPr lang="en-GB" sz="1600" err="1">
                <a:latin typeface="Lato" panose="020F0502020204030203" pitchFamily="34" charset="0"/>
              </a:rPr>
              <a:t>eirmod</a:t>
            </a:r>
            <a:r>
              <a:rPr lang="en-GB" sz="1600">
                <a:latin typeface="Lato" panose="020F0502020204030203" pitchFamily="34" charset="0"/>
              </a:rPr>
              <a:t> </a:t>
            </a:r>
            <a:r>
              <a:rPr lang="en-GB" sz="1600" err="1">
                <a:latin typeface="Lato" panose="020F0502020204030203" pitchFamily="34" charset="0"/>
              </a:rPr>
              <a:t>tempor</a:t>
            </a:r>
            <a:r>
              <a:rPr lang="en-GB" sz="1600">
                <a:latin typeface="Lato" panose="020F0502020204030203" pitchFamily="34" charset="0"/>
              </a:rPr>
              <a:t> </a:t>
            </a:r>
            <a:r>
              <a:rPr lang="en-GB" sz="1600" err="1">
                <a:latin typeface="Lato" panose="020F0502020204030203" pitchFamily="34" charset="0"/>
              </a:rPr>
              <a:t>invidunt</a:t>
            </a:r>
            <a:r>
              <a:rPr lang="en-GB" sz="1600">
                <a:latin typeface="Lato" panose="020F0502020204030203" pitchFamily="34" charset="0"/>
              </a:rPr>
              <a:t> </a:t>
            </a:r>
            <a:r>
              <a:rPr lang="en-GB" sz="1600" err="1">
                <a:latin typeface="Lato" panose="020F0502020204030203" pitchFamily="34" charset="0"/>
              </a:rPr>
              <a:t>ut</a:t>
            </a:r>
            <a:r>
              <a:rPr lang="en-GB" sz="1600">
                <a:latin typeface="Lato" panose="020F0502020204030203" pitchFamily="34" charset="0"/>
              </a:rPr>
              <a:t> </a:t>
            </a:r>
            <a:r>
              <a:rPr lang="en-GB" sz="1600" err="1">
                <a:latin typeface="Lato" panose="020F0502020204030203" pitchFamily="34" charset="0"/>
              </a:rPr>
              <a:t>labore</a:t>
            </a:r>
            <a:r>
              <a:rPr lang="en-GB" sz="1600">
                <a:latin typeface="Lato" panose="020F0502020204030203" pitchFamily="34" charset="0"/>
              </a:rPr>
              <a:t> et </a:t>
            </a:r>
            <a:r>
              <a:rPr lang="en-GB" sz="1600" err="1">
                <a:latin typeface="Lato" panose="020F0502020204030203" pitchFamily="34" charset="0"/>
              </a:rPr>
              <a:t>dolore</a:t>
            </a:r>
            <a:r>
              <a:rPr lang="en-GB" sz="1600">
                <a:latin typeface="Lato" panose="020F0502020204030203" pitchFamily="34" charset="0"/>
              </a:rPr>
              <a:t> magna </a:t>
            </a:r>
            <a:r>
              <a:rPr lang="en-GB" sz="1600" err="1">
                <a:latin typeface="Lato" panose="020F0502020204030203" pitchFamily="34" charset="0"/>
              </a:rPr>
              <a:t>aliquyam</a:t>
            </a:r>
            <a:r>
              <a:rPr lang="en-GB" sz="1600">
                <a:latin typeface="Lato" panose="020F0502020204030203" pitchFamily="34" charset="0"/>
              </a:rPr>
              <a:t> </a:t>
            </a:r>
            <a:r>
              <a:rPr lang="en-GB" sz="1600" err="1">
                <a:latin typeface="Lato" panose="020F0502020204030203" pitchFamily="34" charset="0"/>
              </a:rPr>
              <a:t>erat</a:t>
            </a:r>
            <a:r>
              <a:rPr lang="en-GB" sz="1600">
                <a:latin typeface="Lato" panose="020F0502020204030203" pitchFamily="34" charset="0"/>
              </a:rPr>
              <a:t>. </a:t>
            </a:r>
            <a:r>
              <a:rPr lang="en-GB" sz="1600" err="1">
                <a:latin typeface="Lato" panose="020F0502020204030203" pitchFamily="34" charset="0"/>
              </a:rPr>
              <a:t>Consetetur</a:t>
            </a:r>
            <a:r>
              <a:rPr lang="id-ID" sz="1600">
                <a:latin typeface="Lato" panose="020F0502020204030203" pitchFamily="34" charset="0"/>
              </a:rPr>
              <a:t> </a:t>
            </a:r>
            <a:r>
              <a:rPr lang="en-GB" sz="1600" err="1">
                <a:latin typeface="Lato" panose="020F0502020204030203" pitchFamily="34" charset="0"/>
              </a:rPr>
              <a:t>sadipscin</a:t>
            </a:r>
            <a:r>
              <a:rPr lang="en-GB" sz="1600">
                <a:latin typeface="Lato" panose="020F0502020204030203" pitchFamily="34" charset="0"/>
              </a:rPr>
              <a:t>, </a:t>
            </a:r>
            <a:endParaRPr lang="en-GB" sz="1400">
              <a:latin typeface="Lato" panose="020F0502020204030203" pitchFamily="34" charset="0"/>
            </a:endParaRPr>
          </a:p>
        </p:txBody>
      </p:sp>
    </p:spTree>
    <p:extLst>
      <p:ext uri="{BB962C8B-B14F-4D97-AF65-F5344CB8AC3E}">
        <p14:creationId xmlns:p14="http://schemas.microsoft.com/office/powerpoint/2010/main" val="939094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381000"/>
            <a:ext cx="5974976" cy="665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4"/>
                </a:solidFill>
                <a:latin typeface="Nexa Bold" panose="02000000000000000000" pitchFamily="50" charset="0"/>
              </a:rPr>
              <a:t>STEP BY STEP</a:t>
            </a:r>
          </a:p>
        </p:txBody>
      </p:sp>
      <p:cxnSp>
        <p:nvCxnSpPr>
          <p:cNvPr id="3" name="Straight Connector 2"/>
          <p:cNvCxnSpPr/>
          <p:nvPr/>
        </p:nvCxnSpPr>
        <p:spPr>
          <a:xfrm>
            <a:off x="609600" y="934278"/>
            <a:ext cx="10972800"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3484582272"/>
              </p:ext>
            </p:extLst>
          </p:nvPr>
        </p:nvGraphicFramePr>
        <p:xfrm>
          <a:off x="609600" y="1371600"/>
          <a:ext cx="109728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09600" y="3681153"/>
            <a:ext cx="3124200" cy="2000548"/>
          </a:xfrm>
          <a:prstGeom prst="rect">
            <a:avLst/>
          </a:prstGeom>
          <a:noFill/>
        </p:spPr>
        <p:txBody>
          <a:bodyPr wrap="square" rtlCol="0">
            <a:spAutoFit/>
          </a:bodyPr>
          <a:lstStyle/>
          <a:p>
            <a:pPr algn="just"/>
            <a:r>
              <a:rPr lang="id-ID" sz="1600" b="1">
                <a:solidFill>
                  <a:schemeClr val="accent2"/>
                </a:solidFill>
                <a:latin typeface="Lato" panose="020F0502020204030203" pitchFamily="34" charset="0"/>
              </a:rPr>
              <a:t>STE</a:t>
            </a:r>
            <a:r>
              <a:rPr lang="en-US" sz="1600" b="1">
                <a:solidFill>
                  <a:schemeClr val="accent2"/>
                </a:solidFill>
                <a:latin typeface="Lato" panose="020F0502020204030203" pitchFamily="34" charset="0"/>
              </a:rPr>
              <a:t>P</a:t>
            </a:r>
            <a:r>
              <a:rPr lang="id-ID" sz="1600" b="1">
                <a:solidFill>
                  <a:schemeClr val="accent2"/>
                </a:solidFill>
                <a:latin typeface="Lato" panose="020F0502020204030203" pitchFamily="34" charset="0"/>
              </a:rPr>
              <a:t> 1 </a:t>
            </a:r>
          </a:p>
          <a:p>
            <a:pPr algn="just"/>
            <a:r>
              <a:rPr lang="id-ID" sz="1200">
                <a:latin typeface="Lato" panose="020F0502020204030203" pitchFamily="34" charset="0"/>
              </a:rPr>
              <a:t>S</a:t>
            </a:r>
            <a:r>
              <a:rPr lang="en-GB" sz="1200" err="1">
                <a:latin typeface="Lato" panose="020F0502020204030203" pitchFamily="34" charset="0"/>
              </a:rPr>
              <a:t>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Consetetur</a:t>
            </a:r>
            <a:r>
              <a:rPr lang="en-GB" sz="1200">
                <a:latin typeface="Lato" panose="020F0502020204030203" pitchFamily="34" charset="0"/>
              </a:rPr>
              <a:t> </a:t>
            </a: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id-ID" sz="1200">
                <a:latin typeface="Lato" panose="020F0502020204030203" pitchFamily="34" charset="0"/>
              </a:rPr>
              <a:t>S</a:t>
            </a:r>
            <a:r>
              <a:rPr lang="en-GB" sz="1200" err="1">
                <a:latin typeface="Lato" panose="020F0502020204030203" pitchFamily="34" charset="0"/>
              </a:rPr>
              <a:t>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Consetetur</a:t>
            </a:r>
            <a:r>
              <a:rPr lang="en-GB" sz="1200">
                <a:latin typeface="Lato" panose="020F0502020204030203" pitchFamily="34" charset="0"/>
              </a:rPr>
              <a:t> </a:t>
            </a: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a:t>
            </a:r>
          </a:p>
        </p:txBody>
      </p:sp>
      <p:sp>
        <p:nvSpPr>
          <p:cNvPr id="10" name="TextBox 9"/>
          <p:cNvSpPr txBox="1"/>
          <p:nvPr/>
        </p:nvSpPr>
        <p:spPr>
          <a:xfrm>
            <a:off x="4533900" y="3681153"/>
            <a:ext cx="3124200" cy="2000548"/>
          </a:xfrm>
          <a:prstGeom prst="rect">
            <a:avLst/>
          </a:prstGeom>
          <a:noFill/>
        </p:spPr>
        <p:txBody>
          <a:bodyPr wrap="square" rtlCol="0">
            <a:spAutoFit/>
          </a:bodyPr>
          <a:lstStyle/>
          <a:p>
            <a:pPr algn="just"/>
            <a:r>
              <a:rPr lang="id-ID" sz="1600" b="1">
                <a:solidFill>
                  <a:schemeClr val="accent1"/>
                </a:solidFill>
                <a:latin typeface="Lato" panose="020F0502020204030203" pitchFamily="34" charset="0"/>
              </a:rPr>
              <a:t>STE</a:t>
            </a:r>
            <a:r>
              <a:rPr lang="en-US" sz="1600" b="1">
                <a:solidFill>
                  <a:schemeClr val="accent1"/>
                </a:solidFill>
                <a:latin typeface="Lato" panose="020F0502020204030203" pitchFamily="34" charset="0"/>
              </a:rPr>
              <a:t>P</a:t>
            </a:r>
            <a:r>
              <a:rPr lang="id-ID" sz="1600" b="1">
                <a:solidFill>
                  <a:schemeClr val="accent1"/>
                </a:solidFill>
                <a:latin typeface="Lato" panose="020F0502020204030203" pitchFamily="34" charset="0"/>
              </a:rPr>
              <a:t> </a:t>
            </a:r>
            <a:r>
              <a:rPr lang="en-US" sz="1600" b="1">
                <a:solidFill>
                  <a:schemeClr val="accent1"/>
                </a:solidFill>
                <a:latin typeface="Lato" panose="020F0502020204030203" pitchFamily="34" charset="0"/>
              </a:rPr>
              <a:t>2</a:t>
            </a:r>
            <a:r>
              <a:rPr lang="id-ID" sz="1600" b="1">
                <a:solidFill>
                  <a:schemeClr val="accent1"/>
                </a:solidFill>
                <a:latin typeface="Lato" panose="020F0502020204030203" pitchFamily="34" charset="0"/>
              </a:rPr>
              <a:t> </a:t>
            </a:r>
          </a:p>
          <a:p>
            <a:pPr algn="just"/>
            <a:r>
              <a:rPr lang="id-ID" sz="1200">
                <a:latin typeface="Lato" panose="020F0502020204030203" pitchFamily="34" charset="0"/>
              </a:rPr>
              <a:t>S</a:t>
            </a:r>
            <a:r>
              <a:rPr lang="en-GB" sz="1200" err="1">
                <a:latin typeface="Lato" panose="020F0502020204030203" pitchFamily="34" charset="0"/>
              </a:rPr>
              <a:t>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Consetetur</a:t>
            </a:r>
            <a:r>
              <a:rPr lang="en-GB" sz="1200">
                <a:latin typeface="Lato" panose="020F0502020204030203" pitchFamily="34" charset="0"/>
              </a:rPr>
              <a:t> </a:t>
            </a: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id-ID" sz="1200">
                <a:latin typeface="Lato" panose="020F0502020204030203" pitchFamily="34" charset="0"/>
              </a:rPr>
              <a:t>S</a:t>
            </a:r>
            <a:r>
              <a:rPr lang="en-GB" sz="1200" err="1">
                <a:latin typeface="Lato" panose="020F0502020204030203" pitchFamily="34" charset="0"/>
              </a:rPr>
              <a:t>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Consetetur</a:t>
            </a:r>
            <a:r>
              <a:rPr lang="en-GB" sz="1200">
                <a:latin typeface="Lato" panose="020F0502020204030203" pitchFamily="34" charset="0"/>
              </a:rPr>
              <a:t> </a:t>
            </a: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a:t>
            </a:r>
          </a:p>
        </p:txBody>
      </p:sp>
      <p:sp>
        <p:nvSpPr>
          <p:cNvPr id="11" name="TextBox 10"/>
          <p:cNvSpPr txBox="1"/>
          <p:nvPr/>
        </p:nvSpPr>
        <p:spPr>
          <a:xfrm>
            <a:off x="8458200" y="3681153"/>
            <a:ext cx="3124200" cy="2000548"/>
          </a:xfrm>
          <a:prstGeom prst="rect">
            <a:avLst/>
          </a:prstGeom>
          <a:noFill/>
        </p:spPr>
        <p:txBody>
          <a:bodyPr wrap="square" rtlCol="0">
            <a:spAutoFit/>
          </a:bodyPr>
          <a:lstStyle/>
          <a:p>
            <a:pPr algn="just"/>
            <a:r>
              <a:rPr lang="id-ID" sz="1600" b="1">
                <a:solidFill>
                  <a:schemeClr val="accent6"/>
                </a:solidFill>
                <a:latin typeface="Lato" panose="020F0502020204030203" pitchFamily="34" charset="0"/>
              </a:rPr>
              <a:t>STE</a:t>
            </a:r>
            <a:r>
              <a:rPr lang="en-US" sz="1600" b="1">
                <a:solidFill>
                  <a:schemeClr val="accent6"/>
                </a:solidFill>
                <a:latin typeface="Lato" panose="020F0502020204030203" pitchFamily="34" charset="0"/>
              </a:rPr>
              <a:t>P</a:t>
            </a:r>
            <a:r>
              <a:rPr lang="id-ID" sz="1600" b="1">
                <a:solidFill>
                  <a:schemeClr val="accent6"/>
                </a:solidFill>
                <a:latin typeface="Lato" panose="020F0502020204030203" pitchFamily="34" charset="0"/>
              </a:rPr>
              <a:t> </a:t>
            </a:r>
            <a:r>
              <a:rPr lang="en-US" sz="1600" b="1">
                <a:solidFill>
                  <a:schemeClr val="accent6"/>
                </a:solidFill>
                <a:latin typeface="Lato" panose="020F0502020204030203" pitchFamily="34" charset="0"/>
              </a:rPr>
              <a:t>3</a:t>
            </a:r>
            <a:endParaRPr lang="id-ID" sz="1600" b="1">
              <a:solidFill>
                <a:schemeClr val="accent6"/>
              </a:solidFill>
              <a:latin typeface="Lato" panose="020F0502020204030203" pitchFamily="34" charset="0"/>
            </a:endParaRPr>
          </a:p>
          <a:p>
            <a:pPr algn="just"/>
            <a:r>
              <a:rPr lang="id-ID" sz="1200">
                <a:latin typeface="Lato" panose="020F0502020204030203" pitchFamily="34" charset="0"/>
              </a:rPr>
              <a:t>S</a:t>
            </a:r>
            <a:r>
              <a:rPr lang="en-GB" sz="1200" err="1">
                <a:latin typeface="Lato" panose="020F0502020204030203" pitchFamily="34" charset="0"/>
              </a:rPr>
              <a:t>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Consetetur</a:t>
            </a:r>
            <a:r>
              <a:rPr lang="en-GB" sz="1200">
                <a:latin typeface="Lato" panose="020F0502020204030203" pitchFamily="34" charset="0"/>
              </a:rPr>
              <a:t> </a:t>
            </a: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id-ID" sz="1200">
                <a:latin typeface="Lato" panose="020F0502020204030203" pitchFamily="34" charset="0"/>
              </a:rPr>
              <a:t>S</a:t>
            </a:r>
            <a:r>
              <a:rPr lang="en-GB" sz="1200" err="1">
                <a:latin typeface="Lato" panose="020F0502020204030203" pitchFamily="34" charset="0"/>
              </a:rPr>
              <a:t>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ut</a:t>
            </a:r>
            <a:r>
              <a:rPr lang="en-GB" sz="1200">
                <a:latin typeface="Lato" panose="020F0502020204030203" pitchFamily="34" charset="0"/>
              </a:rPr>
              <a:t> </a:t>
            </a:r>
            <a:r>
              <a:rPr lang="en-GB" sz="1200" err="1">
                <a:latin typeface="Lato" panose="020F0502020204030203" pitchFamily="34" charset="0"/>
              </a:rPr>
              <a:t>labore</a:t>
            </a:r>
            <a:r>
              <a:rPr lang="en-GB" sz="1200">
                <a:latin typeface="Lato" panose="020F0502020204030203" pitchFamily="34" charset="0"/>
              </a:rPr>
              <a:t> et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Consetetur</a:t>
            </a:r>
            <a:r>
              <a:rPr lang="en-GB" sz="1200">
                <a:latin typeface="Lato" panose="020F0502020204030203" pitchFamily="34" charset="0"/>
              </a:rPr>
              <a:t> </a:t>
            </a: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a:t>
            </a:r>
          </a:p>
        </p:txBody>
      </p:sp>
    </p:spTree>
    <p:extLst>
      <p:ext uri="{BB962C8B-B14F-4D97-AF65-F5344CB8AC3E}">
        <p14:creationId xmlns:p14="http://schemas.microsoft.com/office/powerpoint/2010/main" val="36973184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04800"/>
            <a:ext cx="5974976" cy="665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TWO COLUMN TEXT.</a:t>
            </a:r>
            <a:endParaRPr lang="en-US" sz="3200">
              <a:solidFill>
                <a:schemeClr val="accent4"/>
              </a:solidFill>
              <a:latin typeface="Nexa Bold" panose="02000000000000000000" pitchFamily="50" charset="0"/>
            </a:endParaRPr>
          </a:p>
        </p:txBody>
      </p:sp>
      <p:cxnSp>
        <p:nvCxnSpPr>
          <p:cNvPr id="5" name="Straight Connector 4"/>
          <p:cNvCxnSpPr/>
          <p:nvPr/>
        </p:nvCxnSpPr>
        <p:spPr>
          <a:xfrm>
            <a:off x="609600" y="934278"/>
            <a:ext cx="10972800"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 y="2598462"/>
            <a:ext cx="4572000" cy="3108543"/>
          </a:xfrm>
          <a:prstGeom prst="rect">
            <a:avLst/>
          </a:prstGeom>
          <a:noFill/>
        </p:spPr>
        <p:txBody>
          <a:bodyPr wrap="square" rtlCol="0">
            <a:spAutoFit/>
          </a:bodyPr>
          <a:lstStyle/>
          <a:p>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a:t>
            </a:r>
          </a:p>
        </p:txBody>
      </p:sp>
      <p:sp>
        <p:nvSpPr>
          <p:cNvPr id="8" name="TextBox 7"/>
          <p:cNvSpPr txBox="1"/>
          <p:nvPr/>
        </p:nvSpPr>
        <p:spPr>
          <a:xfrm>
            <a:off x="6172200" y="2598462"/>
            <a:ext cx="4572000" cy="3108543"/>
          </a:xfrm>
          <a:prstGeom prst="rect">
            <a:avLst/>
          </a:prstGeom>
          <a:noFill/>
        </p:spPr>
        <p:txBody>
          <a:bodyPr wrap="square" rtlCol="0">
            <a:spAutoFit/>
          </a:bodyPr>
          <a:lstStyle/>
          <a:p>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a:t>
            </a:r>
          </a:p>
        </p:txBody>
      </p:sp>
      <p:grpSp>
        <p:nvGrpSpPr>
          <p:cNvPr id="2" name="Group 1"/>
          <p:cNvGrpSpPr/>
          <p:nvPr/>
        </p:nvGrpSpPr>
        <p:grpSpPr>
          <a:xfrm>
            <a:off x="0" y="1150995"/>
            <a:ext cx="12192000" cy="1191659"/>
            <a:chOff x="0" y="1170541"/>
            <a:chExt cx="12192000" cy="1191659"/>
          </a:xfrm>
          <a:solidFill>
            <a:schemeClr val="accent5">
              <a:lumMod val="20000"/>
              <a:lumOff val="80000"/>
            </a:schemeClr>
          </a:solidFill>
        </p:grpSpPr>
        <p:sp>
          <p:nvSpPr>
            <p:cNvPr id="10" name="Rectangle 9"/>
            <p:cNvSpPr/>
            <p:nvPr/>
          </p:nvSpPr>
          <p:spPr>
            <a:xfrm>
              <a:off x="0" y="1170541"/>
              <a:ext cx="12192000" cy="1191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1295400"/>
              <a:ext cx="10972800" cy="954107"/>
            </a:xfrm>
            <a:prstGeom prst="rect">
              <a:avLst/>
            </a:prstGeom>
            <a:grpFill/>
          </p:spPr>
          <p:txBody>
            <a:bodyPr wrap="square" rtlCol="0">
              <a:spAutoFit/>
            </a:bodyPr>
            <a:lstStyle/>
            <a:p>
              <a:r>
                <a:rPr lang="en-GB" sz="1400" i="1">
                  <a:solidFill>
                    <a:schemeClr val="bg1"/>
                  </a:solidFill>
                  <a:latin typeface="Lato" panose="020F0502020204030203" pitchFamily="34" charset="0"/>
                </a:rPr>
                <a:t>At </a:t>
              </a:r>
              <a:r>
                <a:rPr lang="en-GB" sz="1400" i="1" err="1">
                  <a:solidFill>
                    <a:schemeClr val="bg1"/>
                  </a:solidFill>
                  <a:latin typeface="Lato" panose="020F0502020204030203" pitchFamily="34" charset="0"/>
                </a:rPr>
                <a:t>vero</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eos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accusam</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justo</a:t>
              </a:r>
              <a:r>
                <a:rPr lang="en-GB" sz="1400" i="1">
                  <a:solidFill>
                    <a:schemeClr val="bg1"/>
                  </a:solidFill>
                  <a:latin typeface="Lato" panose="020F0502020204030203" pitchFamily="34" charset="0"/>
                </a:rPr>
                <a:t> duo </a:t>
              </a:r>
              <a:r>
                <a:rPr lang="en-GB" sz="1400" i="1" err="1">
                  <a:solidFill>
                    <a:schemeClr val="bg1"/>
                  </a:solidFill>
                  <a:latin typeface="Lato" panose="020F0502020204030203" pitchFamily="34" charset="0"/>
                </a:rPr>
                <a:t>dolores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ea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rebum</a:t>
              </a:r>
              <a:r>
                <a:rPr lang="en-GB" sz="1400" i="1">
                  <a:solidFill>
                    <a:schemeClr val="bg1"/>
                  </a:solidFill>
                  <a:latin typeface="Lato" panose="020F0502020204030203" pitchFamily="34" charset="0"/>
                </a:rPr>
                <a:t>. Stet </a:t>
              </a:r>
              <a:r>
                <a:rPr lang="en-GB" sz="1400" i="1" err="1">
                  <a:solidFill>
                    <a:schemeClr val="bg1"/>
                  </a:solidFill>
                  <a:latin typeface="Lato" panose="020F0502020204030203" pitchFamily="34" charset="0"/>
                </a:rPr>
                <a:t>clita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kasd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gubergren</a:t>
              </a:r>
              <a:r>
                <a:rPr lang="en-GB" sz="1400" i="1">
                  <a:solidFill>
                    <a:schemeClr val="bg1"/>
                  </a:solidFill>
                  <a:latin typeface="Lato" panose="020F0502020204030203" pitchFamily="34" charset="0"/>
                </a:rPr>
                <a:t>, no sea </a:t>
              </a:r>
              <a:r>
                <a:rPr lang="en-GB" sz="1400" i="1" err="1">
                  <a:solidFill>
                    <a:schemeClr val="bg1"/>
                  </a:solidFill>
                  <a:latin typeface="Lato" panose="020F0502020204030203" pitchFamily="34" charset="0"/>
                </a:rPr>
                <a:t>takimata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sanctus</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est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consetetur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sadipscing</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elitr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sed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diam</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nonumy</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eirmod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tempor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invidunt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ut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labore</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dolore</a:t>
              </a:r>
              <a:r>
                <a:rPr lang="en-GB" sz="1400" i="1">
                  <a:solidFill>
                    <a:schemeClr val="bg1"/>
                  </a:solidFill>
                  <a:latin typeface="Lato" panose="020F0502020204030203" pitchFamily="34" charset="0"/>
                </a:rPr>
                <a:t> magna </a:t>
              </a:r>
              <a:r>
                <a:rPr lang="en-GB" sz="1400" i="1" err="1">
                  <a:solidFill>
                    <a:schemeClr val="bg1"/>
                  </a:solidFill>
                  <a:latin typeface="Lato" panose="020F0502020204030203" pitchFamily="34" charset="0"/>
                </a:rPr>
                <a:t>aliquyam</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erat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sed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diam</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voluptua</a:t>
              </a:r>
              <a:r>
                <a:rPr lang="en-GB" sz="1400" i="1">
                  <a:solidFill>
                    <a:schemeClr val="bg1"/>
                  </a:solidFill>
                  <a:latin typeface="Lato" panose="020F0502020204030203" pitchFamily="34" charset="0"/>
                </a:rPr>
                <a:t>. At </a:t>
              </a:r>
              <a:r>
                <a:rPr lang="en-GB" sz="1400" i="1" err="1">
                  <a:solidFill>
                    <a:schemeClr val="bg1"/>
                  </a:solidFill>
                  <a:latin typeface="Lato" panose="020F0502020204030203" pitchFamily="34" charset="0"/>
                </a:rPr>
                <a:t>vero</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eos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accusam</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justo</a:t>
              </a:r>
              <a:r>
                <a:rPr lang="en-GB" sz="1400" i="1">
                  <a:solidFill>
                    <a:schemeClr val="bg1"/>
                  </a:solidFill>
                  <a:latin typeface="Lato" panose="020F0502020204030203" pitchFamily="34" charset="0"/>
                </a:rPr>
                <a:t> duo </a:t>
              </a:r>
              <a:r>
                <a:rPr lang="en-GB" sz="1400" i="1" err="1">
                  <a:solidFill>
                    <a:schemeClr val="bg1"/>
                  </a:solidFill>
                  <a:latin typeface="Lato" panose="020F0502020204030203" pitchFamily="34" charset="0"/>
                </a:rPr>
                <a:t>dolores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ea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rebum</a:t>
              </a:r>
              <a:r>
                <a:rPr lang="en-GB" sz="1400" i="1">
                  <a:solidFill>
                    <a:schemeClr val="bg1"/>
                  </a:solidFill>
                  <a:latin typeface="Lato" panose="020F0502020204030203" pitchFamily="34" charset="0"/>
                </a:rPr>
                <a:t>. Stet </a:t>
              </a:r>
              <a:r>
                <a:rPr lang="en-GB" sz="1400" i="1" err="1">
                  <a:solidFill>
                    <a:schemeClr val="bg1"/>
                  </a:solidFill>
                  <a:latin typeface="Lato" panose="020F0502020204030203" pitchFamily="34" charset="0"/>
                </a:rPr>
                <a:t>clita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kasd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gubergren</a:t>
              </a:r>
              <a:r>
                <a:rPr lang="en-GB" sz="1400" i="1">
                  <a:solidFill>
                    <a:schemeClr val="bg1"/>
                  </a:solidFill>
                  <a:latin typeface="Lato" panose="020F0502020204030203" pitchFamily="34" charset="0"/>
                </a:rPr>
                <a:t>, no sea </a:t>
              </a:r>
              <a:r>
                <a:rPr lang="en-GB" sz="1400" i="1" err="1">
                  <a:solidFill>
                    <a:schemeClr val="bg1"/>
                  </a:solidFill>
                  <a:latin typeface="Lato" panose="020F0502020204030203" pitchFamily="34" charset="0"/>
                </a:rPr>
                <a:t>takimata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sanctus</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est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consetetur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sadipscing</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elitr</a:t>
              </a:r>
              <a:r>
                <a:rPr lang="id-ID" sz="1400" i="1">
                  <a:solidFill>
                    <a:schemeClr val="bg1"/>
                  </a:solidFill>
                  <a:latin typeface="Lato" panose="020F0502020204030203" pitchFamily="34" charset="0"/>
                </a:rPr>
                <a:t>.</a:t>
              </a:r>
              <a:endParaRPr lang="en-GB" sz="1400" i="1">
                <a:solidFill>
                  <a:schemeClr val="bg1"/>
                </a:solidFill>
                <a:latin typeface="Lato" panose="020F0502020204030203" pitchFamily="34" charset="0"/>
              </a:endParaRPr>
            </a:p>
          </p:txBody>
        </p:sp>
      </p:grpSp>
    </p:spTree>
    <p:extLst>
      <p:ext uri="{BB962C8B-B14F-4D97-AF65-F5344CB8AC3E}">
        <p14:creationId xmlns:p14="http://schemas.microsoft.com/office/powerpoint/2010/main" val="3233355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304800"/>
            <a:ext cx="5974976" cy="665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THREE COLUMN TEXT.</a:t>
            </a:r>
            <a:endParaRPr lang="en-US" sz="3200">
              <a:solidFill>
                <a:schemeClr val="accent4"/>
              </a:solidFill>
              <a:latin typeface="Nexa Bold" panose="02000000000000000000" pitchFamily="50" charset="0"/>
            </a:endParaRPr>
          </a:p>
        </p:txBody>
      </p:sp>
      <p:cxnSp>
        <p:nvCxnSpPr>
          <p:cNvPr id="7" name="Straight Connector 6"/>
          <p:cNvCxnSpPr/>
          <p:nvPr/>
        </p:nvCxnSpPr>
        <p:spPr>
          <a:xfrm>
            <a:off x="609600" y="934278"/>
            <a:ext cx="10972800" cy="0"/>
          </a:xfrm>
          <a:prstGeom prst="line">
            <a:avLst/>
          </a:prstGeom>
          <a:ln w="254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2621721"/>
            <a:ext cx="3200400" cy="3108543"/>
          </a:xfrm>
          <a:prstGeom prst="rect">
            <a:avLst/>
          </a:prstGeom>
          <a:noFill/>
        </p:spPr>
        <p:txBody>
          <a:bodyPr wrap="square" rtlCol="0">
            <a:spAutoFit/>
          </a:bodyPr>
          <a:lstStyle/>
          <a:p>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endParaRPr lang="en-GB" sz="1400">
              <a:latin typeface="Lato" panose="020F0502020204030203" pitchFamily="34" charset="0"/>
            </a:endParaRPr>
          </a:p>
        </p:txBody>
      </p:sp>
      <p:grpSp>
        <p:nvGrpSpPr>
          <p:cNvPr id="2" name="Group 1"/>
          <p:cNvGrpSpPr/>
          <p:nvPr/>
        </p:nvGrpSpPr>
        <p:grpSpPr>
          <a:xfrm>
            <a:off x="0" y="1127736"/>
            <a:ext cx="12192000" cy="1191659"/>
            <a:chOff x="0" y="1170541"/>
            <a:chExt cx="12192000" cy="1191659"/>
          </a:xfrm>
          <a:solidFill>
            <a:schemeClr val="accent5">
              <a:lumMod val="20000"/>
              <a:lumOff val="80000"/>
            </a:schemeClr>
          </a:solidFill>
        </p:grpSpPr>
        <p:sp>
          <p:nvSpPr>
            <p:cNvPr id="15" name="Rectangle 14"/>
            <p:cNvSpPr/>
            <p:nvPr/>
          </p:nvSpPr>
          <p:spPr>
            <a:xfrm>
              <a:off x="0" y="1170541"/>
              <a:ext cx="12192000" cy="11916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295400"/>
              <a:ext cx="10972800" cy="954107"/>
            </a:xfrm>
            <a:prstGeom prst="rect">
              <a:avLst/>
            </a:prstGeom>
            <a:grpFill/>
          </p:spPr>
          <p:txBody>
            <a:bodyPr wrap="square" rtlCol="0">
              <a:spAutoFit/>
            </a:bodyPr>
            <a:lstStyle/>
            <a:p>
              <a:r>
                <a:rPr lang="en-GB" sz="1400" i="1">
                  <a:solidFill>
                    <a:schemeClr val="bg1"/>
                  </a:solidFill>
                  <a:latin typeface="Lato" panose="020F0502020204030203" pitchFamily="34" charset="0"/>
                </a:rPr>
                <a:t>At </a:t>
              </a:r>
              <a:r>
                <a:rPr lang="en-GB" sz="1400" i="1" err="1">
                  <a:solidFill>
                    <a:schemeClr val="bg1"/>
                  </a:solidFill>
                  <a:latin typeface="Lato" panose="020F0502020204030203" pitchFamily="34" charset="0"/>
                </a:rPr>
                <a:t>vero</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eos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accusam</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justo</a:t>
              </a:r>
              <a:r>
                <a:rPr lang="en-GB" sz="1400" i="1">
                  <a:solidFill>
                    <a:schemeClr val="bg1"/>
                  </a:solidFill>
                  <a:latin typeface="Lato" panose="020F0502020204030203" pitchFamily="34" charset="0"/>
                </a:rPr>
                <a:t> duo </a:t>
              </a:r>
              <a:r>
                <a:rPr lang="en-GB" sz="1400" i="1" err="1">
                  <a:solidFill>
                    <a:schemeClr val="bg1"/>
                  </a:solidFill>
                  <a:latin typeface="Lato" panose="020F0502020204030203" pitchFamily="34" charset="0"/>
                </a:rPr>
                <a:t>dolores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ea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rebum</a:t>
              </a:r>
              <a:r>
                <a:rPr lang="en-GB" sz="1400" i="1">
                  <a:solidFill>
                    <a:schemeClr val="bg1"/>
                  </a:solidFill>
                  <a:latin typeface="Lato" panose="020F0502020204030203" pitchFamily="34" charset="0"/>
                </a:rPr>
                <a:t>. Stet </a:t>
              </a:r>
              <a:r>
                <a:rPr lang="en-GB" sz="1400" i="1" err="1">
                  <a:solidFill>
                    <a:schemeClr val="bg1"/>
                  </a:solidFill>
                  <a:latin typeface="Lato" panose="020F0502020204030203" pitchFamily="34" charset="0"/>
                </a:rPr>
                <a:t>clita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kasd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gubergren</a:t>
              </a:r>
              <a:r>
                <a:rPr lang="en-GB" sz="1400" i="1">
                  <a:solidFill>
                    <a:schemeClr val="bg1"/>
                  </a:solidFill>
                  <a:latin typeface="Lato" panose="020F0502020204030203" pitchFamily="34" charset="0"/>
                </a:rPr>
                <a:t>, no sea </a:t>
              </a:r>
              <a:r>
                <a:rPr lang="en-GB" sz="1400" i="1" err="1">
                  <a:solidFill>
                    <a:schemeClr val="bg1"/>
                  </a:solidFill>
                  <a:latin typeface="Lato" panose="020F0502020204030203" pitchFamily="34" charset="0"/>
                </a:rPr>
                <a:t>takimata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sanctus</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est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consetetur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sadipscing</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elitr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sed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diam</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nonumy</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eirmod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tempor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invidunt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ut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labore</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dolore</a:t>
              </a:r>
              <a:r>
                <a:rPr lang="en-GB" sz="1400" i="1">
                  <a:solidFill>
                    <a:schemeClr val="bg1"/>
                  </a:solidFill>
                  <a:latin typeface="Lato" panose="020F0502020204030203" pitchFamily="34" charset="0"/>
                </a:rPr>
                <a:t> magna </a:t>
              </a:r>
              <a:r>
                <a:rPr lang="en-GB" sz="1400" i="1" err="1">
                  <a:solidFill>
                    <a:schemeClr val="bg1"/>
                  </a:solidFill>
                  <a:latin typeface="Lato" panose="020F0502020204030203" pitchFamily="34" charset="0"/>
                </a:rPr>
                <a:t>aliquyam</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erat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sed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diam</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voluptua</a:t>
              </a:r>
              <a:r>
                <a:rPr lang="en-GB" sz="1400" i="1">
                  <a:solidFill>
                    <a:schemeClr val="bg1"/>
                  </a:solidFill>
                  <a:latin typeface="Lato" panose="020F0502020204030203" pitchFamily="34" charset="0"/>
                </a:rPr>
                <a:t>. At </a:t>
              </a:r>
              <a:r>
                <a:rPr lang="en-GB" sz="1400" i="1" err="1">
                  <a:solidFill>
                    <a:schemeClr val="bg1"/>
                  </a:solidFill>
                  <a:latin typeface="Lato" panose="020F0502020204030203" pitchFamily="34" charset="0"/>
                </a:rPr>
                <a:t>vero</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eos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accusam</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justo</a:t>
              </a:r>
              <a:r>
                <a:rPr lang="en-GB" sz="1400" i="1">
                  <a:solidFill>
                    <a:schemeClr val="bg1"/>
                  </a:solidFill>
                  <a:latin typeface="Lato" panose="020F0502020204030203" pitchFamily="34" charset="0"/>
                </a:rPr>
                <a:t> duo </a:t>
              </a:r>
              <a:r>
                <a:rPr lang="en-GB" sz="1400" i="1" err="1">
                  <a:solidFill>
                    <a:schemeClr val="bg1"/>
                  </a:solidFill>
                  <a:latin typeface="Lato" panose="020F0502020204030203" pitchFamily="34" charset="0"/>
                </a:rPr>
                <a:t>dolores</a:t>
              </a:r>
              <a:r>
                <a:rPr lang="en-GB" sz="1400" i="1">
                  <a:solidFill>
                    <a:schemeClr val="bg1"/>
                  </a:solidFill>
                  <a:latin typeface="Lato" panose="020F0502020204030203" pitchFamily="34" charset="0"/>
                </a:rPr>
                <a:t> et </a:t>
              </a:r>
              <a:r>
                <a:rPr lang="en-GB" sz="1400" i="1" err="1">
                  <a:solidFill>
                    <a:schemeClr val="bg1"/>
                  </a:solidFill>
                  <a:latin typeface="Lato" panose="020F0502020204030203" pitchFamily="34" charset="0"/>
                </a:rPr>
                <a:t>ea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rebum</a:t>
              </a:r>
              <a:r>
                <a:rPr lang="en-GB" sz="1400" i="1">
                  <a:solidFill>
                    <a:schemeClr val="bg1"/>
                  </a:solidFill>
                  <a:latin typeface="Lato" panose="020F0502020204030203" pitchFamily="34" charset="0"/>
                </a:rPr>
                <a:t>. Stet </a:t>
              </a:r>
              <a:r>
                <a:rPr lang="en-GB" sz="1400" i="1" err="1">
                  <a:solidFill>
                    <a:schemeClr val="bg1"/>
                  </a:solidFill>
                  <a:latin typeface="Lato" panose="020F0502020204030203" pitchFamily="34" charset="0"/>
                </a:rPr>
                <a:t>clita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kasd</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gubergren</a:t>
              </a:r>
              <a:r>
                <a:rPr lang="en-GB" sz="1400" i="1">
                  <a:solidFill>
                    <a:schemeClr val="bg1"/>
                  </a:solidFill>
                  <a:latin typeface="Lato" panose="020F0502020204030203" pitchFamily="34" charset="0"/>
                </a:rPr>
                <a:t>, no sea </a:t>
              </a:r>
              <a:r>
                <a:rPr lang="en-GB" sz="1400" i="1" err="1">
                  <a:solidFill>
                    <a:schemeClr val="bg1"/>
                  </a:solidFill>
                  <a:latin typeface="Lato" panose="020F0502020204030203" pitchFamily="34" charset="0"/>
                </a:rPr>
                <a:t>takimata</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sanctus</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est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Lorem ipsum </a:t>
              </a:r>
              <a:r>
                <a:rPr lang="en-GB" sz="1400" i="1" err="1">
                  <a:solidFill>
                    <a:schemeClr val="bg1"/>
                  </a:solidFill>
                  <a:latin typeface="Lato" panose="020F0502020204030203" pitchFamily="34" charset="0"/>
                </a:rPr>
                <a:t>dolor</a:t>
              </a:r>
              <a:r>
                <a:rPr lang="en-GB" sz="1400" i="1">
                  <a:solidFill>
                    <a:schemeClr val="bg1"/>
                  </a:solidFill>
                  <a:latin typeface="Lato" panose="020F0502020204030203" pitchFamily="34" charset="0"/>
                </a:rPr>
                <a:t> sit </a:t>
              </a:r>
              <a:r>
                <a:rPr lang="en-GB" sz="1400" i="1" err="1">
                  <a:solidFill>
                    <a:schemeClr val="bg1"/>
                  </a:solidFill>
                  <a:latin typeface="Lato" panose="020F0502020204030203" pitchFamily="34" charset="0"/>
                </a:rPr>
                <a:t>amet</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consetetur</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sadipscing</a:t>
              </a:r>
              <a:r>
                <a:rPr lang="en-GB" sz="1400" i="1">
                  <a:solidFill>
                    <a:schemeClr val="bg1"/>
                  </a:solidFill>
                  <a:latin typeface="Lato" panose="020F0502020204030203" pitchFamily="34" charset="0"/>
                </a:rPr>
                <a:t> </a:t>
              </a:r>
              <a:r>
                <a:rPr lang="en-GB" sz="1400" i="1" err="1">
                  <a:solidFill>
                    <a:schemeClr val="bg1"/>
                  </a:solidFill>
                  <a:latin typeface="Lato" panose="020F0502020204030203" pitchFamily="34" charset="0"/>
                </a:rPr>
                <a:t>elitr</a:t>
              </a:r>
              <a:r>
                <a:rPr lang="id-ID" sz="1400" i="1">
                  <a:solidFill>
                    <a:schemeClr val="bg1"/>
                  </a:solidFill>
                  <a:latin typeface="Lato" panose="020F0502020204030203" pitchFamily="34" charset="0"/>
                </a:rPr>
                <a:t>.</a:t>
              </a:r>
              <a:endParaRPr lang="en-GB" sz="1400" i="1">
                <a:solidFill>
                  <a:schemeClr val="bg1"/>
                </a:solidFill>
                <a:latin typeface="Lato" panose="020F0502020204030203" pitchFamily="34" charset="0"/>
              </a:endParaRPr>
            </a:p>
          </p:txBody>
        </p:sp>
      </p:grpSp>
      <p:sp>
        <p:nvSpPr>
          <p:cNvPr id="13" name="TextBox 12"/>
          <p:cNvSpPr txBox="1"/>
          <p:nvPr/>
        </p:nvSpPr>
        <p:spPr>
          <a:xfrm>
            <a:off x="8382000" y="2621721"/>
            <a:ext cx="3200400" cy="3108543"/>
          </a:xfrm>
          <a:prstGeom prst="rect">
            <a:avLst/>
          </a:prstGeom>
          <a:noFill/>
        </p:spPr>
        <p:txBody>
          <a:bodyPr wrap="square" rtlCol="0">
            <a:spAutoFit/>
          </a:bodyPr>
          <a:lstStyle/>
          <a:p>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endParaRPr lang="en-GB" sz="1400">
              <a:latin typeface="Lato" panose="020F0502020204030203" pitchFamily="34" charset="0"/>
            </a:endParaRPr>
          </a:p>
        </p:txBody>
      </p:sp>
      <p:sp>
        <p:nvSpPr>
          <p:cNvPr id="14" name="TextBox 13"/>
          <p:cNvSpPr txBox="1"/>
          <p:nvPr/>
        </p:nvSpPr>
        <p:spPr>
          <a:xfrm>
            <a:off x="4495800" y="2621721"/>
            <a:ext cx="3200400" cy="3108543"/>
          </a:xfrm>
          <a:prstGeom prst="rect">
            <a:avLst/>
          </a:prstGeom>
          <a:noFill/>
        </p:spPr>
        <p:txBody>
          <a:bodyPr wrap="square" rtlCol="0">
            <a:spAutoFit/>
          </a:bodyPr>
          <a:lstStyle/>
          <a:p>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r>
              <a:rPr lang="en-GB" sz="1400">
                <a:latin typeface="Lato" panose="020F0502020204030203" pitchFamily="34" charset="0"/>
              </a:rPr>
              <a:t>, no sea </a:t>
            </a:r>
            <a:r>
              <a:rPr lang="en-GB" sz="1400" err="1">
                <a:latin typeface="Lato" panose="020F0502020204030203" pitchFamily="34" charset="0"/>
              </a:rPr>
              <a:t>takimata</a:t>
            </a:r>
            <a:r>
              <a:rPr lang="en-GB" sz="1400">
                <a:latin typeface="Lato" panose="020F0502020204030203" pitchFamily="34" charset="0"/>
              </a:rPr>
              <a:t> </a:t>
            </a:r>
            <a:r>
              <a:rPr lang="en-GB" sz="1400" err="1">
                <a:latin typeface="Lato" panose="020F0502020204030203" pitchFamily="34" charset="0"/>
              </a:rPr>
              <a:t>sanctus</a:t>
            </a:r>
            <a:r>
              <a:rPr lang="en-GB" sz="1400">
                <a:latin typeface="Lato" panose="020F0502020204030203" pitchFamily="34" charset="0"/>
              </a:rPr>
              <a:t> </a:t>
            </a:r>
            <a:r>
              <a:rPr lang="en-GB" sz="1400" err="1">
                <a:latin typeface="Lato" panose="020F0502020204030203" pitchFamily="34" charset="0"/>
              </a:rPr>
              <a:t>est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ut</a:t>
            </a:r>
            <a:r>
              <a:rPr lang="en-GB" sz="1400">
                <a:latin typeface="Lato" panose="020F0502020204030203" pitchFamily="34" charset="0"/>
              </a:rPr>
              <a:t> </a:t>
            </a:r>
            <a:r>
              <a:rPr lang="en-GB" sz="1400" err="1">
                <a:latin typeface="Lato" panose="020F0502020204030203" pitchFamily="34" charset="0"/>
              </a:rPr>
              <a:t>labore</a:t>
            </a:r>
            <a:r>
              <a:rPr lang="en-GB" sz="1400">
                <a:latin typeface="Lato" panose="020F0502020204030203" pitchFamily="34" charset="0"/>
              </a:rPr>
              <a:t> et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et </a:t>
            </a:r>
            <a:r>
              <a:rPr lang="en-GB" sz="1400" err="1">
                <a:latin typeface="Lato" panose="020F0502020204030203" pitchFamily="34" charset="0"/>
              </a:rPr>
              <a:t>justo</a:t>
            </a:r>
            <a:r>
              <a:rPr lang="en-GB" sz="1400">
                <a:latin typeface="Lato" panose="020F0502020204030203" pitchFamily="34" charset="0"/>
              </a:rPr>
              <a:t> duo </a:t>
            </a:r>
            <a:r>
              <a:rPr lang="en-GB" sz="1400" err="1">
                <a:latin typeface="Lato" panose="020F0502020204030203" pitchFamily="34" charset="0"/>
              </a:rPr>
              <a:t>dolores</a:t>
            </a:r>
            <a:r>
              <a:rPr lang="en-GB" sz="1400">
                <a:latin typeface="Lato" panose="020F0502020204030203" pitchFamily="34" charset="0"/>
              </a:rPr>
              <a:t> et </a:t>
            </a:r>
            <a:r>
              <a:rPr lang="en-GB" sz="1400" err="1">
                <a:latin typeface="Lato" panose="020F0502020204030203" pitchFamily="34" charset="0"/>
              </a:rPr>
              <a:t>ea</a:t>
            </a:r>
            <a:r>
              <a:rPr lang="en-GB" sz="1400">
                <a:latin typeface="Lato" panose="020F0502020204030203" pitchFamily="34" charset="0"/>
              </a:rPr>
              <a:t> </a:t>
            </a:r>
            <a:r>
              <a:rPr lang="en-GB" sz="1400" err="1">
                <a:latin typeface="Lato" panose="020F0502020204030203" pitchFamily="34" charset="0"/>
              </a:rPr>
              <a:t>rebum</a:t>
            </a:r>
            <a:r>
              <a:rPr lang="en-GB" sz="1400">
                <a:latin typeface="Lato" panose="020F0502020204030203" pitchFamily="34" charset="0"/>
              </a:rPr>
              <a:t>. Stet </a:t>
            </a:r>
            <a:r>
              <a:rPr lang="en-GB" sz="1400" err="1">
                <a:latin typeface="Lato" panose="020F0502020204030203" pitchFamily="34" charset="0"/>
              </a:rPr>
              <a:t>clita</a:t>
            </a:r>
            <a:r>
              <a:rPr lang="en-GB" sz="1400">
                <a:latin typeface="Lato" panose="020F0502020204030203" pitchFamily="34" charset="0"/>
              </a:rPr>
              <a:t> </a:t>
            </a:r>
            <a:r>
              <a:rPr lang="en-GB" sz="1400" err="1">
                <a:latin typeface="Lato" panose="020F0502020204030203" pitchFamily="34" charset="0"/>
              </a:rPr>
              <a:t>kasd</a:t>
            </a:r>
            <a:r>
              <a:rPr lang="en-GB" sz="1400">
                <a:latin typeface="Lato" panose="020F0502020204030203" pitchFamily="34" charset="0"/>
              </a:rPr>
              <a:t> </a:t>
            </a:r>
            <a:r>
              <a:rPr lang="en-GB" sz="1400" err="1">
                <a:latin typeface="Lato" panose="020F0502020204030203" pitchFamily="34" charset="0"/>
              </a:rPr>
              <a:t>gubergren</a:t>
            </a:r>
            <a:endParaRPr lang="en-GB" sz="1400">
              <a:latin typeface="Lato" panose="020F0502020204030203" pitchFamily="34" charset="0"/>
            </a:endParaRPr>
          </a:p>
        </p:txBody>
      </p:sp>
    </p:spTree>
    <p:extLst>
      <p:ext uri="{BB962C8B-B14F-4D97-AF65-F5344CB8AC3E}">
        <p14:creationId xmlns:p14="http://schemas.microsoft.com/office/powerpoint/2010/main" val="40500725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21476"/>
            <a:ext cx="12192000" cy="13638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03396" y="2057704"/>
            <a:ext cx="4459204" cy="1708160"/>
          </a:xfrm>
          <a:prstGeom prst="rect">
            <a:avLst/>
          </a:prstGeom>
          <a:noFill/>
        </p:spPr>
        <p:txBody>
          <a:bodyPr wrap="square" rtlCol="0">
            <a:spAutoFit/>
          </a:bodyPr>
          <a:lstStyle/>
          <a:p>
            <a:pPr algn="just">
              <a:lnSpc>
                <a:spcPct val="150000"/>
              </a:lnSpc>
            </a:pP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Dolore</a:t>
            </a:r>
            <a:r>
              <a:rPr lang="en-GB" sz="1400">
                <a:latin typeface="Lato" panose="020F0502020204030203" pitchFamily="34" charset="0"/>
              </a:rPr>
              <a:t> magna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a:t>
            </a:r>
          </a:p>
        </p:txBody>
      </p:sp>
      <p:sp>
        <p:nvSpPr>
          <p:cNvPr id="5" name="TextBox 4"/>
          <p:cNvSpPr txBox="1"/>
          <p:nvPr/>
        </p:nvSpPr>
        <p:spPr>
          <a:xfrm>
            <a:off x="1103396" y="4499411"/>
            <a:ext cx="4459204" cy="1163845"/>
          </a:xfrm>
          <a:prstGeom prst="rect">
            <a:avLst/>
          </a:prstGeom>
          <a:noFill/>
        </p:spPr>
        <p:txBody>
          <a:bodyPr wrap="square" rtlCol="0">
            <a:spAutoFit/>
          </a:bodyPr>
          <a:lstStyle/>
          <a:p>
            <a:pPr algn="just">
              <a:lnSpc>
                <a:spcPct val="150000"/>
              </a:lnSpc>
            </a:pP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voluptua</a:t>
            </a:r>
            <a:r>
              <a:rPr lang="en-GB" sz="1200">
                <a:latin typeface="Lato" panose="020F0502020204030203" pitchFamily="34" charset="0"/>
              </a:rPr>
              <a:t>. Duo </a:t>
            </a:r>
            <a:r>
              <a:rPr lang="en-GB" sz="1200" err="1">
                <a:latin typeface="Lato" panose="020F0502020204030203" pitchFamily="34" charset="0"/>
              </a:rPr>
              <a:t>dolores</a:t>
            </a:r>
            <a:r>
              <a:rPr lang="en-GB" sz="1200">
                <a:latin typeface="Lato" panose="020F0502020204030203" pitchFamily="34" charset="0"/>
              </a:rPr>
              <a:t> et </a:t>
            </a:r>
            <a:r>
              <a:rPr lang="en-GB" sz="1200" err="1">
                <a:latin typeface="Lato" panose="020F0502020204030203" pitchFamily="34" charset="0"/>
              </a:rPr>
              <a:t>ea</a:t>
            </a:r>
            <a:r>
              <a:rPr lang="en-GB" sz="1200">
                <a:latin typeface="Lato" panose="020F0502020204030203" pitchFamily="34" charset="0"/>
              </a:rPr>
              <a:t> </a:t>
            </a:r>
            <a:r>
              <a:rPr lang="en-GB" sz="1200" err="1">
                <a:latin typeface="Lato" panose="020F0502020204030203" pitchFamily="34" charset="0"/>
              </a:rPr>
              <a:t>rebum</a:t>
            </a:r>
            <a:r>
              <a:rPr lang="en-GB" sz="1200">
                <a:latin typeface="Lato" panose="020F0502020204030203" pitchFamily="34" charset="0"/>
              </a:rPr>
              <a:t>. Stet </a:t>
            </a:r>
            <a:r>
              <a:rPr lang="en-GB" sz="1200" err="1">
                <a:latin typeface="Lato" panose="020F0502020204030203" pitchFamily="34" charset="0"/>
              </a:rPr>
              <a:t>clita</a:t>
            </a:r>
            <a:r>
              <a:rPr lang="en-GB" sz="1200">
                <a:latin typeface="Lato" panose="020F0502020204030203" pitchFamily="34" charset="0"/>
              </a:rPr>
              <a:t> </a:t>
            </a:r>
            <a:r>
              <a:rPr lang="en-GB" sz="1200" err="1">
                <a:latin typeface="Lato" panose="020F0502020204030203" pitchFamily="34" charset="0"/>
              </a:rPr>
              <a:t>kasd</a:t>
            </a:r>
            <a:r>
              <a:rPr lang="en-GB" sz="1200">
                <a:latin typeface="Lato" panose="020F0502020204030203" pitchFamily="34" charset="0"/>
              </a:rPr>
              <a:t> </a:t>
            </a:r>
            <a:r>
              <a:rPr lang="en-GB" sz="1200" err="1">
                <a:latin typeface="Lato" panose="020F0502020204030203" pitchFamily="34" charset="0"/>
              </a:rPr>
              <a:t>gubergren</a:t>
            </a:r>
            <a:r>
              <a:rPr lang="en-GB" sz="1200">
                <a:latin typeface="Lato" panose="020F0502020204030203" pitchFamily="34" charset="0"/>
              </a:rPr>
              <a:t>. At </a:t>
            </a:r>
            <a:r>
              <a:rPr lang="en-GB" sz="1200" err="1">
                <a:latin typeface="Lato" panose="020F0502020204030203" pitchFamily="34" charset="0"/>
              </a:rPr>
              <a:t>vero</a:t>
            </a:r>
            <a:r>
              <a:rPr lang="en-GB" sz="1200">
                <a:latin typeface="Lato" panose="020F0502020204030203" pitchFamily="34" charset="0"/>
              </a:rPr>
              <a:t> </a:t>
            </a:r>
            <a:r>
              <a:rPr lang="en-GB" sz="1200" err="1">
                <a:latin typeface="Lato" panose="020F0502020204030203" pitchFamily="34" charset="0"/>
              </a:rPr>
              <a:t>eos</a:t>
            </a:r>
            <a:r>
              <a:rPr lang="en-GB" sz="1200">
                <a:latin typeface="Lato" panose="020F0502020204030203" pitchFamily="34" charset="0"/>
              </a:rPr>
              <a:t> et </a:t>
            </a:r>
            <a:r>
              <a:rPr lang="en-GB" sz="1200" err="1">
                <a:latin typeface="Lato" panose="020F0502020204030203" pitchFamily="34" charset="0"/>
              </a:rPr>
              <a:t>accusam</a:t>
            </a:r>
            <a:r>
              <a:rPr lang="en-GB" sz="1200">
                <a:latin typeface="Lato" panose="020F0502020204030203" pitchFamily="34" charset="0"/>
              </a:rPr>
              <a: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voluptua</a:t>
            </a:r>
            <a:r>
              <a:rPr lang="en-GB" sz="1200">
                <a:latin typeface="Lato" panose="020F0502020204030203" pitchFamily="34" charset="0"/>
              </a:rPr>
              <a:t>.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a:t>
            </a:r>
          </a:p>
        </p:txBody>
      </p:sp>
      <p:grpSp>
        <p:nvGrpSpPr>
          <p:cNvPr id="2" name="Group 1"/>
          <p:cNvGrpSpPr/>
          <p:nvPr/>
        </p:nvGrpSpPr>
        <p:grpSpPr>
          <a:xfrm>
            <a:off x="622300" y="1676400"/>
            <a:ext cx="4940300" cy="461665"/>
            <a:chOff x="622300" y="1846218"/>
            <a:chExt cx="4940300" cy="461665"/>
          </a:xfrm>
        </p:grpSpPr>
        <p:sp>
          <p:nvSpPr>
            <p:cNvPr id="8" name="Rectangle 7"/>
            <p:cNvSpPr/>
            <p:nvPr/>
          </p:nvSpPr>
          <p:spPr>
            <a:xfrm>
              <a:off x="622300" y="1846218"/>
              <a:ext cx="513282" cy="461665"/>
            </a:xfrm>
            <a:prstGeom prst="rect">
              <a:avLst/>
            </a:prstGeom>
          </p:spPr>
          <p:txBody>
            <a:bodyPr wrap="none">
              <a:spAutoFit/>
            </a:bodyPr>
            <a:lstStyle/>
            <a:p>
              <a:r>
                <a:rPr lang="en-GB" sz="2400" b="1">
                  <a:solidFill>
                    <a:schemeClr val="accent1"/>
                  </a:solidFill>
                  <a:latin typeface="Nexa Bold" panose="02000000000000000000" pitchFamily="50" charset="0"/>
                </a:rPr>
                <a:t>01</a:t>
              </a:r>
            </a:p>
          </p:txBody>
        </p:sp>
        <p:sp>
          <p:nvSpPr>
            <p:cNvPr id="12" name="Rectangle 11"/>
            <p:cNvSpPr/>
            <p:nvPr/>
          </p:nvSpPr>
          <p:spPr>
            <a:xfrm>
              <a:off x="1103396" y="1890033"/>
              <a:ext cx="4459204" cy="338554"/>
            </a:xfrm>
            <a:prstGeom prst="rect">
              <a:avLst/>
            </a:prstGeom>
          </p:spPr>
          <p:txBody>
            <a:bodyPr wrap="square">
              <a:spAutoFit/>
            </a:bodyPr>
            <a:lstStyle/>
            <a:p>
              <a:r>
                <a:rPr lang="id-ID" sz="1600" b="1">
                  <a:latin typeface="Nexa Bold" panose="02000000000000000000" pitchFamily="50" charset="0"/>
                </a:rPr>
                <a:t>Company Achievements</a:t>
              </a:r>
              <a:endParaRPr lang="en-GB" sz="1600" b="1">
                <a:latin typeface="Nexa Bold" panose="02000000000000000000" pitchFamily="50" charset="0"/>
              </a:endParaRPr>
            </a:p>
          </p:txBody>
        </p:sp>
      </p:grpSp>
      <p:grpSp>
        <p:nvGrpSpPr>
          <p:cNvPr id="3" name="Group 2"/>
          <p:cNvGrpSpPr/>
          <p:nvPr/>
        </p:nvGrpSpPr>
        <p:grpSpPr>
          <a:xfrm>
            <a:off x="622300" y="4114800"/>
            <a:ext cx="4940300" cy="461665"/>
            <a:chOff x="622300" y="4519393"/>
            <a:chExt cx="4940300" cy="461665"/>
          </a:xfrm>
        </p:grpSpPr>
        <p:sp>
          <p:nvSpPr>
            <p:cNvPr id="10" name="Rectangle 9"/>
            <p:cNvSpPr/>
            <p:nvPr/>
          </p:nvSpPr>
          <p:spPr>
            <a:xfrm>
              <a:off x="622300" y="4519393"/>
              <a:ext cx="591893" cy="461665"/>
            </a:xfrm>
            <a:prstGeom prst="rect">
              <a:avLst/>
            </a:prstGeom>
          </p:spPr>
          <p:txBody>
            <a:bodyPr wrap="none">
              <a:spAutoFit/>
            </a:bodyPr>
            <a:lstStyle/>
            <a:p>
              <a:r>
                <a:rPr lang="en-GB" sz="2400" b="1">
                  <a:solidFill>
                    <a:schemeClr val="accent1"/>
                  </a:solidFill>
                  <a:latin typeface="Nexa Bold" panose="02000000000000000000" pitchFamily="50" charset="0"/>
                </a:rPr>
                <a:t>02</a:t>
              </a:r>
            </a:p>
          </p:txBody>
        </p:sp>
        <p:sp>
          <p:nvSpPr>
            <p:cNvPr id="13" name="Rectangle 12"/>
            <p:cNvSpPr/>
            <p:nvPr/>
          </p:nvSpPr>
          <p:spPr>
            <a:xfrm>
              <a:off x="1103396" y="4565450"/>
              <a:ext cx="4459204" cy="338554"/>
            </a:xfrm>
            <a:prstGeom prst="rect">
              <a:avLst/>
            </a:prstGeom>
          </p:spPr>
          <p:txBody>
            <a:bodyPr wrap="square">
              <a:spAutoFit/>
            </a:bodyPr>
            <a:lstStyle/>
            <a:p>
              <a:r>
                <a:rPr lang="en-GB" sz="1600" b="1">
                  <a:latin typeface="Nexa Bold" panose="02000000000000000000" pitchFamily="50" charset="0"/>
                </a:rPr>
                <a:t>Co</a:t>
              </a:r>
              <a:r>
                <a:rPr lang="id-ID" sz="1600" b="1">
                  <a:latin typeface="Nexa Bold" panose="02000000000000000000" pitchFamily="50" charset="0"/>
                </a:rPr>
                <a:t>mpany History</a:t>
              </a:r>
              <a:endParaRPr lang="en-GB" sz="1600" b="1">
                <a:latin typeface="Nexa Bold" panose="02000000000000000000" pitchFamily="50" charset="0"/>
              </a:endParaRPr>
            </a:p>
          </p:txBody>
        </p:sp>
      </p:grpSp>
      <p:sp>
        <p:nvSpPr>
          <p:cNvPr id="16" name="Title 1"/>
          <p:cNvSpPr txBox="1">
            <a:spLocks/>
          </p:cNvSpPr>
          <p:nvPr/>
        </p:nvSpPr>
        <p:spPr>
          <a:xfrm>
            <a:off x="609600" y="304800"/>
            <a:ext cx="5974976" cy="665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200">
                <a:solidFill>
                  <a:schemeClr val="accent4"/>
                </a:solidFill>
                <a:latin typeface="Nexa Bold" panose="02000000000000000000" pitchFamily="50" charset="0"/>
              </a:rPr>
              <a:t>THINGS YOU SHOULD KNOW.</a:t>
            </a:r>
            <a:endParaRPr lang="en-US" sz="3200">
              <a:solidFill>
                <a:schemeClr val="accent4"/>
              </a:solidFill>
              <a:latin typeface="Nexa Bold" panose="02000000000000000000" pitchFamily="50" charset="0"/>
            </a:endParaRPr>
          </a:p>
        </p:txBody>
      </p:sp>
      <p:cxnSp>
        <p:nvCxnSpPr>
          <p:cNvPr id="17" name="Straight Connector 16"/>
          <p:cNvCxnSpPr/>
          <p:nvPr/>
        </p:nvCxnSpPr>
        <p:spPr>
          <a:xfrm>
            <a:off x="609600" y="934278"/>
            <a:ext cx="10972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23196" y="2057704"/>
            <a:ext cx="4459204" cy="1708160"/>
          </a:xfrm>
          <a:prstGeom prst="rect">
            <a:avLst/>
          </a:prstGeom>
          <a:noFill/>
        </p:spPr>
        <p:txBody>
          <a:bodyPr wrap="square" rtlCol="0">
            <a:spAutoFit/>
          </a:bodyPr>
          <a:lstStyle/>
          <a:p>
            <a:pPr algn="just">
              <a:lnSpc>
                <a:spcPct val="150000"/>
              </a:lnSpc>
            </a:pP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nonumy</a:t>
            </a:r>
            <a:r>
              <a:rPr lang="en-GB" sz="1400">
                <a:latin typeface="Lato" panose="020F0502020204030203" pitchFamily="34" charset="0"/>
              </a:rPr>
              <a:t> </a:t>
            </a:r>
            <a:r>
              <a:rPr lang="en-GB" sz="1400" err="1">
                <a:latin typeface="Lato" panose="020F0502020204030203" pitchFamily="34" charset="0"/>
              </a:rPr>
              <a:t>eirmod</a:t>
            </a:r>
            <a:r>
              <a:rPr lang="en-GB" sz="1400">
                <a:latin typeface="Lato" panose="020F0502020204030203" pitchFamily="34" charset="0"/>
              </a:rPr>
              <a:t> </a:t>
            </a:r>
            <a:r>
              <a:rPr lang="en-GB" sz="1400" err="1">
                <a:latin typeface="Lato" panose="020F0502020204030203" pitchFamily="34" charset="0"/>
              </a:rPr>
              <a:t>tempor</a:t>
            </a:r>
            <a:r>
              <a:rPr lang="en-GB" sz="1400">
                <a:latin typeface="Lato" panose="020F0502020204030203" pitchFamily="34" charset="0"/>
              </a:rPr>
              <a:t> </a:t>
            </a:r>
            <a:r>
              <a:rPr lang="en-GB" sz="1400" err="1">
                <a:latin typeface="Lato" panose="020F0502020204030203" pitchFamily="34" charset="0"/>
              </a:rPr>
              <a:t>invidunt</a:t>
            </a:r>
            <a:r>
              <a:rPr lang="en-GB" sz="1400">
                <a:latin typeface="Lato" panose="020F0502020204030203" pitchFamily="34" charset="0"/>
              </a:rPr>
              <a:t>. </a:t>
            </a:r>
            <a:r>
              <a:rPr lang="en-GB" sz="1400" err="1">
                <a:latin typeface="Lato" panose="020F0502020204030203" pitchFamily="34" charset="0"/>
              </a:rPr>
              <a:t>Dolore</a:t>
            </a:r>
            <a:r>
              <a:rPr lang="en-GB" sz="1400">
                <a:latin typeface="Lato" panose="020F0502020204030203" pitchFamily="34" charset="0"/>
              </a:rPr>
              <a:t> magna Lorem ipsum </a:t>
            </a:r>
            <a:r>
              <a:rPr lang="en-GB" sz="1400" err="1">
                <a:latin typeface="Lato" panose="020F0502020204030203" pitchFamily="34" charset="0"/>
              </a:rPr>
              <a:t>dolor</a:t>
            </a:r>
            <a:r>
              <a:rPr lang="en-GB" sz="1400">
                <a:latin typeface="Lato" panose="020F0502020204030203" pitchFamily="34" charset="0"/>
              </a:rPr>
              <a:t> sit </a:t>
            </a:r>
            <a:r>
              <a:rPr lang="en-GB" sz="1400" err="1">
                <a:latin typeface="Lato" panose="020F0502020204030203" pitchFamily="34" charset="0"/>
              </a:rPr>
              <a:t>amet</a:t>
            </a:r>
            <a:r>
              <a:rPr lang="en-GB" sz="1400">
                <a:latin typeface="Lato" panose="020F0502020204030203" pitchFamily="34" charset="0"/>
              </a:rPr>
              <a:t>, </a:t>
            </a:r>
            <a:r>
              <a:rPr lang="en-GB" sz="1400" err="1">
                <a:latin typeface="Lato" panose="020F0502020204030203" pitchFamily="34" charset="0"/>
              </a:rPr>
              <a:t>consetetur</a:t>
            </a:r>
            <a:r>
              <a:rPr lang="en-GB" sz="1400">
                <a:latin typeface="Lato" panose="020F0502020204030203" pitchFamily="34" charset="0"/>
              </a:rPr>
              <a:t> </a:t>
            </a:r>
            <a:r>
              <a:rPr lang="en-GB" sz="1400" err="1">
                <a:latin typeface="Lato" panose="020F0502020204030203" pitchFamily="34" charset="0"/>
              </a:rPr>
              <a:t>sadipscing</a:t>
            </a:r>
            <a:r>
              <a:rPr lang="en-GB" sz="1400">
                <a:latin typeface="Lato" panose="020F0502020204030203" pitchFamily="34" charset="0"/>
              </a:rPr>
              <a:t> </a:t>
            </a:r>
            <a:r>
              <a:rPr lang="en-GB" sz="1400" err="1">
                <a:latin typeface="Lato" panose="020F0502020204030203" pitchFamily="34" charset="0"/>
              </a:rPr>
              <a:t>elitr</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t>
            </a:r>
            <a:r>
              <a:rPr lang="en-GB" sz="1400" err="1">
                <a:latin typeface="Lato" panose="020F0502020204030203" pitchFamily="34" charset="0"/>
              </a:rPr>
              <a:t>vero</a:t>
            </a:r>
            <a:r>
              <a:rPr lang="en-GB" sz="1400">
                <a:latin typeface="Lato" panose="020F0502020204030203" pitchFamily="34" charset="0"/>
              </a:rPr>
              <a:t> </a:t>
            </a:r>
            <a:r>
              <a:rPr lang="en-GB" sz="1400" err="1">
                <a:latin typeface="Lato" panose="020F0502020204030203" pitchFamily="34" charset="0"/>
              </a:rPr>
              <a:t>eos</a:t>
            </a:r>
            <a:r>
              <a:rPr lang="en-GB" sz="1400">
                <a:latin typeface="Lato" panose="020F0502020204030203" pitchFamily="34" charset="0"/>
              </a:rPr>
              <a:t> et </a:t>
            </a:r>
            <a:r>
              <a:rPr lang="en-GB" sz="1400" err="1">
                <a:latin typeface="Lato" panose="020F0502020204030203" pitchFamily="34" charset="0"/>
              </a:rPr>
              <a:t>accusam</a:t>
            </a:r>
            <a:r>
              <a:rPr lang="en-GB" sz="1400">
                <a:latin typeface="Lato" panose="020F0502020204030203" pitchFamily="34" charset="0"/>
              </a:rPr>
              <a:t>. </a:t>
            </a:r>
            <a:r>
              <a:rPr lang="en-GB" sz="1400" err="1">
                <a:latin typeface="Lato" panose="020F0502020204030203" pitchFamily="34" charset="0"/>
              </a:rPr>
              <a:t>Dolore</a:t>
            </a:r>
            <a:r>
              <a:rPr lang="en-GB" sz="1400">
                <a:latin typeface="Lato" panose="020F0502020204030203" pitchFamily="34" charset="0"/>
              </a:rPr>
              <a:t> magna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 </a:t>
            </a:r>
            <a:r>
              <a:rPr lang="en-GB" sz="1400" err="1">
                <a:latin typeface="Lato" panose="020F0502020204030203" pitchFamily="34" charset="0"/>
              </a:rPr>
              <a:t>sed</a:t>
            </a:r>
            <a:r>
              <a:rPr lang="en-GB" sz="1400">
                <a:latin typeface="Lato" panose="020F0502020204030203" pitchFamily="34" charset="0"/>
              </a:rPr>
              <a:t> </a:t>
            </a:r>
            <a:r>
              <a:rPr lang="en-GB" sz="1400" err="1">
                <a:latin typeface="Lato" panose="020F0502020204030203" pitchFamily="34" charset="0"/>
              </a:rPr>
              <a:t>diam</a:t>
            </a:r>
            <a:r>
              <a:rPr lang="en-GB" sz="1400">
                <a:latin typeface="Lato" panose="020F0502020204030203" pitchFamily="34" charset="0"/>
              </a:rPr>
              <a:t> </a:t>
            </a:r>
            <a:r>
              <a:rPr lang="en-GB" sz="1400" err="1">
                <a:latin typeface="Lato" panose="020F0502020204030203" pitchFamily="34" charset="0"/>
              </a:rPr>
              <a:t>voluptua</a:t>
            </a:r>
            <a:r>
              <a:rPr lang="en-GB" sz="1400">
                <a:latin typeface="Lato" panose="020F0502020204030203" pitchFamily="34" charset="0"/>
              </a:rPr>
              <a:t>. </a:t>
            </a:r>
            <a:r>
              <a:rPr lang="en-GB" sz="1400" err="1">
                <a:latin typeface="Lato" panose="020F0502020204030203" pitchFamily="34" charset="0"/>
              </a:rPr>
              <a:t>aliquyam</a:t>
            </a:r>
            <a:r>
              <a:rPr lang="en-GB" sz="1400">
                <a:latin typeface="Lato" panose="020F0502020204030203" pitchFamily="34" charset="0"/>
              </a:rPr>
              <a:t> </a:t>
            </a:r>
            <a:r>
              <a:rPr lang="en-GB" sz="1400" err="1">
                <a:latin typeface="Lato" panose="020F0502020204030203" pitchFamily="34" charset="0"/>
              </a:rPr>
              <a:t>erat</a:t>
            </a:r>
            <a:r>
              <a:rPr lang="en-GB" sz="1400">
                <a:latin typeface="Lato" panose="020F0502020204030203" pitchFamily="34" charset="0"/>
              </a:rPr>
              <a:t>.</a:t>
            </a:r>
          </a:p>
        </p:txBody>
      </p:sp>
      <p:sp>
        <p:nvSpPr>
          <p:cNvPr id="19" name="TextBox 18"/>
          <p:cNvSpPr txBox="1"/>
          <p:nvPr/>
        </p:nvSpPr>
        <p:spPr>
          <a:xfrm>
            <a:off x="7123196" y="4499411"/>
            <a:ext cx="4459204" cy="1163845"/>
          </a:xfrm>
          <a:prstGeom prst="rect">
            <a:avLst/>
          </a:prstGeom>
          <a:noFill/>
        </p:spPr>
        <p:txBody>
          <a:bodyPr wrap="square" rtlCol="0">
            <a:spAutoFit/>
          </a:bodyPr>
          <a:lstStyle/>
          <a:p>
            <a:pPr algn="just">
              <a:lnSpc>
                <a:spcPct val="150000"/>
              </a:lnSpc>
            </a:pPr>
            <a:r>
              <a:rPr lang="en-GB" sz="1200" err="1">
                <a:latin typeface="Lato" panose="020F0502020204030203" pitchFamily="34" charset="0"/>
              </a:rPr>
              <a:t>Sadipscing</a:t>
            </a:r>
            <a:r>
              <a:rPr lang="en-GB" sz="1200">
                <a:latin typeface="Lato" panose="020F0502020204030203" pitchFamily="34" charset="0"/>
              </a:rPr>
              <a:t> </a:t>
            </a:r>
            <a:r>
              <a:rPr lang="en-GB" sz="1200" err="1">
                <a:latin typeface="Lato" panose="020F0502020204030203" pitchFamily="34" charset="0"/>
              </a:rPr>
              <a:t>elitr</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nonumy</a:t>
            </a:r>
            <a:r>
              <a:rPr lang="en-GB" sz="1200">
                <a:latin typeface="Lato" panose="020F0502020204030203" pitchFamily="34" charset="0"/>
              </a:rPr>
              <a:t> </a:t>
            </a:r>
            <a:r>
              <a:rPr lang="en-GB" sz="1200" err="1">
                <a:latin typeface="Lato" panose="020F0502020204030203" pitchFamily="34" charset="0"/>
              </a:rPr>
              <a:t>eirmod</a:t>
            </a:r>
            <a:r>
              <a:rPr lang="en-GB" sz="1200">
                <a:latin typeface="Lato" panose="020F0502020204030203" pitchFamily="34" charset="0"/>
              </a:rPr>
              <a:t> </a:t>
            </a:r>
            <a:r>
              <a:rPr lang="en-GB" sz="1200" err="1">
                <a:latin typeface="Lato" panose="020F0502020204030203" pitchFamily="34" charset="0"/>
              </a:rPr>
              <a:t>tempor</a:t>
            </a:r>
            <a:r>
              <a:rPr lang="en-GB" sz="1200">
                <a:latin typeface="Lato" panose="020F0502020204030203" pitchFamily="34" charset="0"/>
              </a:rPr>
              <a:t> </a:t>
            </a:r>
            <a:r>
              <a:rPr lang="en-GB" sz="1200" err="1">
                <a:latin typeface="Lato" panose="020F0502020204030203" pitchFamily="34" charset="0"/>
              </a:rPr>
              <a:t>invidunt</a:t>
            </a:r>
            <a:r>
              <a:rPr lang="en-GB" sz="1200">
                <a:latin typeface="Lato" panose="020F0502020204030203" pitchFamily="34" charset="0"/>
              </a:rPr>
              <a: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voluptua</a:t>
            </a:r>
            <a:r>
              <a:rPr lang="en-GB" sz="1200">
                <a:latin typeface="Lato" panose="020F0502020204030203" pitchFamily="34" charset="0"/>
              </a:rPr>
              <a:t>. Duo </a:t>
            </a:r>
            <a:r>
              <a:rPr lang="en-GB" sz="1200" err="1">
                <a:latin typeface="Lato" panose="020F0502020204030203" pitchFamily="34" charset="0"/>
              </a:rPr>
              <a:t>dolores</a:t>
            </a:r>
            <a:r>
              <a:rPr lang="en-GB" sz="1200">
                <a:latin typeface="Lato" panose="020F0502020204030203" pitchFamily="34" charset="0"/>
              </a:rPr>
              <a:t> et </a:t>
            </a:r>
            <a:r>
              <a:rPr lang="en-GB" sz="1200" err="1">
                <a:latin typeface="Lato" panose="020F0502020204030203" pitchFamily="34" charset="0"/>
              </a:rPr>
              <a:t>ea</a:t>
            </a:r>
            <a:r>
              <a:rPr lang="en-GB" sz="1200">
                <a:latin typeface="Lato" panose="020F0502020204030203" pitchFamily="34" charset="0"/>
              </a:rPr>
              <a:t> </a:t>
            </a:r>
            <a:r>
              <a:rPr lang="en-GB" sz="1200" err="1">
                <a:latin typeface="Lato" panose="020F0502020204030203" pitchFamily="34" charset="0"/>
              </a:rPr>
              <a:t>rebum</a:t>
            </a:r>
            <a:r>
              <a:rPr lang="en-GB" sz="1200">
                <a:latin typeface="Lato" panose="020F0502020204030203" pitchFamily="34" charset="0"/>
              </a:rPr>
              <a:t>. Stet </a:t>
            </a:r>
            <a:r>
              <a:rPr lang="en-GB" sz="1200" err="1">
                <a:latin typeface="Lato" panose="020F0502020204030203" pitchFamily="34" charset="0"/>
              </a:rPr>
              <a:t>clita</a:t>
            </a:r>
            <a:r>
              <a:rPr lang="en-GB" sz="1200">
                <a:latin typeface="Lato" panose="020F0502020204030203" pitchFamily="34" charset="0"/>
              </a:rPr>
              <a:t> </a:t>
            </a:r>
            <a:r>
              <a:rPr lang="en-GB" sz="1200" err="1">
                <a:latin typeface="Lato" panose="020F0502020204030203" pitchFamily="34" charset="0"/>
              </a:rPr>
              <a:t>kasd</a:t>
            </a:r>
            <a:r>
              <a:rPr lang="en-GB" sz="1200">
                <a:latin typeface="Lato" panose="020F0502020204030203" pitchFamily="34" charset="0"/>
              </a:rPr>
              <a:t> </a:t>
            </a:r>
            <a:r>
              <a:rPr lang="en-GB" sz="1200" err="1">
                <a:latin typeface="Lato" panose="020F0502020204030203" pitchFamily="34" charset="0"/>
              </a:rPr>
              <a:t>gubergren</a:t>
            </a:r>
            <a:r>
              <a:rPr lang="en-GB" sz="1200">
                <a:latin typeface="Lato" panose="020F0502020204030203" pitchFamily="34" charset="0"/>
              </a:rPr>
              <a:t>. At </a:t>
            </a:r>
            <a:r>
              <a:rPr lang="en-GB" sz="1200" err="1">
                <a:latin typeface="Lato" panose="020F0502020204030203" pitchFamily="34" charset="0"/>
              </a:rPr>
              <a:t>vero</a:t>
            </a:r>
            <a:r>
              <a:rPr lang="en-GB" sz="1200">
                <a:latin typeface="Lato" panose="020F0502020204030203" pitchFamily="34" charset="0"/>
              </a:rPr>
              <a:t> </a:t>
            </a:r>
            <a:r>
              <a:rPr lang="en-GB" sz="1200" err="1">
                <a:latin typeface="Lato" panose="020F0502020204030203" pitchFamily="34" charset="0"/>
              </a:rPr>
              <a:t>eos</a:t>
            </a:r>
            <a:r>
              <a:rPr lang="en-GB" sz="1200">
                <a:latin typeface="Lato" panose="020F0502020204030203" pitchFamily="34" charset="0"/>
              </a:rPr>
              <a:t> et </a:t>
            </a:r>
            <a:r>
              <a:rPr lang="en-GB" sz="1200" err="1">
                <a:latin typeface="Lato" panose="020F0502020204030203" pitchFamily="34" charset="0"/>
              </a:rPr>
              <a:t>accusam</a:t>
            </a:r>
            <a:r>
              <a:rPr lang="en-GB" sz="1200">
                <a:latin typeface="Lato" panose="020F0502020204030203" pitchFamily="34" charset="0"/>
              </a:rPr>
              <a:t>. </a:t>
            </a:r>
            <a:r>
              <a:rPr lang="en-GB" sz="1200" err="1">
                <a:latin typeface="Lato" panose="020F0502020204030203" pitchFamily="34" charset="0"/>
              </a:rPr>
              <a:t>Dolore</a:t>
            </a:r>
            <a:r>
              <a:rPr lang="en-GB" sz="1200">
                <a:latin typeface="Lato" panose="020F0502020204030203" pitchFamily="34" charset="0"/>
              </a:rPr>
              <a:t> magna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 </a:t>
            </a:r>
            <a:r>
              <a:rPr lang="en-GB" sz="1200" err="1">
                <a:latin typeface="Lato" panose="020F0502020204030203" pitchFamily="34" charset="0"/>
              </a:rPr>
              <a:t>sed</a:t>
            </a:r>
            <a:r>
              <a:rPr lang="en-GB" sz="1200">
                <a:latin typeface="Lato" panose="020F0502020204030203" pitchFamily="34" charset="0"/>
              </a:rPr>
              <a:t> </a:t>
            </a:r>
            <a:r>
              <a:rPr lang="en-GB" sz="1200" err="1">
                <a:latin typeface="Lato" panose="020F0502020204030203" pitchFamily="34" charset="0"/>
              </a:rPr>
              <a:t>diam</a:t>
            </a:r>
            <a:r>
              <a:rPr lang="en-GB" sz="1200">
                <a:latin typeface="Lato" panose="020F0502020204030203" pitchFamily="34" charset="0"/>
              </a:rPr>
              <a:t> </a:t>
            </a:r>
            <a:r>
              <a:rPr lang="en-GB" sz="1200" err="1">
                <a:latin typeface="Lato" panose="020F0502020204030203" pitchFamily="34" charset="0"/>
              </a:rPr>
              <a:t>voluptua</a:t>
            </a:r>
            <a:r>
              <a:rPr lang="en-GB" sz="1200">
                <a:latin typeface="Lato" panose="020F0502020204030203" pitchFamily="34" charset="0"/>
              </a:rPr>
              <a:t>. </a:t>
            </a:r>
            <a:r>
              <a:rPr lang="en-GB" sz="1200" err="1">
                <a:latin typeface="Lato" panose="020F0502020204030203" pitchFamily="34" charset="0"/>
              </a:rPr>
              <a:t>aliquyam</a:t>
            </a:r>
            <a:r>
              <a:rPr lang="en-GB" sz="1200">
                <a:latin typeface="Lato" panose="020F0502020204030203" pitchFamily="34" charset="0"/>
              </a:rPr>
              <a:t> </a:t>
            </a:r>
            <a:r>
              <a:rPr lang="en-GB" sz="1200" err="1">
                <a:latin typeface="Lato" panose="020F0502020204030203" pitchFamily="34" charset="0"/>
              </a:rPr>
              <a:t>erat</a:t>
            </a:r>
            <a:r>
              <a:rPr lang="en-GB" sz="1200">
                <a:latin typeface="Lato" panose="020F0502020204030203" pitchFamily="34" charset="0"/>
              </a:rPr>
              <a:t>.</a:t>
            </a:r>
          </a:p>
        </p:txBody>
      </p:sp>
      <p:grpSp>
        <p:nvGrpSpPr>
          <p:cNvPr id="6" name="Group 5"/>
          <p:cNvGrpSpPr/>
          <p:nvPr/>
        </p:nvGrpSpPr>
        <p:grpSpPr>
          <a:xfrm>
            <a:off x="6642100" y="1676400"/>
            <a:ext cx="4940300" cy="461665"/>
            <a:chOff x="6642100" y="1846218"/>
            <a:chExt cx="4940300" cy="461665"/>
          </a:xfrm>
        </p:grpSpPr>
        <p:sp>
          <p:nvSpPr>
            <p:cNvPr id="20" name="Rectangle 19"/>
            <p:cNvSpPr/>
            <p:nvPr/>
          </p:nvSpPr>
          <p:spPr>
            <a:xfrm>
              <a:off x="6642100" y="1846218"/>
              <a:ext cx="604524" cy="461665"/>
            </a:xfrm>
            <a:prstGeom prst="rect">
              <a:avLst/>
            </a:prstGeom>
          </p:spPr>
          <p:txBody>
            <a:bodyPr wrap="none">
              <a:spAutoFit/>
            </a:bodyPr>
            <a:lstStyle/>
            <a:p>
              <a:r>
                <a:rPr lang="en-GB" sz="2400" b="1">
                  <a:solidFill>
                    <a:schemeClr val="accent1"/>
                  </a:solidFill>
                  <a:latin typeface="Nexa Bold" panose="02000000000000000000" pitchFamily="50" charset="0"/>
                </a:rPr>
                <a:t>0</a:t>
              </a:r>
              <a:r>
                <a:rPr lang="id-ID" sz="2400" b="1">
                  <a:solidFill>
                    <a:schemeClr val="accent1"/>
                  </a:solidFill>
                  <a:latin typeface="Nexa Bold" panose="02000000000000000000" pitchFamily="50" charset="0"/>
                </a:rPr>
                <a:t>3</a:t>
              </a:r>
              <a:endParaRPr lang="en-GB" sz="2400" b="1">
                <a:solidFill>
                  <a:schemeClr val="accent1"/>
                </a:solidFill>
                <a:latin typeface="Nexa Bold" panose="02000000000000000000" pitchFamily="50" charset="0"/>
              </a:endParaRPr>
            </a:p>
          </p:txBody>
        </p:sp>
        <p:sp>
          <p:nvSpPr>
            <p:cNvPr id="22" name="Rectangle 21"/>
            <p:cNvSpPr/>
            <p:nvPr/>
          </p:nvSpPr>
          <p:spPr>
            <a:xfrm>
              <a:off x="7123196" y="1890033"/>
              <a:ext cx="4459204" cy="338554"/>
            </a:xfrm>
            <a:prstGeom prst="rect">
              <a:avLst/>
            </a:prstGeom>
          </p:spPr>
          <p:txBody>
            <a:bodyPr wrap="square">
              <a:spAutoFit/>
            </a:bodyPr>
            <a:lstStyle/>
            <a:p>
              <a:r>
                <a:rPr lang="id-ID" sz="1600" b="1">
                  <a:latin typeface="Nexa Bold" panose="02000000000000000000" pitchFamily="50" charset="0"/>
                </a:rPr>
                <a:t>Business Growth</a:t>
              </a:r>
              <a:endParaRPr lang="en-GB" sz="1600" b="1">
                <a:latin typeface="Nexa Bold" panose="02000000000000000000" pitchFamily="50" charset="0"/>
              </a:endParaRPr>
            </a:p>
          </p:txBody>
        </p:sp>
      </p:grpSp>
      <p:grpSp>
        <p:nvGrpSpPr>
          <p:cNvPr id="7" name="Group 6"/>
          <p:cNvGrpSpPr/>
          <p:nvPr/>
        </p:nvGrpSpPr>
        <p:grpSpPr>
          <a:xfrm>
            <a:off x="6642100" y="4114800"/>
            <a:ext cx="4940300" cy="461665"/>
            <a:chOff x="6642100" y="4519393"/>
            <a:chExt cx="4940300" cy="461665"/>
          </a:xfrm>
        </p:grpSpPr>
        <p:sp>
          <p:nvSpPr>
            <p:cNvPr id="21" name="Rectangle 20"/>
            <p:cNvSpPr/>
            <p:nvPr/>
          </p:nvSpPr>
          <p:spPr>
            <a:xfrm>
              <a:off x="6642100" y="4519393"/>
              <a:ext cx="607859" cy="461665"/>
            </a:xfrm>
            <a:prstGeom prst="rect">
              <a:avLst/>
            </a:prstGeom>
          </p:spPr>
          <p:txBody>
            <a:bodyPr wrap="none">
              <a:spAutoFit/>
            </a:bodyPr>
            <a:lstStyle/>
            <a:p>
              <a:r>
                <a:rPr lang="en-GB" sz="2400" b="1">
                  <a:solidFill>
                    <a:schemeClr val="accent1"/>
                  </a:solidFill>
                  <a:latin typeface="Nexa Bold" panose="02000000000000000000" pitchFamily="50" charset="0"/>
                </a:rPr>
                <a:t>0</a:t>
              </a:r>
              <a:r>
                <a:rPr lang="id-ID" sz="2400" b="1">
                  <a:solidFill>
                    <a:schemeClr val="accent1"/>
                  </a:solidFill>
                  <a:latin typeface="Nexa Bold" panose="02000000000000000000" pitchFamily="50" charset="0"/>
                </a:rPr>
                <a:t>4</a:t>
              </a:r>
              <a:endParaRPr lang="en-GB" sz="2400" b="1">
                <a:solidFill>
                  <a:schemeClr val="accent1"/>
                </a:solidFill>
                <a:latin typeface="Nexa Bold" panose="02000000000000000000" pitchFamily="50" charset="0"/>
              </a:endParaRPr>
            </a:p>
          </p:txBody>
        </p:sp>
        <p:sp>
          <p:nvSpPr>
            <p:cNvPr id="23" name="Rectangle 22"/>
            <p:cNvSpPr/>
            <p:nvPr/>
          </p:nvSpPr>
          <p:spPr>
            <a:xfrm>
              <a:off x="7123196" y="4565450"/>
              <a:ext cx="4459204" cy="338554"/>
            </a:xfrm>
            <a:prstGeom prst="rect">
              <a:avLst/>
            </a:prstGeom>
          </p:spPr>
          <p:txBody>
            <a:bodyPr wrap="square">
              <a:spAutoFit/>
            </a:bodyPr>
            <a:lstStyle/>
            <a:p>
              <a:r>
                <a:rPr lang="en-GB" sz="1600" b="1">
                  <a:latin typeface="Nexa Bold" panose="02000000000000000000" pitchFamily="50" charset="0"/>
                </a:rPr>
                <a:t>M</a:t>
              </a:r>
              <a:r>
                <a:rPr lang="id-ID" sz="1600" b="1">
                  <a:latin typeface="Nexa Bold" panose="02000000000000000000" pitchFamily="50" charset="0"/>
                </a:rPr>
                <a:t>arket Demand</a:t>
              </a:r>
              <a:endParaRPr lang="en-GB" sz="1600" b="1">
                <a:latin typeface="Nexa Bold" panose="02000000000000000000" pitchFamily="50" charset="0"/>
              </a:endParaRPr>
            </a:p>
          </p:txBody>
        </p:sp>
      </p:grpSp>
    </p:spTree>
    <p:extLst>
      <p:ext uri="{BB962C8B-B14F-4D97-AF65-F5344CB8AC3E}">
        <p14:creationId xmlns:p14="http://schemas.microsoft.com/office/powerpoint/2010/main" val="8808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0"/>
            <a:ext cx="12192000" cy="3657600"/>
          </a:xfrm>
          <a:prstGeom prst="rect">
            <a:avLst/>
          </a:prstGeom>
          <a:solidFill>
            <a:schemeClr val="accent5">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610614" y="235133"/>
            <a:ext cx="36565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bg1"/>
                </a:solidFill>
                <a:latin typeface="Nexa Bold" panose="02000000000000000000" pitchFamily="50" charset="0"/>
              </a:rPr>
              <a:t>OUR SERVICE</a:t>
            </a:r>
            <a:r>
              <a:rPr lang="id-ID" sz="3200">
                <a:solidFill>
                  <a:schemeClr val="bg1"/>
                </a:solidFill>
                <a:latin typeface="Nexa Bold" panose="02000000000000000000" pitchFamily="50" charset="0"/>
              </a:rPr>
              <a:t>.</a:t>
            </a:r>
            <a:endParaRPr lang="en-US" sz="3200">
              <a:solidFill>
                <a:schemeClr val="bg1"/>
              </a:solidFill>
              <a:latin typeface="Nexa Bold" panose="02000000000000000000" pitchFamily="50" charset="0"/>
            </a:endParaRPr>
          </a:p>
        </p:txBody>
      </p:sp>
      <p:cxnSp>
        <p:nvCxnSpPr>
          <p:cNvPr id="22" name="Straight Connector 21"/>
          <p:cNvCxnSpPr/>
          <p:nvPr/>
        </p:nvCxnSpPr>
        <p:spPr>
          <a:xfrm>
            <a:off x="610614" y="1066800"/>
            <a:ext cx="365658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744197" y="2661985"/>
            <a:ext cx="1076829" cy="1076829"/>
            <a:chOff x="2872367" y="1525936"/>
            <a:chExt cx="1076829" cy="1076829"/>
          </a:xfrm>
        </p:grpSpPr>
        <p:sp>
          <p:nvSpPr>
            <p:cNvPr id="24" name="Oval 23"/>
            <p:cNvSpPr/>
            <p:nvPr/>
          </p:nvSpPr>
          <p:spPr>
            <a:xfrm>
              <a:off x="2872367" y="1525936"/>
              <a:ext cx="1076829" cy="1076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25" name="Freeform 58"/>
            <p:cNvSpPr>
              <a:spLocks noEditPoints="1"/>
            </p:cNvSpPr>
            <p:nvPr/>
          </p:nvSpPr>
          <p:spPr bwMode="auto">
            <a:xfrm>
              <a:off x="3128064" y="1802047"/>
              <a:ext cx="565435" cy="524609"/>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GB" sz="675"/>
            </a:p>
          </p:txBody>
        </p:sp>
      </p:grpSp>
      <p:grpSp>
        <p:nvGrpSpPr>
          <p:cNvPr id="41" name="Group 40"/>
          <p:cNvGrpSpPr/>
          <p:nvPr/>
        </p:nvGrpSpPr>
        <p:grpSpPr>
          <a:xfrm>
            <a:off x="6968081" y="2661985"/>
            <a:ext cx="1076829" cy="1076829"/>
            <a:chOff x="801046" y="3743262"/>
            <a:chExt cx="1076829" cy="1076829"/>
          </a:xfrm>
        </p:grpSpPr>
        <p:sp>
          <p:nvSpPr>
            <p:cNvPr id="27" name="Oval 26"/>
            <p:cNvSpPr/>
            <p:nvPr/>
          </p:nvSpPr>
          <p:spPr>
            <a:xfrm>
              <a:off x="801046" y="3743262"/>
              <a:ext cx="1076829" cy="1076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28" name="Freeform 59"/>
            <p:cNvSpPr>
              <a:spLocks noEditPoints="1"/>
            </p:cNvSpPr>
            <p:nvPr/>
          </p:nvSpPr>
          <p:spPr bwMode="auto">
            <a:xfrm>
              <a:off x="1072053" y="4052033"/>
              <a:ext cx="534816" cy="459288"/>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GB" sz="675"/>
            </a:p>
          </p:txBody>
        </p:sp>
      </p:grpSp>
      <p:grpSp>
        <p:nvGrpSpPr>
          <p:cNvPr id="39" name="Group 38"/>
          <p:cNvGrpSpPr/>
          <p:nvPr/>
        </p:nvGrpSpPr>
        <p:grpSpPr>
          <a:xfrm>
            <a:off x="778650" y="2662229"/>
            <a:ext cx="1091583" cy="1091583"/>
            <a:chOff x="911040" y="1526180"/>
            <a:chExt cx="1091583" cy="1091583"/>
          </a:xfrm>
        </p:grpSpPr>
        <p:sp>
          <p:nvSpPr>
            <p:cNvPr id="30" name="Oval 29"/>
            <p:cNvSpPr/>
            <p:nvPr/>
          </p:nvSpPr>
          <p:spPr>
            <a:xfrm>
              <a:off x="911040" y="1526180"/>
              <a:ext cx="1091583" cy="10915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31" name="Freeform 24"/>
            <p:cNvSpPr>
              <a:spLocks noEditPoints="1"/>
            </p:cNvSpPr>
            <p:nvPr/>
          </p:nvSpPr>
          <p:spPr bwMode="auto">
            <a:xfrm>
              <a:off x="1171276" y="1749170"/>
              <a:ext cx="571111" cy="645604"/>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accent1"/>
            </a:solidFill>
            <a:ln>
              <a:noFill/>
            </a:ln>
          </p:spPr>
          <p:txBody>
            <a:bodyPr vert="horz" wrap="square" lIns="45720" tIns="22860" rIns="45720" bIns="22860" numCol="1" anchor="t" anchorCtr="0" compatLnSpc="1">
              <a:prstTxWarp prst="textNoShape">
                <a:avLst/>
              </a:prstTxWarp>
            </a:bodyPr>
            <a:lstStyle/>
            <a:p>
              <a:endParaRPr lang="en-GB" sz="675"/>
            </a:p>
          </p:txBody>
        </p:sp>
      </p:grpSp>
      <p:sp>
        <p:nvSpPr>
          <p:cNvPr id="32" name="Rectangle 31"/>
          <p:cNvSpPr/>
          <p:nvPr/>
        </p:nvSpPr>
        <p:spPr>
          <a:xfrm>
            <a:off x="610614" y="3993586"/>
            <a:ext cx="1429238" cy="338554"/>
          </a:xfrm>
          <a:prstGeom prst="rect">
            <a:avLst/>
          </a:prstGeom>
        </p:spPr>
        <p:txBody>
          <a:bodyPr wrap="none">
            <a:spAutoFit/>
          </a:bodyPr>
          <a:lstStyle/>
          <a:p>
            <a:pPr algn="ctr"/>
            <a:r>
              <a:rPr lang="en-GB" sz="1600" b="1">
                <a:latin typeface="Nexa Bold" panose="02000000000000000000" pitchFamily="50" charset="0"/>
              </a:rPr>
              <a:t>BRAND IDEA</a:t>
            </a:r>
          </a:p>
        </p:txBody>
      </p:sp>
      <p:sp>
        <p:nvSpPr>
          <p:cNvPr id="33" name="Rectangle 32"/>
          <p:cNvSpPr/>
          <p:nvPr/>
        </p:nvSpPr>
        <p:spPr>
          <a:xfrm>
            <a:off x="6805406" y="3983689"/>
            <a:ext cx="1402180" cy="338554"/>
          </a:xfrm>
          <a:prstGeom prst="rect">
            <a:avLst/>
          </a:prstGeom>
        </p:spPr>
        <p:txBody>
          <a:bodyPr wrap="none">
            <a:spAutoFit/>
          </a:bodyPr>
          <a:lstStyle/>
          <a:p>
            <a:pPr algn="ctr"/>
            <a:r>
              <a:rPr lang="en-GB" sz="1600" b="1">
                <a:latin typeface="Nexa Bold" panose="02000000000000000000" pitchFamily="50" charset="0"/>
              </a:rPr>
              <a:t>MARKETING</a:t>
            </a:r>
            <a:endParaRPr lang="en-GB" sz="1000" b="1">
              <a:latin typeface="Nexa Bold" panose="02000000000000000000" pitchFamily="50" charset="0"/>
            </a:endParaRPr>
          </a:p>
        </p:txBody>
      </p:sp>
      <p:sp>
        <p:nvSpPr>
          <p:cNvPr id="34" name="Rectangle 33"/>
          <p:cNvSpPr/>
          <p:nvPr/>
        </p:nvSpPr>
        <p:spPr>
          <a:xfrm>
            <a:off x="3140857" y="3993623"/>
            <a:ext cx="2314095" cy="338554"/>
          </a:xfrm>
          <a:prstGeom prst="rect">
            <a:avLst/>
          </a:prstGeom>
        </p:spPr>
        <p:txBody>
          <a:bodyPr wrap="none">
            <a:spAutoFit/>
          </a:bodyPr>
          <a:lstStyle/>
          <a:p>
            <a:pPr algn="ctr"/>
            <a:r>
              <a:rPr lang="en-GB" sz="1600" b="1">
                <a:latin typeface="Nexa Bold" panose="02000000000000000000" pitchFamily="50" charset="0"/>
              </a:rPr>
              <a:t>WEB  DEVELOPMENT</a:t>
            </a:r>
          </a:p>
        </p:txBody>
      </p:sp>
      <p:sp>
        <p:nvSpPr>
          <p:cNvPr id="35" name="Rectangle 34"/>
          <p:cNvSpPr/>
          <p:nvPr/>
        </p:nvSpPr>
        <p:spPr>
          <a:xfrm>
            <a:off x="9715056" y="3983689"/>
            <a:ext cx="1816459" cy="338554"/>
          </a:xfrm>
          <a:prstGeom prst="rect">
            <a:avLst/>
          </a:prstGeom>
        </p:spPr>
        <p:txBody>
          <a:bodyPr wrap="none">
            <a:spAutoFit/>
          </a:bodyPr>
          <a:lstStyle/>
          <a:p>
            <a:pPr algn="ctr"/>
            <a:r>
              <a:rPr lang="en-GB" sz="1600" b="1">
                <a:latin typeface="Nexa Bold" panose="02000000000000000000" pitchFamily="50" charset="0"/>
              </a:rPr>
              <a:t>CLOUD SERVICE</a:t>
            </a:r>
          </a:p>
        </p:txBody>
      </p:sp>
      <p:grpSp>
        <p:nvGrpSpPr>
          <p:cNvPr id="42" name="Group 41"/>
          <p:cNvGrpSpPr/>
          <p:nvPr/>
        </p:nvGrpSpPr>
        <p:grpSpPr>
          <a:xfrm>
            <a:off x="10179110" y="2661985"/>
            <a:ext cx="1076829" cy="1076829"/>
            <a:chOff x="2850573" y="3743262"/>
            <a:chExt cx="1076829" cy="1076829"/>
          </a:xfrm>
        </p:grpSpPr>
        <p:sp>
          <p:nvSpPr>
            <p:cNvPr id="37" name="Oval 36"/>
            <p:cNvSpPr/>
            <p:nvPr/>
          </p:nvSpPr>
          <p:spPr>
            <a:xfrm>
              <a:off x="2850573" y="3743262"/>
              <a:ext cx="1076829" cy="1076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38" name="Freeform 90"/>
            <p:cNvSpPr>
              <a:spLocks noEditPoints="1"/>
            </p:cNvSpPr>
            <p:nvPr/>
          </p:nvSpPr>
          <p:spPr bwMode="auto">
            <a:xfrm>
              <a:off x="3066523" y="3999495"/>
              <a:ext cx="644929" cy="600620"/>
            </a:xfrm>
            <a:custGeom>
              <a:avLst/>
              <a:gdLst>
                <a:gd name="T0" fmla="*/ 195 w 228"/>
                <a:gd name="T1" fmla="*/ 60 h 212"/>
                <a:gd name="T2" fmla="*/ 152 w 228"/>
                <a:gd name="T3" fmla="*/ 20 h 212"/>
                <a:gd name="T4" fmla="*/ 146 w 228"/>
                <a:gd name="T5" fmla="*/ 20 h 212"/>
                <a:gd name="T6" fmla="*/ 150 w 228"/>
                <a:gd name="T7" fmla="*/ 31 h 212"/>
                <a:gd name="T8" fmla="*/ 144 w 228"/>
                <a:gd name="T9" fmla="*/ 67 h 212"/>
                <a:gd name="T10" fmla="*/ 139 w 228"/>
                <a:gd name="T11" fmla="*/ 70 h 212"/>
                <a:gd name="T12" fmla="*/ 136 w 228"/>
                <a:gd name="T13" fmla="*/ 69 h 212"/>
                <a:gd name="T14" fmla="*/ 134 w 228"/>
                <a:gd name="T15" fmla="*/ 61 h 212"/>
                <a:gd name="T16" fmla="*/ 138 w 228"/>
                <a:gd name="T17" fmla="*/ 33 h 212"/>
                <a:gd name="T18" fmla="*/ 134 w 228"/>
                <a:gd name="T19" fmla="*/ 23 h 212"/>
                <a:gd name="T20" fmla="*/ 88 w 228"/>
                <a:gd name="T21" fmla="*/ 0 h 212"/>
                <a:gd name="T22" fmla="*/ 30 w 228"/>
                <a:gd name="T23" fmla="*/ 58 h 212"/>
                <a:gd name="T24" fmla="*/ 30 w 228"/>
                <a:gd name="T25" fmla="*/ 60 h 212"/>
                <a:gd name="T26" fmla="*/ 0 w 228"/>
                <a:gd name="T27" fmla="*/ 99 h 212"/>
                <a:gd name="T28" fmla="*/ 40 w 228"/>
                <a:gd name="T29" fmla="*/ 138 h 212"/>
                <a:gd name="T30" fmla="*/ 93 w 228"/>
                <a:gd name="T31" fmla="*/ 138 h 212"/>
                <a:gd name="T32" fmla="*/ 93 w 228"/>
                <a:gd name="T33" fmla="*/ 129 h 212"/>
                <a:gd name="T34" fmla="*/ 114 w 228"/>
                <a:gd name="T35" fmla="*/ 108 h 212"/>
                <a:gd name="T36" fmla="*/ 135 w 228"/>
                <a:gd name="T37" fmla="*/ 129 h 212"/>
                <a:gd name="T38" fmla="*/ 135 w 228"/>
                <a:gd name="T39" fmla="*/ 138 h 212"/>
                <a:gd name="T40" fmla="*/ 184 w 228"/>
                <a:gd name="T41" fmla="*/ 138 h 212"/>
                <a:gd name="T42" fmla="*/ 188 w 228"/>
                <a:gd name="T43" fmla="*/ 139 h 212"/>
                <a:gd name="T44" fmla="*/ 228 w 228"/>
                <a:gd name="T45" fmla="*/ 99 h 212"/>
                <a:gd name="T46" fmla="*/ 195 w 228"/>
                <a:gd name="T47" fmla="*/ 60 h 212"/>
                <a:gd name="T48" fmla="*/ 143 w 228"/>
                <a:gd name="T49" fmla="*/ 176 h 212"/>
                <a:gd name="T50" fmla="*/ 126 w 228"/>
                <a:gd name="T51" fmla="*/ 176 h 212"/>
                <a:gd name="T52" fmla="*/ 126 w 228"/>
                <a:gd name="T53" fmla="*/ 129 h 212"/>
                <a:gd name="T54" fmla="*/ 114 w 228"/>
                <a:gd name="T55" fmla="*/ 118 h 212"/>
                <a:gd name="T56" fmla="*/ 102 w 228"/>
                <a:gd name="T57" fmla="*/ 129 h 212"/>
                <a:gd name="T58" fmla="*/ 102 w 228"/>
                <a:gd name="T59" fmla="*/ 176 h 212"/>
                <a:gd name="T60" fmla="*/ 85 w 228"/>
                <a:gd name="T61" fmla="*/ 176 h 212"/>
                <a:gd name="T62" fmla="*/ 85 w 228"/>
                <a:gd name="T63" fmla="*/ 176 h 212"/>
                <a:gd name="T64" fmla="*/ 83 w 228"/>
                <a:gd name="T65" fmla="*/ 181 h 212"/>
                <a:gd name="T66" fmla="*/ 114 w 228"/>
                <a:gd name="T67" fmla="*/ 212 h 212"/>
                <a:gd name="T68" fmla="*/ 144 w 228"/>
                <a:gd name="T69" fmla="*/ 181 h 212"/>
                <a:gd name="T70" fmla="*/ 143 w 228"/>
                <a:gd name="T71" fmla="*/ 17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212">
                  <a:moveTo>
                    <a:pt x="195" y="60"/>
                  </a:moveTo>
                  <a:cubicBezTo>
                    <a:pt x="194" y="37"/>
                    <a:pt x="175" y="20"/>
                    <a:pt x="152" y="20"/>
                  </a:cubicBezTo>
                  <a:cubicBezTo>
                    <a:pt x="150" y="20"/>
                    <a:pt x="148" y="20"/>
                    <a:pt x="146" y="20"/>
                  </a:cubicBezTo>
                  <a:cubicBezTo>
                    <a:pt x="148" y="23"/>
                    <a:pt x="149" y="27"/>
                    <a:pt x="150" y="31"/>
                  </a:cubicBezTo>
                  <a:cubicBezTo>
                    <a:pt x="153" y="43"/>
                    <a:pt x="151" y="56"/>
                    <a:pt x="144" y="67"/>
                  </a:cubicBezTo>
                  <a:cubicBezTo>
                    <a:pt x="143" y="69"/>
                    <a:pt x="141" y="70"/>
                    <a:pt x="139" y="70"/>
                  </a:cubicBezTo>
                  <a:cubicBezTo>
                    <a:pt x="138" y="70"/>
                    <a:pt x="137" y="70"/>
                    <a:pt x="136" y="69"/>
                  </a:cubicBezTo>
                  <a:cubicBezTo>
                    <a:pt x="133" y="67"/>
                    <a:pt x="132" y="64"/>
                    <a:pt x="134" y="61"/>
                  </a:cubicBezTo>
                  <a:cubicBezTo>
                    <a:pt x="139" y="53"/>
                    <a:pt x="140" y="43"/>
                    <a:pt x="138" y="33"/>
                  </a:cubicBezTo>
                  <a:cubicBezTo>
                    <a:pt x="137" y="30"/>
                    <a:pt x="136" y="26"/>
                    <a:pt x="134" y="23"/>
                  </a:cubicBezTo>
                  <a:cubicBezTo>
                    <a:pt x="123" y="9"/>
                    <a:pt x="107" y="0"/>
                    <a:pt x="88" y="0"/>
                  </a:cubicBezTo>
                  <a:cubicBezTo>
                    <a:pt x="56" y="0"/>
                    <a:pt x="30" y="26"/>
                    <a:pt x="30" y="58"/>
                  </a:cubicBezTo>
                  <a:cubicBezTo>
                    <a:pt x="30" y="58"/>
                    <a:pt x="30" y="59"/>
                    <a:pt x="30" y="60"/>
                  </a:cubicBezTo>
                  <a:cubicBezTo>
                    <a:pt x="13" y="65"/>
                    <a:pt x="0" y="80"/>
                    <a:pt x="0" y="99"/>
                  </a:cubicBezTo>
                  <a:cubicBezTo>
                    <a:pt x="0" y="121"/>
                    <a:pt x="18" y="138"/>
                    <a:pt x="40" y="138"/>
                  </a:cubicBezTo>
                  <a:cubicBezTo>
                    <a:pt x="93" y="138"/>
                    <a:pt x="93" y="138"/>
                    <a:pt x="93" y="138"/>
                  </a:cubicBezTo>
                  <a:cubicBezTo>
                    <a:pt x="93" y="129"/>
                    <a:pt x="93" y="129"/>
                    <a:pt x="93" y="129"/>
                  </a:cubicBezTo>
                  <a:cubicBezTo>
                    <a:pt x="93" y="118"/>
                    <a:pt x="102" y="108"/>
                    <a:pt x="114" y="108"/>
                  </a:cubicBezTo>
                  <a:cubicBezTo>
                    <a:pt x="126" y="108"/>
                    <a:pt x="135" y="118"/>
                    <a:pt x="135" y="129"/>
                  </a:cubicBezTo>
                  <a:cubicBezTo>
                    <a:pt x="135" y="138"/>
                    <a:pt x="135" y="138"/>
                    <a:pt x="135" y="138"/>
                  </a:cubicBezTo>
                  <a:cubicBezTo>
                    <a:pt x="184" y="138"/>
                    <a:pt x="184" y="138"/>
                    <a:pt x="184" y="138"/>
                  </a:cubicBezTo>
                  <a:cubicBezTo>
                    <a:pt x="186" y="138"/>
                    <a:pt x="187" y="139"/>
                    <a:pt x="188" y="139"/>
                  </a:cubicBezTo>
                  <a:cubicBezTo>
                    <a:pt x="210" y="139"/>
                    <a:pt x="228" y="121"/>
                    <a:pt x="228" y="99"/>
                  </a:cubicBezTo>
                  <a:cubicBezTo>
                    <a:pt x="228" y="79"/>
                    <a:pt x="214" y="63"/>
                    <a:pt x="195" y="60"/>
                  </a:cubicBezTo>
                  <a:close/>
                  <a:moveTo>
                    <a:pt x="143" y="176"/>
                  </a:moveTo>
                  <a:cubicBezTo>
                    <a:pt x="126" y="176"/>
                    <a:pt x="126" y="176"/>
                    <a:pt x="126" y="176"/>
                  </a:cubicBezTo>
                  <a:cubicBezTo>
                    <a:pt x="126" y="129"/>
                    <a:pt x="126" y="129"/>
                    <a:pt x="126" y="129"/>
                  </a:cubicBezTo>
                  <a:cubicBezTo>
                    <a:pt x="126" y="123"/>
                    <a:pt x="120" y="118"/>
                    <a:pt x="114" y="118"/>
                  </a:cubicBezTo>
                  <a:cubicBezTo>
                    <a:pt x="108" y="118"/>
                    <a:pt x="102" y="123"/>
                    <a:pt x="102" y="129"/>
                  </a:cubicBezTo>
                  <a:cubicBezTo>
                    <a:pt x="102" y="176"/>
                    <a:pt x="102" y="176"/>
                    <a:pt x="102" y="176"/>
                  </a:cubicBezTo>
                  <a:cubicBezTo>
                    <a:pt x="85" y="176"/>
                    <a:pt x="85" y="176"/>
                    <a:pt x="85" y="176"/>
                  </a:cubicBezTo>
                  <a:cubicBezTo>
                    <a:pt x="85" y="176"/>
                    <a:pt x="85" y="176"/>
                    <a:pt x="85" y="176"/>
                  </a:cubicBezTo>
                  <a:cubicBezTo>
                    <a:pt x="81" y="176"/>
                    <a:pt x="80" y="178"/>
                    <a:pt x="83" y="181"/>
                  </a:cubicBezTo>
                  <a:cubicBezTo>
                    <a:pt x="114" y="212"/>
                    <a:pt x="114" y="212"/>
                    <a:pt x="114" y="212"/>
                  </a:cubicBezTo>
                  <a:cubicBezTo>
                    <a:pt x="144" y="181"/>
                    <a:pt x="144" y="181"/>
                    <a:pt x="144" y="181"/>
                  </a:cubicBezTo>
                  <a:cubicBezTo>
                    <a:pt x="147" y="178"/>
                    <a:pt x="147" y="176"/>
                    <a:pt x="143" y="1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3" name="TextBox 42"/>
          <p:cNvSpPr txBox="1"/>
          <p:nvPr/>
        </p:nvSpPr>
        <p:spPr>
          <a:xfrm>
            <a:off x="385268" y="4310339"/>
            <a:ext cx="1869758" cy="1200329"/>
          </a:xfrm>
          <a:prstGeom prst="rect">
            <a:avLst/>
          </a:prstGeom>
          <a:noFill/>
        </p:spPr>
        <p:txBody>
          <a:bodyPr wrap="square" rtlCol="0">
            <a:spAutoFit/>
          </a:bodyPr>
          <a:lstStyle/>
          <a:p>
            <a:pPr algn="ctr">
              <a:lnSpc>
                <a:spcPct val="150000"/>
              </a:lnSpc>
            </a:pPr>
            <a:r>
              <a:rPr lang="en-GB" sz="1200">
                <a:solidFill>
                  <a:schemeClr val="bg1"/>
                </a:solidFill>
                <a:latin typeface="Lato" panose="020F0502020204030203" pitchFamily="34" charset="0"/>
              </a:rPr>
              <a:t>Lorem ipsum </a:t>
            </a:r>
            <a:r>
              <a:rPr lang="en-GB" sz="1200" err="1">
                <a:solidFill>
                  <a:schemeClr val="bg1"/>
                </a:solidFill>
                <a:latin typeface="Lato" panose="020F0502020204030203" pitchFamily="34" charset="0"/>
              </a:rPr>
              <a:t>dolor</a:t>
            </a:r>
            <a:r>
              <a:rPr lang="en-GB" sz="1200">
                <a:solidFill>
                  <a:schemeClr val="bg1"/>
                </a:solidFill>
                <a:latin typeface="Lato" panose="020F0502020204030203" pitchFamily="34" charset="0"/>
              </a:rPr>
              <a:t> sit </a:t>
            </a:r>
            <a:r>
              <a:rPr lang="en-GB" sz="1200" err="1">
                <a:solidFill>
                  <a:schemeClr val="bg1"/>
                </a:solidFill>
                <a:latin typeface="Lato" panose="020F0502020204030203" pitchFamily="34" charset="0"/>
              </a:rPr>
              <a:t>amet</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consetetur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sadipscing</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elitr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sed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diam</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nonumy</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eirmod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tempor</a:t>
            </a:r>
            <a:endParaRPr lang="en-GB" sz="1200">
              <a:solidFill>
                <a:schemeClr val="bg1"/>
              </a:solidFill>
              <a:latin typeface="Lato" panose="020F0502020204030203" pitchFamily="34" charset="0"/>
            </a:endParaRPr>
          </a:p>
        </p:txBody>
      </p:sp>
      <p:sp>
        <p:nvSpPr>
          <p:cNvPr id="44" name="TextBox 43"/>
          <p:cNvSpPr txBox="1"/>
          <p:nvPr/>
        </p:nvSpPr>
        <p:spPr>
          <a:xfrm>
            <a:off x="3347732" y="4310339"/>
            <a:ext cx="1869758" cy="1200329"/>
          </a:xfrm>
          <a:prstGeom prst="rect">
            <a:avLst/>
          </a:prstGeom>
          <a:noFill/>
        </p:spPr>
        <p:txBody>
          <a:bodyPr wrap="square" rtlCol="0">
            <a:spAutoFit/>
          </a:bodyPr>
          <a:lstStyle/>
          <a:p>
            <a:pPr algn="ctr">
              <a:lnSpc>
                <a:spcPct val="150000"/>
              </a:lnSpc>
            </a:pPr>
            <a:r>
              <a:rPr lang="en-GB" sz="1200">
                <a:solidFill>
                  <a:schemeClr val="bg1"/>
                </a:solidFill>
                <a:latin typeface="Lato" panose="020F0502020204030203" pitchFamily="34" charset="0"/>
              </a:rPr>
              <a:t>Lorem ipsum </a:t>
            </a:r>
            <a:r>
              <a:rPr lang="en-GB" sz="1200" err="1">
                <a:solidFill>
                  <a:schemeClr val="bg1"/>
                </a:solidFill>
                <a:latin typeface="Lato" panose="020F0502020204030203" pitchFamily="34" charset="0"/>
              </a:rPr>
              <a:t>dolor</a:t>
            </a:r>
            <a:r>
              <a:rPr lang="en-GB" sz="1200">
                <a:solidFill>
                  <a:schemeClr val="bg1"/>
                </a:solidFill>
                <a:latin typeface="Lato" panose="020F0502020204030203" pitchFamily="34" charset="0"/>
              </a:rPr>
              <a:t> sit </a:t>
            </a:r>
            <a:r>
              <a:rPr lang="en-GB" sz="1200" err="1">
                <a:solidFill>
                  <a:schemeClr val="bg1"/>
                </a:solidFill>
                <a:latin typeface="Lato" panose="020F0502020204030203" pitchFamily="34" charset="0"/>
              </a:rPr>
              <a:t>amet</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consetetur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sadipscing</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elitr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sed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diam</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nonumy</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eirmod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tempor</a:t>
            </a:r>
            <a:endParaRPr lang="en-GB" sz="1200">
              <a:solidFill>
                <a:schemeClr val="bg1"/>
              </a:solidFill>
              <a:latin typeface="Lato" panose="020F0502020204030203" pitchFamily="34" charset="0"/>
            </a:endParaRPr>
          </a:p>
        </p:txBody>
      </p:sp>
      <p:sp>
        <p:nvSpPr>
          <p:cNvPr id="45" name="TextBox 44"/>
          <p:cNvSpPr txBox="1"/>
          <p:nvPr/>
        </p:nvSpPr>
        <p:spPr>
          <a:xfrm>
            <a:off x="6571616" y="4310339"/>
            <a:ext cx="1869758" cy="1200329"/>
          </a:xfrm>
          <a:prstGeom prst="rect">
            <a:avLst/>
          </a:prstGeom>
          <a:noFill/>
        </p:spPr>
        <p:txBody>
          <a:bodyPr wrap="square" rtlCol="0">
            <a:spAutoFit/>
          </a:bodyPr>
          <a:lstStyle/>
          <a:p>
            <a:pPr algn="ctr">
              <a:lnSpc>
                <a:spcPct val="150000"/>
              </a:lnSpc>
            </a:pPr>
            <a:r>
              <a:rPr lang="en-GB" sz="1200">
                <a:solidFill>
                  <a:schemeClr val="bg1"/>
                </a:solidFill>
                <a:latin typeface="Lato" panose="020F0502020204030203" pitchFamily="34" charset="0"/>
              </a:rPr>
              <a:t>Lorem ipsum </a:t>
            </a:r>
            <a:r>
              <a:rPr lang="en-GB" sz="1200" err="1">
                <a:solidFill>
                  <a:schemeClr val="bg1"/>
                </a:solidFill>
                <a:latin typeface="Lato" panose="020F0502020204030203" pitchFamily="34" charset="0"/>
              </a:rPr>
              <a:t>dolor</a:t>
            </a:r>
            <a:r>
              <a:rPr lang="en-GB" sz="1200">
                <a:solidFill>
                  <a:schemeClr val="bg1"/>
                </a:solidFill>
                <a:latin typeface="Lato" panose="020F0502020204030203" pitchFamily="34" charset="0"/>
              </a:rPr>
              <a:t> sit </a:t>
            </a:r>
            <a:r>
              <a:rPr lang="en-GB" sz="1200" err="1">
                <a:solidFill>
                  <a:schemeClr val="bg1"/>
                </a:solidFill>
                <a:latin typeface="Lato" panose="020F0502020204030203" pitchFamily="34" charset="0"/>
              </a:rPr>
              <a:t>amet</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consetetur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sadipscing</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elitr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sed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diam</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nonumy</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eirmod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tempor</a:t>
            </a:r>
            <a:endParaRPr lang="en-GB" sz="1200">
              <a:solidFill>
                <a:schemeClr val="bg1"/>
              </a:solidFill>
              <a:latin typeface="Lato" panose="020F0502020204030203" pitchFamily="34" charset="0"/>
            </a:endParaRPr>
          </a:p>
        </p:txBody>
      </p:sp>
      <p:sp>
        <p:nvSpPr>
          <p:cNvPr id="46" name="TextBox 45"/>
          <p:cNvSpPr txBox="1"/>
          <p:nvPr/>
        </p:nvSpPr>
        <p:spPr>
          <a:xfrm>
            <a:off x="9782645" y="4310339"/>
            <a:ext cx="1869758" cy="1200329"/>
          </a:xfrm>
          <a:prstGeom prst="rect">
            <a:avLst/>
          </a:prstGeom>
          <a:noFill/>
        </p:spPr>
        <p:txBody>
          <a:bodyPr wrap="square" rtlCol="0">
            <a:spAutoFit/>
          </a:bodyPr>
          <a:lstStyle/>
          <a:p>
            <a:pPr algn="ctr">
              <a:lnSpc>
                <a:spcPct val="150000"/>
              </a:lnSpc>
            </a:pPr>
            <a:r>
              <a:rPr lang="en-GB" sz="1200">
                <a:solidFill>
                  <a:schemeClr val="bg1"/>
                </a:solidFill>
                <a:latin typeface="Lato" panose="020F0502020204030203" pitchFamily="34" charset="0"/>
              </a:rPr>
              <a:t>Lorem ipsum </a:t>
            </a:r>
            <a:r>
              <a:rPr lang="en-GB" sz="1200" err="1">
                <a:solidFill>
                  <a:schemeClr val="bg1"/>
                </a:solidFill>
                <a:latin typeface="Lato" panose="020F0502020204030203" pitchFamily="34" charset="0"/>
              </a:rPr>
              <a:t>dolor</a:t>
            </a:r>
            <a:r>
              <a:rPr lang="en-GB" sz="1200">
                <a:solidFill>
                  <a:schemeClr val="bg1"/>
                </a:solidFill>
                <a:latin typeface="Lato" panose="020F0502020204030203" pitchFamily="34" charset="0"/>
              </a:rPr>
              <a:t> sit </a:t>
            </a:r>
            <a:r>
              <a:rPr lang="en-GB" sz="1200" err="1">
                <a:solidFill>
                  <a:schemeClr val="bg1"/>
                </a:solidFill>
                <a:latin typeface="Lato" panose="020F0502020204030203" pitchFamily="34" charset="0"/>
              </a:rPr>
              <a:t>amet</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consetetur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sadipscing</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elitr</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sed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diam</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nonumy</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eirmod</a:t>
            </a:r>
            <a:r>
              <a:rPr lang="en-GB" sz="1200">
                <a:solidFill>
                  <a:schemeClr val="bg1"/>
                </a:solidFill>
                <a:latin typeface="Lato" panose="020F0502020204030203" pitchFamily="34" charset="0"/>
              </a:rPr>
              <a:t> </a:t>
            </a:r>
            <a:r>
              <a:rPr lang="en-GB" sz="1200" err="1">
                <a:solidFill>
                  <a:schemeClr val="bg1"/>
                </a:solidFill>
                <a:latin typeface="Lato" panose="020F0502020204030203" pitchFamily="34" charset="0"/>
              </a:rPr>
              <a:t>tempor</a:t>
            </a:r>
            <a:endParaRPr lang="en-GB" sz="1200">
              <a:solidFill>
                <a:schemeClr val="bg1"/>
              </a:solidFill>
              <a:latin typeface="Lato" panose="020F0502020204030203" pitchFamily="34" charset="0"/>
            </a:endParaRPr>
          </a:p>
        </p:txBody>
      </p:sp>
    </p:spTree>
    <p:extLst>
      <p:ext uri="{BB962C8B-B14F-4D97-AF65-F5344CB8AC3E}">
        <p14:creationId xmlns:p14="http://schemas.microsoft.com/office/powerpoint/2010/main" val="4248817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733800" y="2743200"/>
            <a:ext cx="8458200" cy="32004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5">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3124200"/>
            <a:ext cx="5486399" cy="2462213"/>
          </a:xfrm>
          <a:prstGeom prst="rect">
            <a:avLst/>
          </a:prstGeom>
          <a:noFill/>
        </p:spPr>
        <p:txBody>
          <a:bodyPr wrap="square" rtlCol="0">
            <a:spAutoFit/>
          </a:bodyPr>
          <a:lstStyle/>
          <a:p>
            <a:r>
              <a:rPr lang="en-GB" sz="1400" err="1">
                <a:solidFill>
                  <a:schemeClr val="bg1"/>
                </a:solidFill>
                <a:latin typeface="Lato" panose="020F0502020204030203" pitchFamily="34" charset="0"/>
              </a:rPr>
              <a:t>Sdiam</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nonumy</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eirmod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tempor</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invidunt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ut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labore</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dolore</a:t>
            </a:r>
            <a:r>
              <a:rPr lang="en-GB" sz="1400">
                <a:solidFill>
                  <a:schemeClr val="bg1"/>
                </a:solidFill>
                <a:latin typeface="Lato" panose="020F0502020204030203" pitchFamily="34" charset="0"/>
              </a:rPr>
              <a:t> magna </a:t>
            </a:r>
            <a:r>
              <a:rPr lang="en-GB" sz="1400" err="1">
                <a:solidFill>
                  <a:schemeClr val="bg1"/>
                </a:solidFill>
                <a:latin typeface="Lato" panose="020F0502020204030203" pitchFamily="34" charset="0"/>
              </a:rPr>
              <a:t>aliquyam</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erat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sed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diam</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voluptua</a:t>
            </a:r>
            <a:r>
              <a:rPr lang="en-GB" sz="1400">
                <a:solidFill>
                  <a:schemeClr val="bg1"/>
                </a:solidFill>
                <a:latin typeface="Lato" panose="020F0502020204030203" pitchFamily="34" charset="0"/>
              </a:rPr>
              <a:t>. At </a:t>
            </a:r>
            <a:r>
              <a:rPr lang="en-GB" sz="1400" err="1">
                <a:solidFill>
                  <a:schemeClr val="bg1"/>
                </a:solidFill>
                <a:latin typeface="Lato" panose="020F0502020204030203" pitchFamily="34" charset="0"/>
              </a:rPr>
              <a:t>vero</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eos</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accusam</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justo</a:t>
            </a:r>
            <a:r>
              <a:rPr lang="en-GB" sz="1400">
                <a:solidFill>
                  <a:schemeClr val="bg1"/>
                </a:solidFill>
                <a:latin typeface="Lato" panose="020F0502020204030203" pitchFamily="34" charset="0"/>
              </a:rPr>
              <a:t> duo </a:t>
            </a:r>
            <a:r>
              <a:rPr lang="en-GB" sz="1400" err="1">
                <a:solidFill>
                  <a:schemeClr val="bg1"/>
                </a:solidFill>
                <a:latin typeface="Lato" panose="020F0502020204030203" pitchFamily="34" charset="0"/>
              </a:rPr>
              <a:t>dolores</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ea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rebum</a:t>
            </a:r>
            <a:r>
              <a:rPr lang="en-GB" sz="1400">
                <a:solidFill>
                  <a:schemeClr val="bg1"/>
                </a:solidFill>
                <a:latin typeface="Lato" panose="020F0502020204030203" pitchFamily="34" charset="0"/>
              </a:rPr>
              <a:t>. Stet </a:t>
            </a:r>
            <a:r>
              <a:rPr lang="en-GB" sz="1400" err="1">
                <a:solidFill>
                  <a:schemeClr val="bg1"/>
                </a:solidFill>
                <a:latin typeface="Lato" panose="020F0502020204030203" pitchFamily="34" charset="0"/>
              </a:rPr>
              <a:t>clita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kasd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gubergren</a:t>
            </a:r>
            <a:r>
              <a:rPr lang="en-GB" sz="1400">
                <a:solidFill>
                  <a:schemeClr val="bg1"/>
                </a:solidFill>
                <a:latin typeface="Lato" panose="020F0502020204030203" pitchFamily="34" charset="0"/>
              </a:rPr>
              <a:t>, no sea </a:t>
            </a:r>
            <a:r>
              <a:rPr lang="en-GB" sz="1400" err="1">
                <a:solidFill>
                  <a:schemeClr val="bg1"/>
                </a:solidFill>
                <a:latin typeface="Lato" panose="020F0502020204030203" pitchFamily="34" charset="0"/>
              </a:rPr>
              <a:t>takimata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sanctus</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est</a:t>
            </a:r>
            <a:r>
              <a:rPr lang="en-GB" sz="1400">
                <a:solidFill>
                  <a:schemeClr val="bg1"/>
                </a:solidFill>
                <a:latin typeface="Lato" panose="020F0502020204030203" pitchFamily="34" charset="0"/>
              </a:rPr>
              <a:t> Lorem ipsum </a:t>
            </a:r>
            <a:r>
              <a:rPr lang="en-GB" sz="1400" err="1">
                <a:solidFill>
                  <a:schemeClr val="bg1"/>
                </a:solidFill>
                <a:latin typeface="Lato" panose="020F0502020204030203" pitchFamily="34" charset="0"/>
              </a:rPr>
              <a:t>dolor</a:t>
            </a:r>
            <a:r>
              <a:rPr lang="en-GB" sz="1400">
                <a:solidFill>
                  <a:schemeClr val="bg1"/>
                </a:solidFill>
                <a:latin typeface="Lato" panose="020F0502020204030203" pitchFamily="34" charset="0"/>
              </a:rPr>
              <a:t> sit </a:t>
            </a:r>
            <a:r>
              <a:rPr lang="en-GB" sz="1400" err="1">
                <a:solidFill>
                  <a:schemeClr val="bg1"/>
                </a:solidFill>
                <a:latin typeface="Lato" panose="020F0502020204030203" pitchFamily="34" charset="0"/>
              </a:rPr>
              <a:t>amet</a:t>
            </a:r>
            <a:r>
              <a:rPr lang="en-GB" sz="1400">
                <a:solidFill>
                  <a:schemeClr val="bg1"/>
                </a:solidFill>
                <a:latin typeface="Lato" panose="020F0502020204030203" pitchFamily="34" charset="0"/>
              </a:rPr>
              <a:t>. Lorem ipsum </a:t>
            </a:r>
            <a:r>
              <a:rPr lang="en-GB" sz="1400" err="1">
                <a:solidFill>
                  <a:schemeClr val="bg1"/>
                </a:solidFill>
                <a:latin typeface="Lato" panose="020F0502020204030203" pitchFamily="34" charset="0"/>
              </a:rPr>
              <a:t>dolor</a:t>
            </a:r>
            <a:r>
              <a:rPr lang="en-GB" sz="1400">
                <a:solidFill>
                  <a:schemeClr val="bg1"/>
                </a:solidFill>
                <a:latin typeface="Lato" panose="020F0502020204030203" pitchFamily="34" charset="0"/>
              </a:rPr>
              <a:t> sit </a:t>
            </a:r>
            <a:r>
              <a:rPr lang="en-GB" sz="1400" err="1">
                <a:solidFill>
                  <a:schemeClr val="bg1"/>
                </a:solidFill>
                <a:latin typeface="Lato" panose="020F0502020204030203" pitchFamily="34" charset="0"/>
              </a:rPr>
              <a:t>amet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consetetur</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sadipscing</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elitr</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sed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diam</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nonumy</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eirmod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tempor</a:t>
            </a:r>
            <a:r>
              <a:rPr lang="en-GB" sz="1400">
                <a:solidFill>
                  <a:schemeClr val="bg1"/>
                </a:solidFill>
                <a:latin typeface="Lato" panose="020F0502020204030203" pitchFamily="34" charset="0"/>
              </a:rPr>
              <a:t>.</a:t>
            </a:r>
            <a:endParaRPr lang="id-ID" sz="1400">
              <a:solidFill>
                <a:schemeClr val="bg1"/>
              </a:solidFill>
              <a:latin typeface="Lato" panose="020F0502020204030203" pitchFamily="34" charset="0"/>
            </a:endParaRPr>
          </a:p>
          <a:p>
            <a:endParaRPr lang="id-ID" sz="1400">
              <a:solidFill>
                <a:schemeClr val="bg1"/>
              </a:solidFill>
              <a:latin typeface="Lato" panose="020F0502020204030203" pitchFamily="34" charset="0"/>
            </a:endParaRPr>
          </a:p>
          <a:p>
            <a:r>
              <a:rPr lang="en-GB" sz="1400">
                <a:solidFill>
                  <a:schemeClr val="bg1"/>
                </a:solidFill>
                <a:latin typeface="Lato" panose="020F0502020204030203" pitchFamily="34" charset="0"/>
              </a:rPr>
              <a:t>At </a:t>
            </a:r>
            <a:r>
              <a:rPr lang="en-GB" sz="1400" err="1">
                <a:solidFill>
                  <a:schemeClr val="bg1"/>
                </a:solidFill>
                <a:latin typeface="Lato" panose="020F0502020204030203" pitchFamily="34" charset="0"/>
              </a:rPr>
              <a:t>vero</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eos</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accusam</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justo</a:t>
            </a:r>
            <a:r>
              <a:rPr lang="en-GB" sz="1400">
                <a:solidFill>
                  <a:schemeClr val="bg1"/>
                </a:solidFill>
                <a:latin typeface="Lato" panose="020F0502020204030203" pitchFamily="34" charset="0"/>
              </a:rPr>
              <a:t> duo </a:t>
            </a:r>
            <a:r>
              <a:rPr lang="en-GB" sz="1400" err="1">
                <a:solidFill>
                  <a:schemeClr val="bg1"/>
                </a:solidFill>
                <a:latin typeface="Lato" panose="020F0502020204030203" pitchFamily="34" charset="0"/>
              </a:rPr>
              <a:t>dolores</a:t>
            </a:r>
            <a:r>
              <a:rPr lang="en-GB" sz="1400">
                <a:solidFill>
                  <a:schemeClr val="bg1"/>
                </a:solidFill>
                <a:latin typeface="Lato" panose="020F0502020204030203" pitchFamily="34" charset="0"/>
              </a:rPr>
              <a:t> et </a:t>
            </a:r>
            <a:r>
              <a:rPr lang="en-GB" sz="1400" err="1">
                <a:solidFill>
                  <a:schemeClr val="bg1"/>
                </a:solidFill>
                <a:latin typeface="Lato" panose="020F0502020204030203" pitchFamily="34" charset="0"/>
              </a:rPr>
              <a:t>ea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rebum</a:t>
            </a:r>
            <a:r>
              <a:rPr lang="en-GB" sz="1400">
                <a:solidFill>
                  <a:schemeClr val="bg1"/>
                </a:solidFill>
                <a:latin typeface="Lato" panose="020F0502020204030203" pitchFamily="34" charset="0"/>
              </a:rPr>
              <a:t>. Stet </a:t>
            </a:r>
            <a:r>
              <a:rPr lang="en-GB" sz="1400" err="1">
                <a:solidFill>
                  <a:schemeClr val="bg1"/>
                </a:solidFill>
                <a:latin typeface="Lato" panose="020F0502020204030203" pitchFamily="34" charset="0"/>
              </a:rPr>
              <a:t>clita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kasd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gubergren</a:t>
            </a:r>
            <a:r>
              <a:rPr lang="en-GB" sz="1400">
                <a:solidFill>
                  <a:schemeClr val="bg1"/>
                </a:solidFill>
                <a:latin typeface="Lato" panose="020F0502020204030203" pitchFamily="34" charset="0"/>
              </a:rPr>
              <a:t>, no sea </a:t>
            </a:r>
            <a:r>
              <a:rPr lang="en-GB" sz="1400" err="1">
                <a:solidFill>
                  <a:schemeClr val="bg1"/>
                </a:solidFill>
                <a:latin typeface="Lato" panose="020F0502020204030203" pitchFamily="34" charset="0"/>
              </a:rPr>
              <a:t>takimata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sanctus</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est</a:t>
            </a:r>
            <a:r>
              <a:rPr lang="en-GB" sz="1400">
                <a:solidFill>
                  <a:schemeClr val="bg1"/>
                </a:solidFill>
                <a:latin typeface="Lato" panose="020F0502020204030203" pitchFamily="34" charset="0"/>
              </a:rPr>
              <a:t> Lorem ipsum </a:t>
            </a:r>
            <a:r>
              <a:rPr lang="en-GB" sz="1400" err="1">
                <a:solidFill>
                  <a:schemeClr val="bg1"/>
                </a:solidFill>
                <a:latin typeface="Lato" panose="020F0502020204030203" pitchFamily="34" charset="0"/>
              </a:rPr>
              <a:t>dolor</a:t>
            </a:r>
            <a:r>
              <a:rPr lang="en-GB" sz="1400">
                <a:solidFill>
                  <a:schemeClr val="bg1"/>
                </a:solidFill>
                <a:latin typeface="Lato" panose="020F0502020204030203" pitchFamily="34" charset="0"/>
              </a:rPr>
              <a:t> sit </a:t>
            </a:r>
            <a:r>
              <a:rPr lang="en-GB" sz="1400" err="1">
                <a:solidFill>
                  <a:schemeClr val="bg1"/>
                </a:solidFill>
                <a:latin typeface="Lato" panose="020F0502020204030203" pitchFamily="34" charset="0"/>
              </a:rPr>
              <a:t>amet</a:t>
            </a:r>
            <a:r>
              <a:rPr lang="en-GB" sz="1400">
                <a:solidFill>
                  <a:schemeClr val="bg1"/>
                </a:solidFill>
                <a:latin typeface="Lato" panose="020F0502020204030203" pitchFamily="34" charset="0"/>
              </a:rPr>
              <a:t>. Lorem ipsum </a:t>
            </a:r>
            <a:r>
              <a:rPr lang="en-GB" sz="1400" err="1">
                <a:solidFill>
                  <a:schemeClr val="bg1"/>
                </a:solidFill>
                <a:latin typeface="Lato" panose="020F0502020204030203" pitchFamily="34" charset="0"/>
              </a:rPr>
              <a:t>dolor</a:t>
            </a:r>
            <a:r>
              <a:rPr lang="en-GB" sz="1400">
                <a:solidFill>
                  <a:schemeClr val="bg1"/>
                </a:solidFill>
                <a:latin typeface="Lato" panose="020F0502020204030203" pitchFamily="34" charset="0"/>
              </a:rPr>
              <a:t> sit </a:t>
            </a:r>
            <a:r>
              <a:rPr lang="en-GB" sz="1400" err="1">
                <a:solidFill>
                  <a:schemeClr val="bg1"/>
                </a:solidFill>
                <a:latin typeface="Lato" panose="020F0502020204030203" pitchFamily="34" charset="0"/>
              </a:rPr>
              <a:t>amet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consetetur</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sadipscing</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elitr</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sed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diam</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nonumy</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eirmod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tempor</a:t>
            </a:r>
            <a:r>
              <a:rPr lang="en-GB" sz="1400">
                <a:solidFill>
                  <a:schemeClr val="bg1"/>
                </a:solidFill>
                <a:latin typeface="Lato" panose="020F0502020204030203" pitchFamily="34" charset="0"/>
              </a:rPr>
              <a:t>.</a:t>
            </a:r>
            <a:r>
              <a:rPr lang="id-ID" sz="1400">
                <a:solidFill>
                  <a:schemeClr val="bg1"/>
                </a:solidFill>
                <a:latin typeface="Lato" panose="020F0502020204030203" pitchFamily="34" charset="0"/>
              </a:rPr>
              <a:t> </a:t>
            </a:r>
            <a:r>
              <a:rPr lang="en-GB" sz="1400">
                <a:solidFill>
                  <a:schemeClr val="bg1"/>
                </a:solidFill>
                <a:latin typeface="Lato" panose="020F0502020204030203" pitchFamily="34" charset="0"/>
              </a:rPr>
              <a:t> Stet </a:t>
            </a:r>
            <a:r>
              <a:rPr lang="en-GB" sz="1400" err="1">
                <a:solidFill>
                  <a:schemeClr val="bg1"/>
                </a:solidFill>
                <a:latin typeface="Lato" panose="020F0502020204030203" pitchFamily="34" charset="0"/>
              </a:rPr>
              <a:t>clita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kasd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gubergren</a:t>
            </a:r>
            <a:r>
              <a:rPr lang="en-GB" sz="1400">
                <a:solidFill>
                  <a:schemeClr val="bg1"/>
                </a:solidFill>
                <a:latin typeface="Lato" panose="020F0502020204030203" pitchFamily="34" charset="0"/>
              </a:rPr>
              <a:t>, no sea </a:t>
            </a:r>
            <a:r>
              <a:rPr lang="en-GB" sz="1400" err="1">
                <a:solidFill>
                  <a:schemeClr val="bg1"/>
                </a:solidFill>
                <a:latin typeface="Lato" panose="020F0502020204030203" pitchFamily="34" charset="0"/>
              </a:rPr>
              <a:t>takimata</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sanctus</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eirmod</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tempor</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invidunt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ut</a:t>
            </a:r>
            <a:r>
              <a:rPr lang="en-GB" sz="1400">
                <a:solidFill>
                  <a:schemeClr val="bg1"/>
                </a:solidFill>
                <a:latin typeface="Lato" panose="020F0502020204030203" pitchFamily="34" charset="0"/>
              </a:rPr>
              <a:t> </a:t>
            </a:r>
            <a:r>
              <a:rPr lang="en-GB" sz="1400" err="1">
                <a:solidFill>
                  <a:schemeClr val="bg1"/>
                </a:solidFill>
                <a:latin typeface="Lato" panose="020F0502020204030203" pitchFamily="34" charset="0"/>
              </a:rPr>
              <a:t>labore</a:t>
            </a:r>
            <a:r>
              <a:rPr lang="en-GB" sz="1400">
                <a:solidFill>
                  <a:schemeClr val="bg1"/>
                </a:solidFill>
                <a:latin typeface="Lato" panose="020F0502020204030203" pitchFamily="34" charset="0"/>
              </a:rPr>
              <a:t> </a:t>
            </a:r>
            <a:r>
              <a:rPr lang="id-ID" sz="1400">
                <a:solidFill>
                  <a:schemeClr val="bg1"/>
                </a:solidFill>
                <a:latin typeface="Lato" panose="020F0502020204030203" pitchFamily="34" charset="0"/>
              </a:rPr>
              <a:t>.</a:t>
            </a:r>
            <a:endParaRPr lang="en-GB" sz="1400">
              <a:solidFill>
                <a:schemeClr val="bg1"/>
              </a:solidFill>
              <a:latin typeface="Lato" panose="020F0502020204030203" pitchFamily="34" charset="0"/>
            </a:endParaRPr>
          </a:p>
        </p:txBody>
      </p:sp>
      <p:sp>
        <p:nvSpPr>
          <p:cNvPr id="4" name="Title 1"/>
          <p:cNvSpPr txBox="1">
            <a:spLocks/>
          </p:cNvSpPr>
          <p:nvPr/>
        </p:nvSpPr>
        <p:spPr>
          <a:xfrm>
            <a:off x="6134607" y="1516196"/>
            <a:ext cx="36565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4"/>
                </a:solidFill>
                <a:latin typeface="Nexa Bold" panose="02000000000000000000" pitchFamily="50" charset="0"/>
              </a:rPr>
              <a:t>ABOUT US.</a:t>
            </a:r>
          </a:p>
        </p:txBody>
      </p:sp>
      <p:cxnSp>
        <p:nvCxnSpPr>
          <p:cNvPr id="5" name="Straight Connector 4"/>
          <p:cNvCxnSpPr/>
          <p:nvPr/>
        </p:nvCxnSpPr>
        <p:spPr>
          <a:xfrm>
            <a:off x="6096000" y="2347863"/>
            <a:ext cx="60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80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524000" y="0"/>
            <a:ext cx="10668000" cy="59436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 name="connsiteX0" fmla="*/ 8559800 w 8559800"/>
              <a:gd name="connsiteY0" fmla="*/ 406400 h 5270500"/>
              <a:gd name="connsiteX1" fmla="*/ 8559800 w 8559800"/>
              <a:gd name="connsiteY1" fmla="*/ 5270500 h 5270500"/>
              <a:gd name="connsiteX2" fmla="*/ 0 w 8559800"/>
              <a:gd name="connsiteY2" fmla="*/ 5270500 h 5270500"/>
              <a:gd name="connsiteX3" fmla="*/ 293673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2936730" y="0"/>
                </a:lnTo>
                <a:lnTo>
                  <a:pt x="8559800" y="0"/>
                </a:lnTo>
                <a:lnTo>
                  <a:pt x="8559800" y="406400"/>
                </a:lnTo>
                <a:close/>
              </a:path>
            </a:pathLst>
          </a:cu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flipH="1">
            <a:off x="0" y="3429000"/>
            <a:ext cx="10668000" cy="25146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610614" y="4191000"/>
            <a:ext cx="27421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bg1"/>
                </a:solidFill>
                <a:latin typeface="Nexa Bold" panose="02000000000000000000" pitchFamily="50" charset="0"/>
              </a:rPr>
              <a:t>SECTION</a:t>
            </a:r>
          </a:p>
          <a:p>
            <a:r>
              <a:rPr lang="en-US" sz="3200">
                <a:solidFill>
                  <a:schemeClr val="bg1"/>
                </a:solidFill>
                <a:latin typeface="Nexa Bold" panose="02000000000000000000" pitchFamily="50" charset="0"/>
              </a:rPr>
              <a:t>BREAK.</a:t>
            </a:r>
          </a:p>
        </p:txBody>
      </p:sp>
      <p:cxnSp>
        <p:nvCxnSpPr>
          <p:cNvPr id="5" name="Straight Connector 4"/>
          <p:cNvCxnSpPr/>
          <p:nvPr/>
        </p:nvCxnSpPr>
        <p:spPr>
          <a:xfrm>
            <a:off x="610614" y="5334000"/>
            <a:ext cx="274218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54419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D753-2B04-A74E-A3E8-15BFF9EEF204}"/>
              </a:ext>
            </a:extLst>
          </p:cNvPr>
          <p:cNvSpPr>
            <a:spLocks noGrp="1"/>
          </p:cNvSpPr>
          <p:nvPr>
            <p:ph type="title"/>
          </p:nvPr>
        </p:nvSpPr>
        <p:spPr/>
        <p:txBody>
          <a:bodyPr/>
          <a:lstStyle/>
          <a:p>
            <a:pPr lvl="0"/>
            <a:r>
              <a:rPr lang="en-US" dirty="0"/>
              <a:t>ADVICE ON SLIDES</a:t>
            </a:r>
          </a:p>
        </p:txBody>
      </p:sp>
      <p:sp>
        <p:nvSpPr>
          <p:cNvPr id="3" name="Content Placeholder 2">
            <a:extLst>
              <a:ext uri="{FF2B5EF4-FFF2-40B4-BE49-F238E27FC236}">
                <a16:creationId xmlns:a16="http://schemas.microsoft.com/office/drawing/2014/main" id="{A3D7AC0D-1492-1E47-A2DA-DC44BEE600DA}"/>
              </a:ext>
            </a:extLst>
          </p:cNvPr>
          <p:cNvSpPr>
            <a:spLocks noGrp="1"/>
          </p:cNvSpPr>
          <p:nvPr>
            <p:ph idx="1"/>
          </p:nvPr>
        </p:nvSpPr>
        <p:spPr/>
        <p:txBody>
          <a:bodyPr>
            <a:normAutofit lnSpcReduction="10000"/>
          </a:bodyPr>
          <a:lstStyle/>
          <a:p>
            <a:pPr marL="0" lvl="0" indent="0">
              <a:lnSpc>
                <a:spcPct val="100000"/>
              </a:lnSpc>
              <a:spcBef>
                <a:spcPts val="0"/>
              </a:spcBef>
              <a:buNone/>
            </a:pPr>
            <a:r>
              <a:rPr lang="en-US" sz="1600" dirty="0"/>
              <a:t>    Only pictures and punchlines</a:t>
            </a:r>
            <a:r>
              <a:rPr lang="pl-PL" sz="1600" dirty="0"/>
              <a:t> / </a:t>
            </a:r>
            <a:r>
              <a:rPr lang="en-US" sz="1600" dirty="0"/>
              <a:t>6 words or LESS</a:t>
            </a:r>
          </a:p>
          <a:p>
            <a:pPr lvl="0">
              <a:lnSpc>
                <a:spcPct val="100000"/>
              </a:lnSpc>
              <a:spcBef>
                <a:spcPts val="0"/>
              </a:spcBef>
            </a:pPr>
            <a:r>
              <a:rPr lang="en-US" sz="1600" dirty="0"/>
              <a:t>Bring People Back</a:t>
            </a:r>
          </a:p>
          <a:p>
            <a:pPr marL="0" lvl="0" indent="0">
              <a:lnSpc>
                <a:spcPct val="100000"/>
              </a:lnSpc>
              <a:spcBef>
                <a:spcPts val="0"/>
              </a:spcBef>
              <a:buNone/>
            </a:pPr>
            <a:r>
              <a:rPr lang="en-US" sz="1600" dirty="0"/>
              <a:t>Ideally, people spend more time looking at you than your slides. This is harder in the virtual world, for sure, especially if there's no video, but consider a blank slide or a picture of yourself as you explain something. Tell people to close their eyes, even!</a:t>
            </a:r>
          </a:p>
          <a:p>
            <a:pPr lvl="0">
              <a:lnSpc>
                <a:spcPct val="100000"/>
              </a:lnSpc>
              <a:spcBef>
                <a:spcPts val="0"/>
              </a:spcBef>
            </a:pPr>
            <a:r>
              <a:rPr lang="en-US" sz="1600" dirty="0"/>
              <a:t>Turn sentences into pictures and punchlines</a:t>
            </a:r>
          </a:p>
          <a:p>
            <a:pPr marL="0" lvl="0" indent="0">
              <a:lnSpc>
                <a:spcPct val="100000"/>
              </a:lnSpc>
              <a:spcBef>
                <a:spcPts val="0"/>
              </a:spcBef>
              <a:buNone/>
            </a:pPr>
            <a:r>
              <a:rPr lang="en-US" sz="1600" dirty="0"/>
              <a:t>In other words, edit down sentences to the bare minimum to be understood, make numbers Arabic instead of text and make them bigger and different colors than the text. A sentence like “Research shows that ninety-five percent of applications for community priority evaluation failed to gain approval,” could be represented on a slide as</a:t>
            </a:r>
          </a:p>
          <a:p>
            <a:pPr lvl="0">
              <a:lnSpc>
                <a:spcPct val="100000"/>
              </a:lnSpc>
              <a:spcBef>
                <a:spcPts val="0"/>
              </a:spcBef>
            </a:pPr>
            <a:r>
              <a:rPr lang="en-US" sz="1600" dirty="0"/>
              <a:t>Notes in Notes Section</a:t>
            </a:r>
          </a:p>
          <a:p>
            <a:pPr marL="0" lvl="0" indent="0">
              <a:lnSpc>
                <a:spcPct val="100000"/>
              </a:lnSpc>
              <a:spcBef>
                <a:spcPts val="0"/>
              </a:spcBef>
              <a:buNone/>
            </a:pPr>
            <a:r>
              <a:rPr lang="en-US" sz="1600" dirty="0"/>
              <a:t>If you wish to include explanations in your slide deck, do it in the notes section. Then they are there for you to use and EVEN available to share by making a PDF of the Notes View, instead of the slide view! Another benefit of putting what you plan to say in the Notes is that you can often share them with the interpreters in advance.</a:t>
            </a:r>
          </a:p>
          <a:p>
            <a:pPr lvl="0">
              <a:lnSpc>
                <a:spcPct val="100000"/>
              </a:lnSpc>
              <a:spcBef>
                <a:spcPts val="0"/>
              </a:spcBef>
            </a:pPr>
            <a:r>
              <a:rPr lang="en-US" sz="1600" dirty="0"/>
              <a:t>Rehearse</a:t>
            </a:r>
          </a:p>
          <a:p>
            <a:pPr marL="0" lvl="0" indent="0">
              <a:lnSpc>
                <a:spcPct val="100000"/>
              </a:lnSpc>
              <a:spcBef>
                <a:spcPts val="0"/>
              </a:spcBef>
              <a:buNone/>
            </a:pPr>
            <a:r>
              <a:rPr lang="en-US" sz="1600" dirty="0"/>
              <a:t>It’s the only way you’ll ever know how long your presentation is becoming or whether you’re going to stumble over a particular phrase or simply be at a loss for words. You can use the “Rehearse Timing,” feature under the Slide Show  menu</a:t>
            </a:r>
            <a:endParaRPr lang="en-US" sz="1600" dirty="0">
              <a:effectLst/>
            </a:endParaRPr>
          </a:p>
        </p:txBody>
      </p:sp>
    </p:spTree>
    <p:extLst>
      <p:ext uri="{BB962C8B-B14F-4D97-AF65-F5344CB8AC3E}">
        <p14:creationId xmlns:p14="http://schemas.microsoft.com/office/powerpoint/2010/main" val="73423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240696" y="3429000"/>
            <a:ext cx="7951304" cy="25146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 name="connsiteX0" fmla="*/ 8559800 w 8559800"/>
              <a:gd name="connsiteY0" fmla="*/ 406400 h 5270500"/>
              <a:gd name="connsiteX1" fmla="*/ 8559800 w 8559800"/>
              <a:gd name="connsiteY1" fmla="*/ 5270500 h 5270500"/>
              <a:gd name="connsiteX2" fmla="*/ 0 w 8559800"/>
              <a:gd name="connsiteY2" fmla="*/ 5270500 h 5270500"/>
              <a:gd name="connsiteX3" fmla="*/ 2936730 w 8559800"/>
              <a:gd name="connsiteY3" fmla="*/ 0 h 5270500"/>
              <a:gd name="connsiteX4" fmla="*/ 8559800 w 8559800"/>
              <a:gd name="connsiteY4" fmla="*/ 0 h 5270500"/>
              <a:gd name="connsiteX5" fmla="*/ 8559800 w 8559800"/>
              <a:gd name="connsiteY5" fmla="*/ 406400 h 5270500"/>
              <a:gd name="connsiteX0" fmla="*/ 7699970 w 7699970"/>
              <a:gd name="connsiteY0" fmla="*/ 406400 h 5270500"/>
              <a:gd name="connsiteX1" fmla="*/ 7699970 w 7699970"/>
              <a:gd name="connsiteY1" fmla="*/ 5270500 h 5270500"/>
              <a:gd name="connsiteX2" fmla="*/ 0 w 7699970"/>
              <a:gd name="connsiteY2" fmla="*/ 5270500 h 5270500"/>
              <a:gd name="connsiteX3" fmla="*/ 2076900 w 7699970"/>
              <a:gd name="connsiteY3" fmla="*/ 0 h 5270500"/>
              <a:gd name="connsiteX4" fmla="*/ 7699970 w 7699970"/>
              <a:gd name="connsiteY4" fmla="*/ 0 h 5270500"/>
              <a:gd name="connsiteX5" fmla="*/ 7699970 w 769997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9970" h="5270500">
                <a:moveTo>
                  <a:pt x="7699970" y="406400"/>
                </a:moveTo>
                <a:lnTo>
                  <a:pt x="7699970" y="5270500"/>
                </a:lnTo>
                <a:lnTo>
                  <a:pt x="0" y="5270500"/>
                </a:lnTo>
                <a:lnTo>
                  <a:pt x="2076900" y="0"/>
                </a:lnTo>
                <a:lnTo>
                  <a:pt x="7699970" y="0"/>
                </a:lnTo>
                <a:lnTo>
                  <a:pt x="7699970" y="406400"/>
                </a:lnTo>
                <a:close/>
              </a:path>
            </a:pathLst>
          </a:custGeom>
          <a:solidFill>
            <a:schemeClr val="accent5">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AAA7"/>
              </a:solidFill>
            </a:endParaRPr>
          </a:p>
        </p:txBody>
      </p:sp>
      <p:sp>
        <p:nvSpPr>
          <p:cNvPr id="3" name="Title 1"/>
          <p:cNvSpPr txBox="1">
            <a:spLocks/>
          </p:cNvSpPr>
          <p:nvPr/>
        </p:nvSpPr>
        <p:spPr>
          <a:xfrm>
            <a:off x="7391400" y="4267200"/>
            <a:ext cx="27421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bg1"/>
                </a:solidFill>
                <a:latin typeface="Nexa Bold" panose="02000000000000000000" pitchFamily="50" charset="0"/>
              </a:rPr>
              <a:t>SECTION</a:t>
            </a:r>
          </a:p>
          <a:p>
            <a:r>
              <a:rPr lang="en-US" sz="3200">
                <a:solidFill>
                  <a:schemeClr val="bg1"/>
                </a:solidFill>
                <a:latin typeface="Nexa Bold" panose="02000000000000000000" pitchFamily="50" charset="0"/>
              </a:rPr>
              <a:t>BREAK.</a:t>
            </a:r>
          </a:p>
        </p:txBody>
      </p:sp>
      <p:cxnSp>
        <p:nvCxnSpPr>
          <p:cNvPr id="4" name="Straight Connector 3"/>
          <p:cNvCxnSpPr/>
          <p:nvPr/>
        </p:nvCxnSpPr>
        <p:spPr>
          <a:xfrm>
            <a:off x="7391400" y="5410200"/>
            <a:ext cx="274218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29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715000"/>
            <a:ext cx="12192000" cy="1143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flipH="1">
            <a:off x="0" y="0"/>
            <a:ext cx="7924800" cy="1150804"/>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 name="connsiteX0" fmla="*/ 8559800 w 8559800"/>
              <a:gd name="connsiteY0" fmla="*/ 406400 h 5270500"/>
              <a:gd name="connsiteX1" fmla="*/ 8559800 w 8559800"/>
              <a:gd name="connsiteY1" fmla="*/ 5270500 h 5270500"/>
              <a:gd name="connsiteX2" fmla="*/ 0 w 8559800"/>
              <a:gd name="connsiteY2" fmla="*/ 5270500 h 5270500"/>
              <a:gd name="connsiteX3" fmla="*/ 2936730 w 8559800"/>
              <a:gd name="connsiteY3" fmla="*/ 0 h 5270500"/>
              <a:gd name="connsiteX4" fmla="*/ 8559800 w 8559800"/>
              <a:gd name="connsiteY4" fmla="*/ 0 h 5270500"/>
              <a:gd name="connsiteX5" fmla="*/ 8559800 w 8559800"/>
              <a:gd name="connsiteY5" fmla="*/ 406400 h 5270500"/>
              <a:gd name="connsiteX0" fmla="*/ 7699970 w 7699970"/>
              <a:gd name="connsiteY0" fmla="*/ 406400 h 5270500"/>
              <a:gd name="connsiteX1" fmla="*/ 7699970 w 7699970"/>
              <a:gd name="connsiteY1" fmla="*/ 5270500 h 5270500"/>
              <a:gd name="connsiteX2" fmla="*/ 0 w 7699970"/>
              <a:gd name="connsiteY2" fmla="*/ 5270500 h 5270500"/>
              <a:gd name="connsiteX3" fmla="*/ 2076900 w 7699970"/>
              <a:gd name="connsiteY3" fmla="*/ 0 h 5270500"/>
              <a:gd name="connsiteX4" fmla="*/ 7699970 w 7699970"/>
              <a:gd name="connsiteY4" fmla="*/ 0 h 5270500"/>
              <a:gd name="connsiteX5" fmla="*/ 7699970 w 7699970"/>
              <a:gd name="connsiteY5" fmla="*/ 406400 h 5270500"/>
              <a:gd name="connsiteX0" fmla="*/ 7699970 w 7699970"/>
              <a:gd name="connsiteY0" fmla="*/ 406400 h 5270500"/>
              <a:gd name="connsiteX1" fmla="*/ 7699970 w 7699970"/>
              <a:gd name="connsiteY1" fmla="*/ 5270500 h 5270500"/>
              <a:gd name="connsiteX2" fmla="*/ 0 w 7699970"/>
              <a:gd name="connsiteY2" fmla="*/ 5270500 h 5270500"/>
              <a:gd name="connsiteX3" fmla="*/ 1239947 w 7699970"/>
              <a:gd name="connsiteY3" fmla="*/ 0 h 5270500"/>
              <a:gd name="connsiteX4" fmla="*/ 7699970 w 7699970"/>
              <a:gd name="connsiteY4" fmla="*/ 0 h 5270500"/>
              <a:gd name="connsiteX5" fmla="*/ 7699970 w 769997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9970" h="5270500">
                <a:moveTo>
                  <a:pt x="7699970" y="406400"/>
                </a:moveTo>
                <a:lnTo>
                  <a:pt x="7699970" y="5270500"/>
                </a:lnTo>
                <a:lnTo>
                  <a:pt x="0" y="5270500"/>
                </a:lnTo>
                <a:lnTo>
                  <a:pt x="1239947" y="0"/>
                </a:lnTo>
                <a:lnTo>
                  <a:pt x="7699970" y="0"/>
                </a:lnTo>
                <a:lnTo>
                  <a:pt x="7699970" y="4064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0AAA7"/>
              </a:solidFill>
            </a:endParaRPr>
          </a:p>
        </p:txBody>
      </p:sp>
      <p:sp>
        <p:nvSpPr>
          <p:cNvPr id="6" name="Title 1"/>
          <p:cNvSpPr txBox="1">
            <a:spLocks/>
          </p:cNvSpPr>
          <p:nvPr/>
        </p:nvSpPr>
        <p:spPr>
          <a:xfrm>
            <a:off x="609600" y="152400"/>
            <a:ext cx="2742186" cy="9984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bg1"/>
                </a:solidFill>
                <a:latin typeface="Nexa Bold" panose="02000000000000000000" pitchFamily="50" charset="0"/>
              </a:rPr>
              <a:t>SECTION</a:t>
            </a:r>
          </a:p>
          <a:p>
            <a:r>
              <a:rPr lang="en-US" sz="3200">
                <a:solidFill>
                  <a:schemeClr val="bg1"/>
                </a:solidFill>
                <a:latin typeface="Nexa Bold" panose="02000000000000000000" pitchFamily="50" charset="0"/>
              </a:rPr>
              <a:t>BREAK.</a:t>
            </a:r>
          </a:p>
        </p:txBody>
      </p:sp>
      <p:sp>
        <p:nvSpPr>
          <p:cNvPr id="10" name="TextBox 9"/>
          <p:cNvSpPr txBox="1"/>
          <p:nvPr/>
        </p:nvSpPr>
        <p:spPr>
          <a:xfrm>
            <a:off x="2667000" y="5943600"/>
            <a:ext cx="6858000" cy="646331"/>
          </a:xfrm>
          <a:prstGeom prst="rect">
            <a:avLst/>
          </a:prstGeom>
          <a:noFill/>
        </p:spPr>
        <p:txBody>
          <a:bodyPr wrap="square" rtlCol="0">
            <a:spAutoFit/>
          </a:bodyPr>
          <a:lstStyle/>
          <a:p>
            <a:pPr algn="ctr"/>
            <a:r>
              <a:rPr lang="en-GB" b="1" i="1">
                <a:solidFill>
                  <a:schemeClr val="bg1"/>
                </a:solidFill>
                <a:latin typeface="Lato" panose="020F0502020204030203" pitchFamily="34" charset="0"/>
              </a:rPr>
              <a:t>“</a:t>
            </a:r>
            <a:r>
              <a:rPr lang="en-GB" b="1" i="1" err="1">
                <a:solidFill>
                  <a:schemeClr val="bg1"/>
                </a:solidFill>
                <a:latin typeface="Lato" panose="020F0502020204030203" pitchFamily="34" charset="0"/>
              </a:rPr>
              <a:t>Consetetur</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sadipscing</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elitr</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sed</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diam</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nonumy</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eirmod</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tempor</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invidunt</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ut</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labore</a:t>
            </a:r>
            <a:r>
              <a:rPr lang="id-ID" b="1" i="1">
                <a:solidFill>
                  <a:schemeClr val="bg1"/>
                </a:solidFill>
                <a:latin typeface="Lato" panose="020F0502020204030203" pitchFamily="34" charset="0"/>
              </a:rPr>
              <a:t>. </a:t>
            </a:r>
            <a:r>
              <a:rPr lang="en-GB" b="1" i="1">
                <a:solidFill>
                  <a:schemeClr val="bg1"/>
                </a:solidFill>
                <a:latin typeface="Lato" panose="020F0502020204030203" pitchFamily="34" charset="0"/>
              </a:rPr>
              <a:t>At </a:t>
            </a:r>
            <a:r>
              <a:rPr lang="en-GB" b="1" i="1" err="1">
                <a:solidFill>
                  <a:schemeClr val="bg1"/>
                </a:solidFill>
                <a:latin typeface="Lato" panose="020F0502020204030203" pitchFamily="34" charset="0"/>
              </a:rPr>
              <a:t>vero</a:t>
            </a:r>
            <a:r>
              <a:rPr lang="en-GB" b="1" i="1">
                <a:solidFill>
                  <a:schemeClr val="bg1"/>
                </a:solidFill>
                <a:latin typeface="Lato" panose="020F0502020204030203" pitchFamily="34" charset="0"/>
              </a:rPr>
              <a:t> </a:t>
            </a:r>
            <a:r>
              <a:rPr lang="en-GB" b="1" i="1" err="1">
                <a:solidFill>
                  <a:schemeClr val="bg1"/>
                </a:solidFill>
                <a:latin typeface="Lato" panose="020F0502020204030203" pitchFamily="34" charset="0"/>
              </a:rPr>
              <a:t>eos</a:t>
            </a:r>
            <a:r>
              <a:rPr lang="en-GB" b="1" i="1">
                <a:solidFill>
                  <a:schemeClr val="bg1"/>
                </a:solidFill>
                <a:latin typeface="Lato" panose="020F0502020204030203" pitchFamily="34" charset="0"/>
              </a:rPr>
              <a:t> et </a:t>
            </a:r>
            <a:r>
              <a:rPr lang="en-GB" b="1" i="1" err="1">
                <a:solidFill>
                  <a:schemeClr val="bg1"/>
                </a:solidFill>
                <a:latin typeface="Lato" panose="020F0502020204030203" pitchFamily="34" charset="0"/>
              </a:rPr>
              <a:t>accusam</a:t>
            </a:r>
            <a:r>
              <a:rPr lang="en-GB" b="1" i="1">
                <a:solidFill>
                  <a:schemeClr val="bg1"/>
                </a:solidFill>
                <a:latin typeface="Lato" panose="020F0502020204030203" pitchFamily="34" charset="0"/>
              </a:rPr>
              <a:t> et </a:t>
            </a:r>
            <a:r>
              <a:rPr lang="en-GB" b="1" i="1" err="1">
                <a:solidFill>
                  <a:schemeClr val="bg1"/>
                </a:solidFill>
                <a:latin typeface="Lato" panose="020F0502020204030203" pitchFamily="34" charset="0"/>
              </a:rPr>
              <a:t>justo</a:t>
            </a:r>
            <a:r>
              <a:rPr lang="en-GB" b="1" i="1">
                <a:solidFill>
                  <a:schemeClr val="bg1"/>
                </a:solidFill>
                <a:latin typeface="Lato" panose="020F0502020204030203" pitchFamily="34" charset="0"/>
              </a:rPr>
              <a:t> duo </a:t>
            </a:r>
            <a:r>
              <a:rPr lang="en-GB" b="1" i="1" err="1">
                <a:solidFill>
                  <a:schemeClr val="bg1"/>
                </a:solidFill>
                <a:latin typeface="Lato" panose="020F0502020204030203" pitchFamily="34" charset="0"/>
              </a:rPr>
              <a:t>dolores</a:t>
            </a:r>
            <a:r>
              <a:rPr lang="en-GB" b="1" i="1">
                <a:solidFill>
                  <a:schemeClr val="bg1"/>
                </a:solidFill>
                <a:latin typeface="Lato" panose="020F0502020204030203" pitchFamily="34" charset="0"/>
              </a:rPr>
              <a:t> et “   </a:t>
            </a:r>
            <a:endParaRPr lang="en-GB" sz="1100" b="1" i="1">
              <a:solidFill>
                <a:schemeClr val="bg1"/>
              </a:solidFill>
              <a:latin typeface="Lato" panose="020F0502020204030203" pitchFamily="34" charset="0"/>
            </a:endParaRPr>
          </a:p>
        </p:txBody>
      </p:sp>
      <p:sp>
        <p:nvSpPr>
          <p:cNvPr id="2" name="Picture Placeholder 1"/>
          <p:cNvSpPr>
            <a:spLocks noGrp="1"/>
          </p:cNvSpPr>
          <p:nvPr>
            <p:ph type="pic" sz="quarter" idx="10"/>
          </p:nvPr>
        </p:nvSpPr>
        <p:spPr>
          <a:solidFill>
            <a:schemeClr val="accent3">
              <a:lumMod val="10000"/>
              <a:lumOff val="90000"/>
            </a:schemeClr>
          </a:solidFill>
        </p:spPr>
      </p:sp>
    </p:spTree>
    <p:extLst>
      <p:ext uri="{BB962C8B-B14F-4D97-AF65-F5344CB8AC3E}">
        <p14:creationId xmlns:p14="http://schemas.microsoft.com/office/powerpoint/2010/main" val="350876106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600200"/>
            <a:ext cx="4724400" cy="43434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4"/>
          </p:nvPr>
        </p:nvSpPr>
        <p:spPr/>
        <p:txBody>
          <a:bodyPr/>
          <a:lstStyle/>
          <a:p>
            <a:r>
              <a:rPr lang="id-ID"/>
              <a:t>SHOWREEL</a:t>
            </a:r>
            <a:endParaRPr lang="en-US"/>
          </a:p>
        </p:txBody>
      </p:sp>
      <p:sp>
        <p:nvSpPr>
          <p:cNvPr id="10" name="Text Placeholder 9"/>
          <p:cNvSpPr>
            <a:spLocks noGrp="1"/>
          </p:cNvSpPr>
          <p:nvPr>
            <p:ph type="body" sz="quarter" idx="13"/>
          </p:nvPr>
        </p:nvSpPr>
        <p:spPr/>
        <p:txBody>
          <a:bodyPr/>
          <a:lstStyle/>
          <a:p>
            <a:r>
              <a:rPr lang="en-GB" err="1">
                <a:solidFill>
                  <a:schemeClr val="bg1"/>
                </a:solidFill>
                <a:latin typeface="Lato" panose="020F0502020204030203" pitchFamily="34" charset="0"/>
              </a:rPr>
              <a:t>Consetetur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sadipscing</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elitr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sed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diam</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nonumy</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eirmod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tempor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invidunt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ut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labore</a:t>
            </a:r>
            <a:r>
              <a:rPr lang="en-GB">
                <a:solidFill>
                  <a:schemeClr val="bg1"/>
                </a:solidFill>
                <a:latin typeface="Lato" panose="020F0502020204030203" pitchFamily="34" charset="0"/>
              </a:rPr>
              <a:t> et </a:t>
            </a:r>
            <a:r>
              <a:rPr lang="en-GB" err="1">
                <a:solidFill>
                  <a:schemeClr val="bg1"/>
                </a:solidFill>
                <a:latin typeface="Lato" panose="020F0502020204030203" pitchFamily="34" charset="0"/>
              </a:rPr>
              <a:t>dolore</a:t>
            </a:r>
            <a:r>
              <a:rPr lang="en-GB">
                <a:solidFill>
                  <a:schemeClr val="bg1"/>
                </a:solidFill>
                <a:latin typeface="Lato" panose="020F0502020204030203" pitchFamily="34" charset="0"/>
              </a:rPr>
              <a:t> magna </a:t>
            </a:r>
            <a:r>
              <a:rPr lang="en-GB" err="1">
                <a:solidFill>
                  <a:schemeClr val="bg1"/>
                </a:solidFill>
                <a:latin typeface="Lato" panose="020F0502020204030203" pitchFamily="34" charset="0"/>
              </a:rPr>
              <a:t>aliquyam</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erat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Consetetur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sadipscing</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elitr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sed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diam</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nonumy</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eirmod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tempor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invidunt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ut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labore</a:t>
            </a:r>
            <a:r>
              <a:rPr lang="en-GB">
                <a:solidFill>
                  <a:schemeClr val="bg1"/>
                </a:solidFill>
                <a:latin typeface="Lato" panose="020F0502020204030203" pitchFamily="34" charset="0"/>
              </a:rPr>
              <a:t> et </a:t>
            </a:r>
            <a:r>
              <a:rPr lang="en-GB" err="1">
                <a:solidFill>
                  <a:schemeClr val="bg1"/>
                </a:solidFill>
                <a:latin typeface="Lato" panose="020F0502020204030203" pitchFamily="34" charset="0"/>
              </a:rPr>
              <a:t>dolore</a:t>
            </a:r>
            <a:r>
              <a:rPr lang="en-GB">
                <a:solidFill>
                  <a:schemeClr val="bg1"/>
                </a:solidFill>
                <a:latin typeface="Lato" panose="020F0502020204030203" pitchFamily="34" charset="0"/>
              </a:rPr>
              <a:t> magna </a:t>
            </a:r>
            <a:r>
              <a:rPr lang="en-GB" err="1">
                <a:solidFill>
                  <a:schemeClr val="bg1"/>
                </a:solidFill>
                <a:latin typeface="Lato" panose="020F0502020204030203" pitchFamily="34" charset="0"/>
              </a:rPr>
              <a:t>aliquyam</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erat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sed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diam</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voluptua</a:t>
            </a:r>
            <a:r>
              <a:rPr lang="en-GB">
                <a:solidFill>
                  <a:schemeClr val="bg1"/>
                </a:solidFill>
                <a:latin typeface="Lato" panose="020F0502020204030203" pitchFamily="34" charset="0"/>
              </a:rPr>
              <a:t>. At </a:t>
            </a:r>
            <a:r>
              <a:rPr lang="en-GB" err="1">
                <a:solidFill>
                  <a:schemeClr val="bg1"/>
                </a:solidFill>
                <a:latin typeface="Lato" panose="020F0502020204030203" pitchFamily="34" charset="0"/>
              </a:rPr>
              <a:t>vero</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eos</a:t>
            </a:r>
            <a:r>
              <a:rPr lang="en-GB">
                <a:solidFill>
                  <a:schemeClr val="bg1"/>
                </a:solidFill>
                <a:latin typeface="Lato" panose="020F0502020204030203" pitchFamily="34" charset="0"/>
              </a:rPr>
              <a:t> et </a:t>
            </a:r>
            <a:r>
              <a:rPr lang="en-GB" err="1">
                <a:solidFill>
                  <a:schemeClr val="bg1"/>
                </a:solidFill>
                <a:latin typeface="Lato" panose="020F0502020204030203" pitchFamily="34" charset="0"/>
              </a:rPr>
              <a:t>accusam</a:t>
            </a:r>
            <a:r>
              <a:rPr lang="en-GB">
                <a:solidFill>
                  <a:schemeClr val="bg1"/>
                </a:solidFill>
                <a:latin typeface="Lato" panose="020F0502020204030203" pitchFamily="34" charset="0"/>
              </a:rPr>
              <a:t> et </a:t>
            </a:r>
            <a:r>
              <a:rPr lang="en-GB" err="1">
                <a:solidFill>
                  <a:schemeClr val="bg1"/>
                </a:solidFill>
                <a:latin typeface="Lato" panose="020F0502020204030203" pitchFamily="34" charset="0"/>
              </a:rPr>
              <a:t>justo</a:t>
            </a:r>
            <a:r>
              <a:rPr lang="en-GB">
                <a:solidFill>
                  <a:schemeClr val="bg1"/>
                </a:solidFill>
                <a:latin typeface="Lato" panose="020F0502020204030203" pitchFamily="34" charset="0"/>
              </a:rPr>
              <a:t> duo </a:t>
            </a:r>
            <a:r>
              <a:rPr lang="en-GB" err="1">
                <a:solidFill>
                  <a:schemeClr val="bg1"/>
                </a:solidFill>
                <a:latin typeface="Lato" panose="020F0502020204030203" pitchFamily="34" charset="0"/>
              </a:rPr>
              <a:t>dolores</a:t>
            </a:r>
            <a:r>
              <a:rPr lang="en-GB">
                <a:solidFill>
                  <a:schemeClr val="bg1"/>
                </a:solidFill>
                <a:latin typeface="Lato" panose="020F0502020204030203" pitchFamily="34" charset="0"/>
              </a:rPr>
              <a:t> et </a:t>
            </a:r>
            <a:r>
              <a:rPr lang="en-GB" err="1">
                <a:solidFill>
                  <a:schemeClr val="bg1"/>
                </a:solidFill>
                <a:latin typeface="Lato" panose="020F0502020204030203" pitchFamily="34" charset="0"/>
              </a:rPr>
              <a:t>ea</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rebum</a:t>
            </a:r>
            <a:r>
              <a:rPr lang="en-GB">
                <a:solidFill>
                  <a:schemeClr val="bg1"/>
                </a:solidFill>
                <a:latin typeface="Lato" panose="020F0502020204030203" pitchFamily="34" charset="0"/>
              </a:rPr>
              <a:t>. Stet </a:t>
            </a:r>
            <a:r>
              <a:rPr lang="en-GB" err="1">
                <a:solidFill>
                  <a:schemeClr val="bg1"/>
                </a:solidFill>
                <a:latin typeface="Lato" panose="020F0502020204030203" pitchFamily="34" charset="0"/>
              </a:rPr>
              <a:t>clita</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kasd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gubergren</a:t>
            </a:r>
            <a:r>
              <a:rPr lang="en-GB">
                <a:solidFill>
                  <a:schemeClr val="bg1"/>
                </a:solidFill>
                <a:latin typeface="Lato" panose="020F0502020204030203" pitchFamily="34" charset="0"/>
              </a:rPr>
              <a:t>. </a:t>
            </a:r>
            <a:endParaRPr lang="id-ID">
              <a:solidFill>
                <a:schemeClr val="bg1"/>
              </a:solidFill>
              <a:latin typeface="Lato" panose="020F0502020204030203" pitchFamily="34" charset="0"/>
            </a:endParaRPr>
          </a:p>
          <a:p>
            <a:r>
              <a:rPr lang="en-GB">
                <a:solidFill>
                  <a:schemeClr val="bg1"/>
                </a:solidFill>
                <a:latin typeface="Lato" panose="020F0502020204030203" pitchFamily="34" charset="0"/>
              </a:rPr>
              <a:t>Stet </a:t>
            </a:r>
            <a:r>
              <a:rPr lang="en-GB" err="1">
                <a:solidFill>
                  <a:schemeClr val="bg1"/>
                </a:solidFill>
                <a:latin typeface="Lato" panose="020F0502020204030203" pitchFamily="34" charset="0"/>
              </a:rPr>
              <a:t>clita</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kasd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gubergren</a:t>
            </a:r>
            <a:r>
              <a:rPr lang="en-GB">
                <a:solidFill>
                  <a:schemeClr val="bg1"/>
                </a:solidFill>
                <a:latin typeface="Lato" panose="020F0502020204030203" pitchFamily="34" charset="0"/>
              </a:rPr>
              <a:t>, no sea </a:t>
            </a:r>
            <a:r>
              <a:rPr lang="en-GB" err="1">
                <a:solidFill>
                  <a:schemeClr val="bg1"/>
                </a:solidFill>
                <a:latin typeface="Lato" panose="020F0502020204030203" pitchFamily="34" charset="0"/>
              </a:rPr>
              <a:t>takimata</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sanctus</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est</a:t>
            </a:r>
            <a:r>
              <a:rPr lang="en-GB">
                <a:solidFill>
                  <a:schemeClr val="bg1"/>
                </a:solidFill>
                <a:latin typeface="Lato" panose="020F0502020204030203" pitchFamily="34" charset="0"/>
              </a:rPr>
              <a:t> Lorem ipsum </a:t>
            </a:r>
            <a:r>
              <a:rPr lang="en-GB" err="1">
                <a:solidFill>
                  <a:schemeClr val="bg1"/>
                </a:solidFill>
                <a:latin typeface="Lato" panose="020F0502020204030203" pitchFamily="34" charset="0"/>
              </a:rPr>
              <a:t>dolor</a:t>
            </a:r>
            <a:r>
              <a:rPr lang="en-GB">
                <a:solidFill>
                  <a:schemeClr val="bg1"/>
                </a:solidFill>
                <a:latin typeface="Lato" panose="020F0502020204030203" pitchFamily="34" charset="0"/>
              </a:rPr>
              <a:t> sit </a:t>
            </a:r>
            <a:r>
              <a:rPr lang="en-GB" err="1">
                <a:solidFill>
                  <a:schemeClr val="bg1"/>
                </a:solidFill>
                <a:latin typeface="Lato" panose="020F0502020204030203" pitchFamily="34" charset="0"/>
              </a:rPr>
              <a:t>amet</a:t>
            </a:r>
            <a:r>
              <a:rPr lang="id-ID">
                <a:solidFill>
                  <a:schemeClr val="bg1"/>
                </a:solidFill>
                <a:latin typeface="Lato" panose="020F0502020204030203" pitchFamily="34" charset="0"/>
              </a:rPr>
              <a:t>, </a:t>
            </a:r>
            <a:r>
              <a:rPr lang="en-GB" err="1">
                <a:solidFill>
                  <a:schemeClr val="bg1"/>
                </a:solidFill>
                <a:latin typeface="Lato" panose="020F0502020204030203" pitchFamily="34" charset="0"/>
              </a:rPr>
              <a:t>nonumy</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eirmod</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tempor</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invidunt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ut</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labore</a:t>
            </a:r>
            <a:r>
              <a:rPr lang="en-GB">
                <a:solidFill>
                  <a:schemeClr val="bg1"/>
                </a:solidFill>
                <a:latin typeface="Lato" panose="020F0502020204030203" pitchFamily="34" charset="0"/>
              </a:rPr>
              <a:t> et </a:t>
            </a:r>
            <a:r>
              <a:rPr lang="en-GB" err="1">
                <a:solidFill>
                  <a:schemeClr val="bg1"/>
                </a:solidFill>
                <a:latin typeface="Lato" panose="020F0502020204030203" pitchFamily="34" charset="0"/>
              </a:rPr>
              <a:t>dolore</a:t>
            </a:r>
            <a:r>
              <a:rPr lang="en-GB">
                <a:solidFill>
                  <a:schemeClr val="bg1"/>
                </a:solidFill>
                <a:latin typeface="Lato" panose="020F0502020204030203" pitchFamily="34" charset="0"/>
              </a:rPr>
              <a:t> magna </a:t>
            </a:r>
            <a:r>
              <a:rPr lang="en-GB" err="1">
                <a:solidFill>
                  <a:schemeClr val="bg1"/>
                </a:solidFill>
                <a:latin typeface="Lato" panose="020F0502020204030203" pitchFamily="34" charset="0"/>
              </a:rPr>
              <a:t>aliquyam</a:t>
            </a:r>
            <a:r>
              <a:rPr lang="en-GB">
                <a:solidFill>
                  <a:schemeClr val="bg1"/>
                </a:solidFill>
                <a:latin typeface="Lato" panose="020F0502020204030203" pitchFamily="34" charset="0"/>
              </a:rPr>
              <a:t> </a:t>
            </a:r>
            <a:r>
              <a:rPr lang="en-GB" err="1">
                <a:solidFill>
                  <a:schemeClr val="bg1"/>
                </a:solidFill>
                <a:latin typeface="Lato" panose="020F0502020204030203" pitchFamily="34" charset="0"/>
              </a:rPr>
              <a:t>erat</a:t>
            </a:r>
            <a:r>
              <a:rPr lang="en-GB">
                <a:solidFill>
                  <a:schemeClr val="bg1"/>
                </a:solidFill>
                <a:latin typeface="Lato" panose="020F0502020204030203" pitchFamily="34" charset="0"/>
              </a:rPr>
              <a:t>. </a:t>
            </a:r>
            <a:endParaRPr lang="id-ID">
              <a:solidFill>
                <a:schemeClr val="bg1"/>
              </a:solidFill>
              <a:latin typeface="Lato" panose="020F0502020204030203" pitchFamily="34" charset="0"/>
            </a:endParaRPr>
          </a:p>
        </p:txBody>
      </p:sp>
      <p:sp>
        <p:nvSpPr>
          <p:cNvPr id="17" name="Text Placeholder 16"/>
          <p:cNvSpPr>
            <a:spLocks noGrp="1"/>
          </p:cNvSpPr>
          <p:nvPr>
            <p:ph type="body" sz="quarter" idx="15"/>
          </p:nvPr>
        </p:nvSpPr>
        <p:spPr/>
        <p:txBody>
          <a:bodyPr/>
          <a:lstStyle/>
          <a:p>
            <a:r>
              <a:rPr lang="id-ID">
                <a:solidFill>
                  <a:schemeClr val="accent2"/>
                </a:solidFill>
              </a:rPr>
              <a:t>SUBTITLE</a:t>
            </a:r>
            <a:endParaRPr lang="en-US">
              <a:solidFill>
                <a:schemeClr val="accent2"/>
              </a:solidFill>
            </a:endParaRPr>
          </a:p>
        </p:txBody>
      </p:sp>
      <p:sp>
        <p:nvSpPr>
          <p:cNvPr id="2" name="Picture Placeholder 1"/>
          <p:cNvSpPr>
            <a:spLocks noGrp="1"/>
          </p:cNvSpPr>
          <p:nvPr>
            <p:ph type="pic" sz="quarter" idx="16"/>
          </p:nvPr>
        </p:nvSpPr>
        <p:spPr>
          <a:solidFill>
            <a:schemeClr val="accent1">
              <a:lumMod val="20000"/>
              <a:lumOff val="80000"/>
            </a:schemeClr>
          </a:solidFill>
        </p:spPr>
      </p:sp>
      <p:sp>
        <p:nvSpPr>
          <p:cNvPr id="3" name="Picture Placeholder 2"/>
          <p:cNvSpPr>
            <a:spLocks noGrp="1"/>
          </p:cNvSpPr>
          <p:nvPr>
            <p:ph type="pic" sz="quarter" idx="17"/>
          </p:nvPr>
        </p:nvSpPr>
        <p:spPr>
          <a:solidFill>
            <a:schemeClr val="accent1">
              <a:lumMod val="20000"/>
              <a:lumOff val="80000"/>
            </a:schemeClr>
          </a:solidFill>
        </p:spPr>
      </p:sp>
      <p:sp>
        <p:nvSpPr>
          <p:cNvPr id="5" name="Picture Placeholder 4"/>
          <p:cNvSpPr>
            <a:spLocks noGrp="1"/>
          </p:cNvSpPr>
          <p:nvPr>
            <p:ph type="pic" sz="quarter" idx="18"/>
          </p:nvPr>
        </p:nvSpPr>
        <p:spPr>
          <a:solidFill>
            <a:schemeClr val="accent1">
              <a:lumMod val="20000"/>
              <a:lumOff val="80000"/>
            </a:schemeClr>
          </a:solidFill>
        </p:spPr>
      </p:sp>
      <p:sp>
        <p:nvSpPr>
          <p:cNvPr id="4" name="Picture Placeholder 3"/>
          <p:cNvSpPr>
            <a:spLocks noGrp="1"/>
          </p:cNvSpPr>
          <p:nvPr>
            <p:ph type="pic" sz="quarter" idx="19"/>
          </p:nvPr>
        </p:nvSpPr>
        <p:spPr>
          <a:solidFill>
            <a:schemeClr val="accent1">
              <a:lumMod val="20000"/>
              <a:lumOff val="80000"/>
            </a:schemeClr>
          </a:solidFill>
        </p:spPr>
      </p:sp>
    </p:spTree>
    <p:extLst>
      <p:ext uri="{BB962C8B-B14F-4D97-AF65-F5344CB8AC3E}">
        <p14:creationId xmlns:p14="http://schemas.microsoft.com/office/powerpoint/2010/main" val="8430016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id-ID" dirty="0"/>
              <a:t>OUR CONSTITUENTS</a:t>
            </a:r>
            <a:endParaRPr lang="en-US" dirty="0"/>
          </a:p>
        </p:txBody>
      </p:sp>
      <p:sp>
        <p:nvSpPr>
          <p:cNvPr id="3" name="Picture Placeholder 2"/>
          <p:cNvSpPr>
            <a:spLocks noGrp="1"/>
          </p:cNvSpPr>
          <p:nvPr>
            <p:ph type="pic" sz="quarter" idx="15"/>
          </p:nvPr>
        </p:nvSpPr>
        <p:spPr>
          <a:solidFill>
            <a:schemeClr val="accent1">
              <a:lumMod val="20000"/>
              <a:lumOff val="80000"/>
            </a:schemeClr>
          </a:solidFill>
        </p:spPr>
      </p:sp>
      <p:sp>
        <p:nvSpPr>
          <p:cNvPr id="4" name="Picture Placeholder 3"/>
          <p:cNvSpPr>
            <a:spLocks noGrp="1"/>
          </p:cNvSpPr>
          <p:nvPr>
            <p:ph type="pic" sz="quarter" idx="16"/>
          </p:nvPr>
        </p:nvSpPr>
        <p:spPr>
          <a:solidFill>
            <a:schemeClr val="accent1">
              <a:lumMod val="20000"/>
              <a:lumOff val="80000"/>
            </a:schemeClr>
          </a:solidFill>
        </p:spPr>
      </p:sp>
      <p:sp>
        <p:nvSpPr>
          <p:cNvPr id="5" name="Picture Placeholder 4"/>
          <p:cNvSpPr>
            <a:spLocks noGrp="1"/>
          </p:cNvSpPr>
          <p:nvPr>
            <p:ph type="pic" sz="quarter" idx="17"/>
          </p:nvPr>
        </p:nvSpPr>
        <p:spPr>
          <a:solidFill>
            <a:schemeClr val="accent1">
              <a:lumMod val="20000"/>
              <a:lumOff val="80000"/>
            </a:schemeClr>
          </a:solidFill>
        </p:spPr>
      </p:sp>
      <p:sp>
        <p:nvSpPr>
          <p:cNvPr id="6" name="Picture Placeholder 5"/>
          <p:cNvSpPr>
            <a:spLocks noGrp="1"/>
          </p:cNvSpPr>
          <p:nvPr>
            <p:ph type="pic" sz="quarter" idx="18"/>
          </p:nvPr>
        </p:nvSpPr>
        <p:spPr>
          <a:solidFill>
            <a:schemeClr val="accent1">
              <a:lumMod val="20000"/>
              <a:lumOff val="80000"/>
            </a:schemeClr>
          </a:solidFill>
        </p:spPr>
      </p:sp>
      <p:sp>
        <p:nvSpPr>
          <p:cNvPr id="10" name="Picture Placeholder 9"/>
          <p:cNvSpPr>
            <a:spLocks noGrp="1"/>
          </p:cNvSpPr>
          <p:nvPr>
            <p:ph type="pic" sz="quarter" idx="19"/>
          </p:nvPr>
        </p:nvSpPr>
        <p:spPr>
          <a:solidFill>
            <a:schemeClr val="accent1">
              <a:lumMod val="20000"/>
              <a:lumOff val="80000"/>
            </a:schemeClr>
          </a:solidFill>
        </p:spPr>
      </p:sp>
      <p:sp>
        <p:nvSpPr>
          <p:cNvPr id="9" name="Picture Placeholder 8"/>
          <p:cNvSpPr>
            <a:spLocks noGrp="1"/>
          </p:cNvSpPr>
          <p:nvPr>
            <p:ph type="pic" sz="quarter" idx="20"/>
          </p:nvPr>
        </p:nvSpPr>
        <p:spPr>
          <a:solidFill>
            <a:schemeClr val="accent1">
              <a:lumMod val="20000"/>
              <a:lumOff val="80000"/>
            </a:schemeClr>
          </a:solidFill>
        </p:spPr>
      </p:sp>
      <p:sp>
        <p:nvSpPr>
          <p:cNvPr id="8" name="Picture Placeholder 7"/>
          <p:cNvSpPr>
            <a:spLocks noGrp="1"/>
          </p:cNvSpPr>
          <p:nvPr>
            <p:ph type="pic" sz="quarter" idx="21"/>
          </p:nvPr>
        </p:nvSpPr>
        <p:spPr>
          <a:solidFill>
            <a:schemeClr val="accent1">
              <a:lumMod val="20000"/>
              <a:lumOff val="80000"/>
            </a:schemeClr>
          </a:solidFill>
        </p:spPr>
      </p:sp>
      <p:sp>
        <p:nvSpPr>
          <p:cNvPr id="7" name="Picture Placeholder 6"/>
          <p:cNvSpPr>
            <a:spLocks noGrp="1"/>
          </p:cNvSpPr>
          <p:nvPr>
            <p:ph type="pic" sz="quarter" idx="22"/>
          </p:nvPr>
        </p:nvSpPr>
        <p:spPr>
          <a:solidFill>
            <a:schemeClr val="accent1">
              <a:lumMod val="20000"/>
              <a:lumOff val="80000"/>
            </a:schemeClr>
          </a:solidFill>
        </p:spPr>
      </p:sp>
    </p:spTree>
    <p:extLst>
      <p:ext uri="{BB962C8B-B14F-4D97-AF65-F5344CB8AC3E}">
        <p14:creationId xmlns:p14="http://schemas.microsoft.com/office/powerpoint/2010/main" val="1911580843"/>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id-ID" dirty="0"/>
              <a:t>USER FEEDBACK</a:t>
            </a:r>
            <a:endParaRPr lang="en-US" dirty="0"/>
          </a:p>
        </p:txBody>
      </p:sp>
      <p:sp>
        <p:nvSpPr>
          <p:cNvPr id="5" name="Picture Placeholder 4"/>
          <p:cNvSpPr>
            <a:spLocks noGrp="1"/>
          </p:cNvSpPr>
          <p:nvPr>
            <p:ph type="pic" sz="quarter" idx="15"/>
          </p:nvPr>
        </p:nvSpPr>
        <p:spPr>
          <a:solidFill>
            <a:schemeClr val="accent1">
              <a:lumMod val="20000"/>
              <a:lumOff val="80000"/>
            </a:schemeClr>
          </a:solidFill>
        </p:spPr>
      </p:sp>
      <p:sp>
        <p:nvSpPr>
          <p:cNvPr id="4" name="Picture Placeholder 3"/>
          <p:cNvSpPr>
            <a:spLocks noGrp="1"/>
          </p:cNvSpPr>
          <p:nvPr>
            <p:ph type="pic" sz="quarter" idx="19"/>
          </p:nvPr>
        </p:nvSpPr>
        <p:spPr>
          <a:solidFill>
            <a:schemeClr val="accent1">
              <a:lumMod val="20000"/>
              <a:lumOff val="80000"/>
            </a:schemeClr>
          </a:solidFill>
        </p:spPr>
      </p:sp>
      <p:sp>
        <p:nvSpPr>
          <p:cNvPr id="2" name="Text Placeholder 1"/>
          <p:cNvSpPr>
            <a:spLocks noGrp="1"/>
          </p:cNvSpPr>
          <p:nvPr>
            <p:ph type="body" sz="quarter" idx="13"/>
          </p:nvPr>
        </p:nvSpPr>
        <p:spPr/>
        <p:txBody>
          <a:bodyPr/>
          <a:lstStyle/>
          <a:p>
            <a:r>
              <a:rPr lang="en-GB" err="1">
                <a:latin typeface="Lato" panose="020F0502020204030203" pitchFamily="34" charset="0"/>
              </a:rPr>
              <a:t>Consetetur</a:t>
            </a:r>
            <a:r>
              <a:rPr lang="en-GB">
                <a:latin typeface="Lato" panose="020F0502020204030203" pitchFamily="34" charset="0"/>
              </a:rPr>
              <a:t> </a:t>
            </a:r>
            <a:r>
              <a:rPr lang="en-GB" err="1">
                <a:latin typeface="Lato" panose="020F0502020204030203" pitchFamily="34" charset="0"/>
              </a:rPr>
              <a:t>sadipscing</a:t>
            </a:r>
            <a:r>
              <a:rPr lang="en-GB">
                <a:latin typeface="Lato" panose="020F0502020204030203" pitchFamily="34" charset="0"/>
              </a:rPr>
              <a:t> </a:t>
            </a:r>
            <a:r>
              <a:rPr lang="en-GB" err="1">
                <a:latin typeface="Lato" panose="020F0502020204030203" pitchFamily="34" charset="0"/>
              </a:rPr>
              <a:t>elitr</a:t>
            </a:r>
            <a:r>
              <a:rPr lang="en-GB">
                <a:latin typeface="Lato" panose="020F0502020204030203" pitchFamily="34" charset="0"/>
              </a:rPr>
              <a:t>, </a:t>
            </a:r>
            <a:r>
              <a:rPr lang="en-GB" err="1">
                <a:latin typeface="Lato" panose="020F0502020204030203" pitchFamily="34" charset="0"/>
              </a:rPr>
              <a:t>sed</a:t>
            </a:r>
            <a:r>
              <a:rPr lang="en-GB">
                <a:latin typeface="Lato" panose="020F0502020204030203" pitchFamily="34" charset="0"/>
              </a:rPr>
              <a:t> </a:t>
            </a:r>
            <a:r>
              <a:rPr lang="en-GB" err="1">
                <a:latin typeface="Lato" panose="020F0502020204030203" pitchFamily="34" charset="0"/>
              </a:rPr>
              <a:t>diam</a:t>
            </a:r>
            <a:r>
              <a:rPr lang="en-GB">
                <a:latin typeface="Lato" panose="020F0502020204030203" pitchFamily="34" charset="0"/>
              </a:rPr>
              <a:t> </a:t>
            </a:r>
            <a:r>
              <a:rPr lang="en-GB" err="1">
                <a:latin typeface="Lato" panose="020F0502020204030203" pitchFamily="34" charset="0"/>
              </a:rPr>
              <a:t>nonumy</a:t>
            </a:r>
            <a:r>
              <a:rPr lang="en-GB">
                <a:latin typeface="Lato" panose="020F0502020204030203" pitchFamily="34" charset="0"/>
              </a:rPr>
              <a:t> </a:t>
            </a:r>
            <a:r>
              <a:rPr lang="en-GB" err="1">
                <a:latin typeface="Lato" panose="020F0502020204030203" pitchFamily="34" charset="0"/>
              </a:rPr>
              <a:t>eirmod</a:t>
            </a:r>
            <a:r>
              <a:rPr lang="en-GB">
                <a:latin typeface="Lato" panose="020F0502020204030203" pitchFamily="34" charset="0"/>
              </a:rPr>
              <a:t> </a:t>
            </a:r>
            <a:r>
              <a:rPr lang="en-GB" err="1">
                <a:latin typeface="Lato" panose="020F0502020204030203" pitchFamily="34" charset="0"/>
              </a:rPr>
              <a:t>tempor</a:t>
            </a:r>
            <a:r>
              <a:rPr lang="en-GB">
                <a:latin typeface="Lato" panose="020F0502020204030203" pitchFamily="34" charset="0"/>
              </a:rPr>
              <a:t> </a:t>
            </a:r>
            <a:r>
              <a:rPr lang="en-GB" err="1">
                <a:latin typeface="Lato" panose="020F0502020204030203" pitchFamily="34" charset="0"/>
              </a:rPr>
              <a:t>invidunt</a:t>
            </a:r>
            <a:r>
              <a:rPr lang="en-GB">
                <a:latin typeface="Lato" panose="020F0502020204030203" pitchFamily="34" charset="0"/>
              </a:rPr>
              <a:t> </a:t>
            </a:r>
            <a:r>
              <a:rPr lang="en-GB" err="1">
                <a:latin typeface="Lato" panose="020F0502020204030203" pitchFamily="34" charset="0"/>
              </a:rPr>
              <a:t>ut</a:t>
            </a:r>
            <a:r>
              <a:rPr lang="en-GB">
                <a:latin typeface="Lato" panose="020F0502020204030203" pitchFamily="34" charset="0"/>
              </a:rPr>
              <a:t> </a:t>
            </a:r>
            <a:r>
              <a:rPr lang="en-GB" err="1">
                <a:latin typeface="Lato" panose="020F0502020204030203" pitchFamily="34" charset="0"/>
              </a:rPr>
              <a:t>labore</a:t>
            </a:r>
            <a:r>
              <a:rPr lang="en-GB">
                <a:latin typeface="Lato" panose="020F0502020204030203" pitchFamily="34" charset="0"/>
              </a:rPr>
              <a:t> et </a:t>
            </a:r>
            <a:r>
              <a:rPr lang="en-GB" err="1">
                <a:latin typeface="Lato" panose="020F0502020204030203" pitchFamily="34" charset="0"/>
              </a:rPr>
              <a:t>dolore</a:t>
            </a:r>
            <a:r>
              <a:rPr lang="en-GB">
                <a:latin typeface="Lato" panose="020F0502020204030203" pitchFamily="34" charset="0"/>
              </a:rPr>
              <a:t> magna </a:t>
            </a:r>
            <a:r>
              <a:rPr lang="en-GB" err="1">
                <a:latin typeface="Lato" panose="020F0502020204030203" pitchFamily="34" charset="0"/>
              </a:rPr>
              <a:t>aliquyam</a:t>
            </a:r>
            <a:r>
              <a:rPr lang="en-GB">
                <a:latin typeface="Lato" panose="020F0502020204030203" pitchFamily="34" charset="0"/>
              </a:rPr>
              <a:t> </a:t>
            </a:r>
            <a:r>
              <a:rPr lang="en-GB" err="1">
                <a:latin typeface="Lato" panose="020F0502020204030203" pitchFamily="34" charset="0"/>
              </a:rPr>
              <a:t>erat</a:t>
            </a:r>
            <a:r>
              <a:rPr lang="en-GB">
                <a:latin typeface="Lato" panose="020F0502020204030203" pitchFamily="34" charset="0"/>
              </a:rPr>
              <a:t>, </a:t>
            </a:r>
            <a:r>
              <a:rPr lang="en-GB" err="1">
                <a:latin typeface="Lato" panose="020F0502020204030203" pitchFamily="34" charset="0"/>
              </a:rPr>
              <a:t>sed</a:t>
            </a:r>
            <a:r>
              <a:rPr lang="en-GB">
                <a:latin typeface="Lato" panose="020F0502020204030203" pitchFamily="34" charset="0"/>
              </a:rPr>
              <a:t> </a:t>
            </a:r>
            <a:r>
              <a:rPr lang="en-GB" err="1">
                <a:latin typeface="Lato" panose="020F0502020204030203" pitchFamily="34" charset="0"/>
              </a:rPr>
              <a:t>diam</a:t>
            </a:r>
            <a:r>
              <a:rPr lang="en-GB">
                <a:latin typeface="Lato" panose="020F0502020204030203" pitchFamily="34" charset="0"/>
              </a:rPr>
              <a:t> </a:t>
            </a:r>
            <a:r>
              <a:rPr lang="en-GB" err="1">
                <a:latin typeface="Lato" panose="020F0502020204030203" pitchFamily="34" charset="0"/>
              </a:rPr>
              <a:t>voluptua</a:t>
            </a:r>
            <a:r>
              <a:rPr lang="en-GB">
                <a:latin typeface="Lato" panose="020F0502020204030203" pitchFamily="34" charset="0"/>
              </a:rPr>
              <a:t>. At </a:t>
            </a:r>
            <a:r>
              <a:rPr lang="en-GB" err="1">
                <a:latin typeface="Lato" panose="020F0502020204030203" pitchFamily="34" charset="0"/>
              </a:rPr>
              <a:t>vero</a:t>
            </a:r>
            <a:r>
              <a:rPr lang="en-GB">
                <a:latin typeface="Lato" panose="020F0502020204030203" pitchFamily="34" charset="0"/>
              </a:rPr>
              <a:t> </a:t>
            </a:r>
            <a:r>
              <a:rPr lang="en-GB" err="1">
                <a:latin typeface="Lato" panose="020F0502020204030203" pitchFamily="34" charset="0"/>
              </a:rPr>
              <a:t>eos</a:t>
            </a:r>
            <a:r>
              <a:rPr lang="en-GB">
                <a:latin typeface="Lato" panose="020F0502020204030203" pitchFamily="34" charset="0"/>
              </a:rPr>
              <a:t> et </a:t>
            </a:r>
            <a:r>
              <a:rPr lang="en-GB" err="1">
                <a:latin typeface="Lato" panose="020F0502020204030203" pitchFamily="34" charset="0"/>
              </a:rPr>
              <a:t>accusam</a:t>
            </a:r>
            <a:r>
              <a:rPr lang="en-GB">
                <a:latin typeface="Lato" panose="020F0502020204030203" pitchFamily="34" charset="0"/>
              </a:rPr>
              <a:t> et </a:t>
            </a:r>
            <a:r>
              <a:rPr lang="en-GB" err="1">
                <a:latin typeface="Lato" panose="020F0502020204030203" pitchFamily="34" charset="0"/>
              </a:rPr>
              <a:t>justo</a:t>
            </a:r>
            <a:r>
              <a:rPr lang="en-GB">
                <a:latin typeface="Lato" panose="020F0502020204030203" pitchFamily="34" charset="0"/>
              </a:rPr>
              <a:t> duo </a:t>
            </a:r>
            <a:r>
              <a:rPr lang="en-GB" err="1">
                <a:latin typeface="Lato" panose="020F0502020204030203" pitchFamily="34" charset="0"/>
              </a:rPr>
              <a:t>dolores</a:t>
            </a:r>
            <a:r>
              <a:rPr lang="en-GB">
                <a:latin typeface="Lato" panose="020F0502020204030203" pitchFamily="34" charset="0"/>
              </a:rPr>
              <a:t> et </a:t>
            </a:r>
            <a:r>
              <a:rPr lang="en-GB" err="1">
                <a:latin typeface="Lato" panose="020F0502020204030203" pitchFamily="34" charset="0"/>
              </a:rPr>
              <a:t>ea</a:t>
            </a:r>
            <a:r>
              <a:rPr lang="en-GB">
                <a:latin typeface="Lato" panose="020F0502020204030203" pitchFamily="34" charset="0"/>
              </a:rPr>
              <a:t> </a:t>
            </a:r>
            <a:r>
              <a:rPr lang="en-GB" err="1">
                <a:latin typeface="Lato" panose="020F0502020204030203" pitchFamily="34" charset="0"/>
              </a:rPr>
              <a:t>rebum</a:t>
            </a:r>
            <a:r>
              <a:rPr lang="en-GB">
                <a:latin typeface="Lato" panose="020F0502020204030203" pitchFamily="34" charset="0"/>
              </a:rPr>
              <a:t>. Stet </a:t>
            </a:r>
            <a:r>
              <a:rPr lang="en-GB" err="1">
                <a:latin typeface="Lato" panose="020F0502020204030203" pitchFamily="34" charset="0"/>
              </a:rPr>
              <a:t>clita</a:t>
            </a:r>
            <a:r>
              <a:rPr lang="en-GB">
                <a:latin typeface="Lato" panose="020F0502020204030203" pitchFamily="34" charset="0"/>
              </a:rPr>
              <a:t> </a:t>
            </a:r>
            <a:r>
              <a:rPr lang="en-GB" err="1">
                <a:latin typeface="Lato" panose="020F0502020204030203" pitchFamily="34" charset="0"/>
              </a:rPr>
              <a:t>kasd</a:t>
            </a:r>
            <a:r>
              <a:rPr lang="en-GB">
                <a:latin typeface="Lato" panose="020F0502020204030203" pitchFamily="34" charset="0"/>
              </a:rPr>
              <a:t> </a:t>
            </a:r>
            <a:r>
              <a:rPr lang="en-GB" err="1">
                <a:latin typeface="Lato" panose="020F0502020204030203" pitchFamily="34" charset="0"/>
              </a:rPr>
              <a:t>gubergren</a:t>
            </a:r>
            <a:r>
              <a:rPr lang="en-GB">
                <a:latin typeface="Lato" panose="020F0502020204030203" pitchFamily="34" charset="0"/>
              </a:rPr>
              <a:t>, no sea </a:t>
            </a:r>
            <a:r>
              <a:rPr lang="en-GB" err="1">
                <a:latin typeface="Lato" panose="020F0502020204030203" pitchFamily="34" charset="0"/>
              </a:rPr>
              <a:t>takimata</a:t>
            </a:r>
            <a:r>
              <a:rPr lang="en-GB">
                <a:latin typeface="Lato" panose="020F0502020204030203" pitchFamily="34" charset="0"/>
              </a:rPr>
              <a:t> </a:t>
            </a:r>
            <a:r>
              <a:rPr lang="en-GB" err="1">
                <a:latin typeface="Lato" panose="020F0502020204030203" pitchFamily="34" charset="0"/>
              </a:rPr>
              <a:t>sanctus</a:t>
            </a:r>
            <a:r>
              <a:rPr lang="en-GB">
                <a:latin typeface="Lato" panose="020F0502020204030203" pitchFamily="34" charset="0"/>
              </a:rPr>
              <a:t> </a:t>
            </a:r>
            <a:r>
              <a:rPr lang="en-GB" err="1">
                <a:latin typeface="Lato" panose="020F0502020204030203" pitchFamily="34" charset="0"/>
              </a:rPr>
              <a:t>est</a:t>
            </a:r>
            <a:r>
              <a:rPr lang="en-GB">
                <a:latin typeface="Lato" panose="020F0502020204030203" pitchFamily="34" charset="0"/>
              </a:rPr>
              <a:t> Lorem ipsum </a:t>
            </a:r>
            <a:r>
              <a:rPr lang="en-GB" err="1">
                <a:latin typeface="Lato" panose="020F0502020204030203" pitchFamily="34" charset="0"/>
              </a:rPr>
              <a:t>dolor</a:t>
            </a:r>
            <a:r>
              <a:rPr lang="en-GB">
                <a:latin typeface="Lato" panose="020F0502020204030203" pitchFamily="34" charset="0"/>
              </a:rPr>
              <a:t> sit </a:t>
            </a:r>
            <a:r>
              <a:rPr lang="en-GB" err="1">
                <a:latin typeface="Lato" panose="020F0502020204030203" pitchFamily="34" charset="0"/>
              </a:rPr>
              <a:t>amet</a:t>
            </a:r>
            <a:r>
              <a:rPr lang="en-GB">
                <a:latin typeface="Lato" panose="020F0502020204030203" pitchFamily="34" charset="0"/>
              </a:rPr>
              <a:t>. Lorem ipsum </a:t>
            </a:r>
            <a:r>
              <a:rPr lang="en-GB" err="1">
                <a:latin typeface="Lato" panose="020F0502020204030203" pitchFamily="34" charset="0"/>
              </a:rPr>
              <a:t>dolor</a:t>
            </a:r>
            <a:r>
              <a:rPr lang="en-GB">
                <a:latin typeface="Lato" panose="020F0502020204030203" pitchFamily="34" charset="0"/>
              </a:rPr>
              <a:t> sit </a:t>
            </a:r>
            <a:r>
              <a:rPr lang="en-GB" err="1">
                <a:latin typeface="Lato" panose="020F0502020204030203" pitchFamily="34" charset="0"/>
              </a:rPr>
              <a:t>amet</a:t>
            </a:r>
            <a:r>
              <a:rPr lang="en-GB">
                <a:latin typeface="Lato" panose="020F0502020204030203" pitchFamily="34" charset="0"/>
              </a:rPr>
              <a:t>, </a:t>
            </a:r>
            <a:r>
              <a:rPr lang="en-GB" err="1">
                <a:latin typeface="Lato" panose="020F0502020204030203" pitchFamily="34" charset="0"/>
              </a:rPr>
              <a:t>consetetur</a:t>
            </a:r>
            <a:r>
              <a:rPr lang="en-GB">
                <a:latin typeface="Lato" panose="020F0502020204030203" pitchFamily="34" charset="0"/>
              </a:rPr>
              <a:t> </a:t>
            </a:r>
            <a:r>
              <a:rPr lang="en-GB" err="1">
                <a:latin typeface="Lato" panose="020F0502020204030203" pitchFamily="34" charset="0"/>
              </a:rPr>
              <a:t>sadipscing</a:t>
            </a:r>
            <a:r>
              <a:rPr lang="en-GB">
                <a:latin typeface="Lato" panose="020F0502020204030203" pitchFamily="34" charset="0"/>
              </a:rPr>
              <a:t> </a:t>
            </a:r>
            <a:r>
              <a:rPr lang="en-GB" err="1">
                <a:latin typeface="Lato" panose="020F0502020204030203" pitchFamily="34" charset="0"/>
              </a:rPr>
              <a:t>elitr</a:t>
            </a:r>
            <a:endParaRPr lang="en-US"/>
          </a:p>
        </p:txBody>
      </p:sp>
      <p:sp>
        <p:nvSpPr>
          <p:cNvPr id="6" name="Text Placeholder 5"/>
          <p:cNvSpPr>
            <a:spLocks noGrp="1"/>
          </p:cNvSpPr>
          <p:nvPr>
            <p:ph type="body" sz="quarter" idx="20"/>
          </p:nvPr>
        </p:nvSpPr>
        <p:spPr/>
        <p:txBody>
          <a:bodyPr/>
          <a:lstStyle/>
          <a:p>
            <a:r>
              <a:rPr lang="id-ID" dirty="0"/>
              <a:t>FRANCE</a:t>
            </a:r>
            <a:endParaRPr lang="en-US" dirty="0"/>
          </a:p>
        </p:txBody>
      </p:sp>
      <p:sp>
        <p:nvSpPr>
          <p:cNvPr id="7" name="Text Placeholder 6"/>
          <p:cNvSpPr>
            <a:spLocks noGrp="1"/>
          </p:cNvSpPr>
          <p:nvPr>
            <p:ph type="body" sz="quarter" idx="21"/>
          </p:nvPr>
        </p:nvSpPr>
        <p:spPr/>
        <p:txBody>
          <a:bodyPr/>
          <a:lstStyle/>
          <a:p>
            <a:r>
              <a:rPr lang="en-GB" err="1">
                <a:latin typeface="Lato" panose="020F0502020204030203" pitchFamily="34" charset="0"/>
              </a:rPr>
              <a:t>Consetetur</a:t>
            </a:r>
            <a:r>
              <a:rPr lang="en-GB">
                <a:latin typeface="Lato" panose="020F0502020204030203" pitchFamily="34" charset="0"/>
              </a:rPr>
              <a:t> </a:t>
            </a:r>
            <a:r>
              <a:rPr lang="en-GB" err="1">
                <a:latin typeface="Lato" panose="020F0502020204030203" pitchFamily="34" charset="0"/>
              </a:rPr>
              <a:t>sadipscing</a:t>
            </a:r>
            <a:r>
              <a:rPr lang="en-GB">
                <a:latin typeface="Lato" panose="020F0502020204030203" pitchFamily="34" charset="0"/>
              </a:rPr>
              <a:t> </a:t>
            </a:r>
            <a:r>
              <a:rPr lang="en-GB" err="1">
                <a:latin typeface="Lato" panose="020F0502020204030203" pitchFamily="34" charset="0"/>
              </a:rPr>
              <a:t>elitr</a:t>
            </a:r>
            <a:r>
              <a:rPr lang="en-GB">
                <a:latin typeface="Lato" panose="020F0502020204030203" pitchFamily="34" charset="0"/>
              </a:rPr>
              <a:t>, </a:t>
            </a:r>
            <a:r>
              <a:rPr lang="en-GB" err="1">
                <a:latin typeface="Lato" panose="020F0502020204030203" pitchFamily="34" charset="0"/>
              </a:rPr>
              <a:t>sed</a:t>
            </a:r>
            <a:r>
              <a:rPr lang="en-GB">
                <a:latin typeface="Lato" panose="020F0502020204030203" pitchFamily="34" charset="0"/>
              </a:rPr>
              <a:t> </a:t>
            </a:r>
            <a:r>
              <a:rPr lang="en-GB" err="1">
                <a:latin typeface="Lato" panose="020F0502020204030203" pitchFamily="34" charset="0"/>
              </a:rPr>
              <a:t>diam</a:t>
            </a:r>
            <a:r>
              <a:rPr lang="en-GB">
                <a:latin typeface="Lato" panose="020F0502020204030203" pitchFamily="34" charset="0"/>
              </a:rPr>
              <a:t> </a:t>
            </a:r>
            <a:r>
              <a:rPr lang="en-GB" err="1">
                <a:latin typeface="Lato" panose="020F0502020204030203" pitchFamily="34" charset="0"/>
              </a:rPr>
              <a:t>nonumy</a:t>
            </a:r>
            <a:r>
              <a:rPr lang="en-GB">
                <a:latin typeface="Lato" panose="020F0502020204030203" pitchFamily="34" charset="0"/>
              </a:rPr>
              <a:t> </a:t>
            </a:r>
            <a:r>
              <a:rPr lang="en-GB" err="1">
                <a:latin typeface="Lato" panose="020F0502020204030203" pitchFamily="34" charset="0"/>
              </a:rPr>
              <a:t>eirmod</a:t>
            </a:r>
            <a:r>
              <a:rPr lang="en-GB">
                <a:latin typeface="Lato" panose="020F0502020204030203" pitchFamily="34" charset="0"/>
              </a:rPr>
              <a:t> </a:t>
            </a:r>
            <a:r>
              <a:rPr lang="en-GB" err="1">
                <a:latin typeface="Lato" panose="020F0502020204030203" pitchFamily="34" charset="0"/>
              </a:rPr>
              <a:t>tempor</a:t>
            </a:r>
            <a:r>
              <a:rPr lang="en-GB">
                <a:latin typeface="Lato" panose="020F0502020204030203" pitchFamily="34" charset="0"/>
              </a:rPr>
              <a:t> </a:t>
            </a:r>
            <a:r>
              <a:rPr lang="en-GB" err="1">
                <a:latin typeface="Lato" panose="020F0502020204030203" pitchFamily="34" charset="0"/>
              </a:rPr>
              <a:t>invidunt</a:t>
            </a:r>
            <a:r>
              <a:rPr lang="en-GB">
                <a:latin typeface="Lato" panose="020F0502020204030203" pitchFamily="34" charset="0"/>
              </a:rPr>
              <a:t> </a:t>
            </a:r>
            <a:r>
              <a:rPr lang="en-GB" err="1">
                <a:latin typeface="Lato" panose="020F0502020204030203" pitchFamily="34" charset="0"/>
              </a:rPr>
              <a:t>ut</a:t>
            </a:r>
            <a:r>
              <a:rPr lang="en-GB">
                <a:latin typeface="Lato" panose="020F0502020204030203" pitchFamily="34" charset="0"/>
              </a:rPr>
              <a:t> </a:t>
            </a:r>
            <a:r>
              <a:rPr lang="en-GB" err="1">
                <a:latin typeface="Lato" panose="020F0502020204030203" pitchFamily="34" charset="0"/>
              </a:rPr>
              <a:t>labore</a:t>
            </a:r>
            <a:r>
              <a:rPr lang="en-GB">
                <a:latin typeface="Lato" panose="020F0502020204030203" pitchFamily="34" charset="0"/>
              </a:rPr>
              <a:t> et </a:t>
            </a:r>
            <a:r>
              <a:rPr lang="en-GB" err="1">
                <a:latin typeface="Lato" panose="020F0502020204030203" pitchFamily="34" charset="0"/>
              </a:rPr>
              <a:t>dolore</a:t>
            </a:r>
            <a:r>
              <a:rPr lang="en-GB">
                <a:latin typeface="Lato" panose="020F0502020204030203" pitchFamily="34" charset="0"/>
              </a:rPr>
              <a:t> magna </a:t>
            </a:r>
            <a:r>
              <a:rPr lang="en-GB" err="1">
                <a:latin typeface="Lato" panose="020F0502020204030203" pitchFamily="34" charset="0"/>
              </a:rPr>
              <a:t>aliquyam</a:t>
            </a:r>
            <a:r>
              <a:rPr lang="en-GB">
                <a:latin typeface="Lato" panose="020F0502020204030203" pitchFamily="34" charset="0"/>
              </a:rPr>
              <a:t> </a:t>
            </a:r>
            <a:r>
              <a:rPr lang="en-GB" err="1">
                <a:latin typeface="Lato" panose="020F0502020204030203" pitchFamily="34" charset="0"/>
              </a:rPr>
              <a:t>erat</a:t>
            </a:r>
            <a:r>
              <a:rPr lang="en-GB">
                <a:latin typeface="Lato" panose="020F0502020204030203" pitchFamily="34" charset="0"/>
              </a:rPr>
              <a:t>, </a:t>
            </a:r>
            <a:r>
              <a:rPr lang="en-GB" err="1">
                <a:latin typeface="Lato" panose="020F0502020204030203" pitchFamily="34" charset="0"/>
              </a:rPr>
              <a:t>sed</a:t>
            </a:r>
            <a:r>
              <a:rPr lang="en-GB">
                <a:latin typeface="Lato" panose="020F0502020204030203" pitchFamily="34" charset="0"/>
              </a:rPr>
              <a:t> </a:t>
            </a:r>
            <a:r>
              <a:rPr lang="en-GB" err="1">
                <a:latin typeface="Lato" panose="020F0502020204030203" pitchFamily="34" charset="0"/>
              </a:rPr>
              <a:t>diam</a:t>
            </a:r>
            <a:r>
              <a:rPr lang="en-GB">
                <a:latin typeface="Lato" panose="020F0502020204030203" pitchFamily="34" charset="0"/>
              </a:rPr>
              <a:t> </a:t>
            </a:r>
            <a:r>
              <a:rPr lang="en-GB" err="1">
                <a:latin typeface="Lato" panose="020F0502020204030203" pitchFamily="34" charset="0"/>
              </a:rPr>
              <a:t>voluptua</a:t>
            </a:r>
            <a:r>
              <a:rPr lang="en-GB">
                <a:latin typeface="Lato" panose="020F0502020204030203" pitchFamily="34" charset="0"/>
              </a:rPr>
              <a:t>. At </a:t>
            </a:r>
            <a:r>
              <a:rPr lang="en-GB" err="1">
                <a:latin typeface="Lato" panose="020F0502020204030203" pitchFamily="34" charset="0"/>
              </a:rPr>
              <a:t>vero</a:t>
            </a:r>
            <a:r>
              <a:rPr lang="en-GB">
                <a:latin typeface="Lato" panose="020F0502020204030203" pitchFamily="34" charset="0"/>
              </a:rPr>
              <a:t> </a:t>
            </a:r>
            <a:r>
              <a:rPr lang="en-GB" err="1">
                <a:latin typeface="Lato" panose="020F0502020204030203" pitchFamily="34" charset="0"/>
              </a:rPr>
              <a:t>eos</a:t>
            </a:r>
            <a:r>
              <a:rPr lang="en-GB">
                <a:latin typeface="Lato" panose="020F0502020204030203" pitchFamily="34" charset="0"/>
              </a:rPr>
              <a:t> et </a:t>
            </a:r>
            <a:r>
              <a:rPr lang="en-GB" err="1">
                <a:latin typeface="Lato" panose="020F0502020204030203" pitchFamily="34" charset="0"/>
              </a:rPr>
              <a:t>accusam</a:t>
            </a:r>
            <a:r>
              <a:rPr lang="en-GB">
                <a:latin typeface="Lato" panose="020F0502020204030203" pitchFamily="34" charset="0"/>
              </a:rPr>
              <a:t> et </a:t>
            </a:r>
            <a:r>
              <a:rPr lang="en-GB" err="1">
                <a:latin typeface="Lato" panose="020F0502020204030203" pitchFamily="34" charset="0"/>
              </a:rPr>
              <a:t>justo</a:t>
            </a:r>
            <a:r>
              <a:rPr lang="en-GB">
                <a:latin typeface="Lato" panose="020F0502020204030203" pitchFamily="34" charset="0"/>
              </a:rPr>
              <a:t> duo </a:t>
            </a:r>
            <a:r>
              <a:rPr lang="en-GB" err="1">
                <a:latin typeface="Lato" panose="020F0502020204030203" pitchFamily="34" charset="0"/>
              </a:rPr>
              <a:t>dolores</a:t>
            </a:r>
            <a:r>
              <a:rPr lang="en-GB">
                <a:latin typeface="Lato" panose="020F0502020204030203" pitchFamily="34" charset="0"/>
              </a:rPr>
              <a:t> et </a:t>
            </a:r>
            <a:r>
              <a:rPr lang="en-GB" err="1">
                <a:latin typeface="Lato" panose="020F0502020204030203" pitchFamily="34" charset="0"/>
              </a:rPr>
              <a:t>ea</a:t>
            </a:r>
            <a:r>
              <a:rPr lang="en-GB">
                <a:latin typeface="Lato" panose="020F0502020204030203" pitchFamily="34" charset="0"/>
              </a:rPr>
              <a:t> </a:t>
            </a:r>
            <a:r>
              <a:rPr lang="en-GB" err="1">
                <a:latin typeface="Lato" panose="020F0502020204030203" pitchFamily="34" charset="0"/>
              </a:rPr>
              <a:t>rebum</a:t>
            </a:r>
            <a:r>
              <a:rPr lang="en-GB">
                <a:latin typeface="Lato" panose="020F0502020204030203" pitchFamily="34" charset="0"/>
              </a:rPr>
              <a:t>. Stet </a:t>
            </a:r>
            <a:r>
              <a:rPr lang="en-GB" err="1">
                <a:latin typeface="Lato" panose="020F0502020204030203" pitchFamily="34" charset="0"/>
              </a:rPr>
              <a:t>clita</a:t>
            </a:r>
            <a:r>
              <a:rPr lang="en-GB">
                <a:latin typeface="Lato" panose="020F0502020204030203" pitchFamily="34" charset="0"/>
              </a:rPr>
              <a:t> </a:t>
            </a:r>
            <a:r>
              <a:rPr lang="en-GB" err="1">
                <a:latin typeface="Lato" panose="020F0502020204030203" pitchFamily="34" charset="0"/>
              </a:rPr>
              <a:t>kasd</a:t>
            </a:r>
            <a:r>
              <a:rPr lang="en-GB">
                <a:latin typeface="Lato" panose="020F0502020204030203" pitchFamily="34" charset="0"/>
              </a:rPr>
              <a:t> </a:t>
            </a:r>
            <a:r>
              <a:rPr lang="en-GB" err="1">
                <a:latin typeface="Lato" panose="020F0502020204030203" pitchFamily="34" charset="0"/>
              </a:rPr>
              <a:t>gubergren</a:t>
            </a:r>
            <a:r>
              <a:rPr lang="en-GB">
                <a:latin typeface="Lato" panose="020F0502020204030203" pitchFamily="34" charset="0"/>
              </a:rPr>
              <a:t>, no sea </a:t>
            </a:r>
            <a:r>
              <a:rPr lang="en-GB" err="1">
                <a:latin typeface="Lato" panose="020F0502020204030203" pitchFamily="34" charset="0"/>
              </a:rPr>
              <a:t>takimata</a:t>
            </a:r>
            <a:r>
              <a:rPr lang="en-GB">
                <a:latin typeface="Lato" panose="020F0502020204030203" pitchFamily="34" charset="0"/>
              </a:rPr>
              <a:t> </a:t>
            </a:r>
            <a:r>
              <a:rPr lang="en-GB" err="1">
                <a:latin typeface="Lato" panose="020F0502020204030203" pitchFamily="34" charset="0"/>
              </a:rPr>
              <a:t>sanctus</a:t>
            </a:r>
            <a:r>
              <a:rPr lang="en-GB">
                <a:latin typeface="Lato" panose="020F0502020204030203" pitchFamily="34" charset="0"/>
              </a:rPr>
              <a:t> </a:t>
            </a:r>
            <a:r>
              <a:rPr lang="en-GB" err="1">
                <a:latin typeface="Lato" panose="020F0502020204030203" pitchFamily="34" charset="0"/>
              </a:rPr>
              <a:t>est</a:t>
            </a:r>
            <a:r>
              <a:rPr lang="en-GB">
                <a:latin typeface="Lato" panose="020F0502020204030203" pitchFamily="34" charset="0"/>
              </a:rPr>
              <a:t> Lorem ipsum </a:t>
            </a:r>
            <a:r>
              <a:rPr lang="en-GB" err="1">
                <a:latin typeface="Lato" panose="020F0502020204030203" pitchFamily="34" charset="0"/>
              </a:rPr>
              <a:t>dolor</a:t>
            </a:r>
            <a:r>
              <a:rPr lang="en-GB">
                <a:latin typeface="Lato" panose="020F0502020204030203" pitchFamily="34" charset="0"/>
              </a:rPr>
              <a:t> sit </a:t>
            </a:r>
            <a:r>
              <a:rPr lang="en-GB" err="1">
                <a:latin typeface="Lato" panose="020F0502020204030203" pitchFamily="34" charset="0"/>
              </a:rPr>
              <a:t>amet</a:t>
            </a:r>
            <a:r>
              <a:rPr lang="en-GB">
                <a:latin typeface="Lato" panose="020F0502020204030203" pitchFamily="34" charset="0"/>
              </a:rPr>
              <a:t>. Lorem ipsum </a:t>
            </a:r>
            <a:r>
              <a:rPr lang="en-GB" err="1">
                <a:latin typeface="Lato" panose="020F0502020204030203" pitchFamily="34" charset="0"/>
              </a:rPr>
              <a:t>dolor</a:t>
            </a:r>
            <a:r>
              <a:rPr lang="en-GB">
                <a:latin typeface="Lato" panose="020F0502020204030203" pitchFamily="34" charset="0"/>
              </a:rPr>
              <a:t> sit </a:t>
            </a:r>
            <a:r>
              <a:rPr lang="en-GB" err="1">
                <a:latin typeface="Lato" panose="020F0502020204030203" pitchFamily="34" charset="0"/>
              </a:rPr>
              <a:t>amet</a:t>
            </a:r>
            <a:r>
              <a:rPr lang="en-GB">
                <a:latin typeface="Lato" panose="020F0502020204030203" pitchFamily="34" charset="0"/>
              </a:rPr>
              <a:t>, </a:t>
            </a:r>
            <a:r>
              <a:rPr lang="en-GB" err="1">
                <a:latin typeface="Lato" panose="020F0502020204030203" pitchFamily="34" charset="0"/>
              </a:rPr>
              <a:t>consetetur</a:t>
            </a:r>
            <a:r>
              <a:rPr lang="en-GB">
                <a:latin typeface="Lato" panose="020F0502020204030203" pitchFamily="34" charset="0"/>
              </a:rPr>
              <a:t> </a:t>
            </a:r>
            <a:r>
              <a:rPr lang="en-GB" err="1">
                <a:latin typeface="Lato" panose="020F0502020204030203" pitchFamily="34" charset="0"/>
              </a:rPr>
              <a:t>sadipscing</a:t>
            </a:r>
            <a:r>
              <a:rPr lang="en-GB">
                <a:latin typeface="Lato" panose="020F0502020204030203" pitchFamily="34" charset="0"/>
              </a:rPr>
              <a:t> </a:t>
            </a:r>
            <a:r>
              <a:rPr lang="en-GB" err="1">
                <a:latin typeface="Lato" panose="020F0502020204030203" pitchFamily="34" charset="0"/>
              </a:rPr>
              <a:t>elitr</a:t>
            </a:r>
            <a:endParaRPr lang="en-US"/>
          </a:p>
        </p:txBody>
      </p:sp>
      <p:sp>
        <p:nvSpPr>
          <p:cNvPr id="8" name="Text Placeholder 7"/>
          <p:cNvSpPr>
            <a:spLocks noGrp="1"/>
          </p:cNvSpPr>
          <p:nvPr>
            <p:ph type="body" sz="quarter" idx="22"/>
          </p:nvPr>
        </p:nvSpPr>
        <p:spPr>
          <a:xfrm>
            <a:off x="3428999" y="3793864"/>
            <a:ext cx="8189259" cy="473336"/>
          </a:xfrm>
        </p:spPr>
        <p:txBody>
          <a:bodyPr/>
          <a:lstStyle/>
          <a:p>
            <a:r>
              <a:rPr lang="id-ID" dirty="0"/>
              <a:t>NEW ZEALAND</a:t>
            </a:r>
            <a:endParaRPr lang="en-US" dirty="0"/>
          </a:p>
        </p:txBody>
      </p:sp>
    </p:spTree>
    <p:extLst>
      <p:ext uri="{BB962C8B-B14F-4D97-AF65-F5344CB8AC3E}">
        <p14:creationId xmlns:p14="http://schemas.microsoft.com/office/powerpoint/2010/main" val="1915742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7600" y="4336866"/>
            <a:ext cx="4724400" cy="25211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899400" y="457200"/>
            <a:ext cx="3718859" cy="3193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id-ID" sz="3600">
                <a:solidFill>
                  <a:schemeClr val="accent5">
                    <a:lumMod val="20000"/>
                    <a:lumOff val="80000"/>
                  </a:schemeClr>
                </a:solidFill>
                <a:latin typeface="Nexa Bold" panose="02000000000000000000" pitchFamily="50" charset="0"/>
              </a:rPr>
              <a:t>THANK YOU</a:t>
            </a:r>
          </a:p>
          <a:p>
            <a:pPr>
              <a:lnSpc>
                <a:spcPct val="150000"/>
              </a:lnSpc>
            </a:pPr>
            <a:r>
              <a:rPr lang="id-ID" sz="3600">
                <a:solidFill>
                  <a:schemeClr val="accent5">
                    <a:lumMod val="20000"/>
                    <a:lumOff val="80000"/>
                  </a:schemeClr>
                </a:solidFill>
                <a:latin typeface="Nexa Bold" panose="02000000000000000000" pitchFamily="50" charset="0"/>
              </a:rPr>
              <a:t>FOR</a:t>
            </a:r>
          </a:p>
          <a:p>
            <a:pPr>
              <a:lnSpc>
                <a:spcPct val="150000"/>
              </a:lnSpc>
            </a:pPr>
            <a:r>
              <a:rPr lang="id-ID" sz="3600">
                <a:solidFill>
                  <a:schemeClr val="accent5">
                    <a:lumMod val="20000"/>
                    <a:lumOff val="80000"/>
                  </a:schemeClr>
                </a:solidFill>
                <a:latin typeface="Nexa Bold" panose="02000000000000000000" pitchFamily="50" charset="0"/>
              </a:rPr>
              <a:t>YOUR</a:t>
            </a:r>
          </a:p>
          <a:p>
            <a:pPr>
              <a:lnSpc>
                <a:spcPct val="150000"/>
              </a:lnSpc>
            </a:pPr>
            <a:r>
              <a:rPr lang="id-ID" sz="3600">
                <a:solidFill>
                  <a:schemeClr val="accent5">
                    <a:lumMod val="20000"/>
                    <a:lumOff val="80000"/>
                  </a:schemeClr>
                </a:solidFill>
                <a:latin typeface="Nexa Bold" panose="02000000000000000000" pitchFamily="50" charset="0"/>
              </a:rPr>
              <a:t>ATTENTION.</a:t>
            </a:r>
            <a:endParaRPr lang="en-US" sz="3600">
              <a:solidFill>
                <a:schemeClr val="accent5">
                  <a:lumMod val="20000"/>
                  <a:lumOff val="80000"/>
                </a:schemeClr>
              </a:solidFill>
              <a:latin typeface="Nexa Bold" panose="02000000000000000000" pitchFamily="50" charset="0"/>
            </a:endParaRPr>
          </a:p>
        </p:txBody>
      </p:sp>
      <p:cxnSp>
        <p:nvCxnSpPr>
          <p:cNvPr id="6" name="Straight Connector 5"/>
          <p:cNvCxnSpPr/>
          <p:nvPr/>
        </p:nvCxnSpPr>
        <p:spPr>
          <a:xfrm>
            <a:off x="7924800" y="3886200"/>
            <a:ext cx="369345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86700" y="4800600"/>
            <a:ext cx="3731559" cy="1416542"/>
          </a:xfrm>
          <a:prstGeom prst="rect">
            <a:avLst/>
          </a:prstGeom>
          <a:noFill/>
        </p:spPr>
        <p:txBody>
          <a:bodyPr wrap="square" rtlCol="0">
            <a:spAutoFit/>
          </a:bodyPr>
          <a:lstStyle/>
          <a:p>
            <a:pPr>
              <a:lnSpc>
                <a:spcPct val="150000"/>
              </a:lnSpc>
            </a:pPr>
            <a:r>
              <a:rPr lang="en-GB" sz="2000" b="1" i="1">
                <a:solidFill>
                  <a:schemeClr val="bg1"/>
                </a:solidFill>
                <a:latin typeface="Lato" panose="020F0502020204030203" pitchFamily="34" charset="0"/>
              </a:rPr>
              <a:t>“</a:t>
            </a:r>
            <a:r>
              <a:rPr lang="en-GB" sz="2000" b="1" i="1" err="1">
                <a:solidFill>
                  <a:schemeClr val="bg1"/>
                </a:solidFill>
                <a:latin typeface="Lato" panose="020F0502020204030203" pitchFamily="34" charset="0"/>
              </a:rPr>
              <a:t>Consetetur</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sadipscing</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elitr</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sed</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diam</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nonumy</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eirmod</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tempor</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invidunt</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ut</a:t>
            </a:r>
            <a:r>
              <a:rPr lang="en-GB" sz="2000" b="1" i="1">
                <a:solidFill>
                  <a:schemeClr val="bg1"/>
                </a:solidFill>
                <a:latin typeface="Lato" panose="020F0502020204030203" pitchFamily="34" charset="0"/>
              </a:rPr>
              <a:t> </a:t>
            </a:r>
            <a:r>
              <a:rPr lang="en-GB" sz="2000" b="1" i="1" err="1">
                <a:solidFill>
                  <a:schemeClr val="bg1"/>
                </a:solidFill>
                <a:latin typeface="Lato" panose="020F0502020204030203" pitchFamily="34" charset="0"/>
              </a:rPr>
              <a:t>labore</a:t>
            </a:r>
            <a:r>
              <a:rPr lang="en-GB" sz="2000" b="1" i="1">
                <a:solidFill>
                  <a:schemeClr val="bg1"/>
                </a:solidFill>
                <a:latin typeface="Lato" panose="020F0502020204030203" pitchFamily="34" charset="0"/>
              </a:rPr>
              <a:t> “</a:t>
            </a:r>
            <a:endParaRPr lang="en-GB" sz="1200" b="1">
              <a:solidFill>
                <a:schemeClr val="bg1"/>
              </a:solidFill>
              <a:latin typeface="Lato" panose="020F0502020204030203" pitchFamily="34" charset="0"/>
            </a:endParaRPr>
          </a:p>
        </p:txBody>
      </p:sp>
      <p:sp>
        <p:nvSpPr>
          <p:cNvPr id="3" name="Picture Placeholder 2"/>
          <p:cNvSpPr>
            <a:spLocks noGrp="1"/>
          </p:cNvSpPr>
          <p:nvPr>
            <p:ph type="pic" sz="quarter" idx="10"/>
          </p:nvPr>
        </p:nvSpPr>
        <p:spPr>
          <a:solidFill>
            <a:schemeClr val="accent1">
              <a:lumMod val="20000"/>
              <a:lumOff val="80000"/>
            </a:schemeClr>
          </a:solidFill>
        </p:spPr>
      </p:sp>
    </p:spTree>
    <p:extLst>
      <p:ext uri="{BB962C8B-B14F-4D97-AF65-F5344CB8AC3E}">
        <p14:creationId xmlns:p14="http://schemas.microsoft.com/office/powerpoint/2010/main" val="177693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solidFill>
                  <a:schemeClr val="accent4"/>
                </a:solidFill>
              </a:rPr>
              <a:t>INFOGRAPHIC</a:t>
            </a:r>
          </a:p>
        </p:txBody>
      </p:sp>
      <p:grpSp>
        <p:nvGrpSpPr>
          <p:cNvPr id="54" name="Group 53"/>
          <p:cNvGrpSpPr/>
          <p:nvPr/>
        </p:nvGrpSpPr>
        <p:grpSpPr>
          <a:xfrm>
            <a:off x="4836273" y="1718371"/>
            <a:ext cx="2411504" cy="3862392"/>
            <a:chOff x="5192713" y="2327276"/>
            <a:chExt cx="2303463" cy="3689351"/>
          </a:xfrm>
        </p:grpSpPr>
        <p:sp>
          <p:nvSpPr>
            <p:cNvPr id="24" name="Freeform 231"/>
            <p:cNvSpPr>
              <a:spLocks/>
            </p:cNvSpPr>
            <p:nvPr/>
          </p:nvSpPr>
          <p:spPr bwMode="auto">
            <a:xfrm>
              <a:off x="6423026" y="3771901"/>
              <a:ext cx="654050" cy="960438"/>
            </a:xfrm>
            <a:custGeom>
              <a:avLst/>
              <a:gdLst>
                <a:gd name="T0" fmla="*/ 293 w 433"/>
                <a:gd name="T1" fmla="*/ 94 h 635"/>
                <a:gd name="T2" fmla="*/ 334 w 433"/>
                <a:gd name="T3" fmla="*/ 80 h 635"/>
                <a:gd name="T4" fmla="*/ 401 w 433"/>
                <a:gd name="T5" fmla="*/ 118 h 635"/>
                <a:gd name="T6" fmla="*/ 433 w 433"/>
                <a:gd name="T7" fmla="*/ 118 h 635"/>
                <a:gd name="T8" fmla="*/ 433 w 433"/>
                <a:gd name="T9" fmla="*/ 0 h 635"/>
                <a:gd name="T10" fmla="*/ 0 w 433"/>
                <a:gd name="T11" fmla="*/ 0 h 635"/>
                <a:gd name="T12" fmla="*/ 0 w 433"/>
                <a:gd name="T13" fmla="*/ 463 h 635"/>
                <a:gd name="T14" fmla="*/ 158 w 433"/>
                <a:gd name="T15" fmla="*/ 463 h 635"/>
                <a:gd name="T16" fmla="*/ 169 w 433"/>
                <a:gd name="T17" fmla="*/ 474 h 635"/>
                <a:gd name="T18" fmla="*/ 169 w 433"/>
                <a:gd name="T19" fmla="*/ 528 h 635"/>
                <a:gd name="T20" fmla="*/ 165 w 433"/>
                <a:gd name="T21" fmla="*/ 537 h 635"/>
                <a:gd name="T22" fmla="*/ 129 w 433"/>
                <a:gd name="T23" fmla="*/ 586 h 635"/>
                <a:gd name="T24" fmla="*/ 141 w 433"/>
                <a:gd name="T25" fmla="*/ 619 h 635"/>
                <a:gd name="T26" fmla="*/ 183 w 433"/>
                <a:gd name="T27" fmla="*/ 635 h 635"/>
                <a:gd name="T28" fmla="*/ 250 w 433"/>
                <a:gd name="T29" fmla="*/ 594 h 635"/>
                <a:gd name="T30" fmla="*/ 210 w 433"/>
                <a:gd name="T31" fmla="*/ 533 h 635"/>
                <a:gd name="T32" fmla="*/ 204 w 433"/>
                <a:gd name="T33" fmla="*/ 524 h 635"/>
                <a:gd name="T34" fmla="*/ 204 w 433"/>
                <a:gd name="T35" fmla="*/ 471 h 635"/>
                <a:gd name="T36" fmla="*/ 215 w 433"/>
                <a:gd name="T37" fmla="*/ 460 h 635"/>
                <a:gd name="T38" fmla="*/ 433 w 433"/>
                <a:gd name="T39" fmla="*/ 460 h 635"/>
                <a:gd name="T40" fmla="*/ 433 w 433"/>
                <a:gd name="T41" fmla="*/ 199 h 635"/>
                <a:gd name="T42" fmla="*/ 410 w 433"/>
                <a:gd name="T43" fmla="*/ 199 h 635"/>
                <a:gd name="T44" fmla="*/ 338 w 433"/>
                <a:gd name="T45" fmla="*/ 243 h 635"/>
                <a:gd name="T46" fmla="*/ 270 w 433"/>
                <a:gd name="T47" fmla="*/ 161 h 635"/>
                <a:gd name="T48" fmla="*/ 293 w 433"/>
                <a:gd name="T49" fmla="*/ 9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4F7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5" name="Freeform 232"/>
            <p:cNvSpPr>
              <a:spLocks/>
            </p:cNvSpPr>
            <p:nvPr/>
          </p:nvSpPr>
          <p:spPr bwMode="auto">
            <a:xfrm>
              <a:off x="5730876" y="3771901"/>
              <a:ext cx="658813" cy="700088"/>
            </a:xfrm>
            <a:custGeom>
              <a:avLst/>
              <a:gdLst>
                <a:gd name="T0" fmla="*/ 435 w 435"/>
                <a:gd name="T1" fmla="*/ 0 h 463"/>
                <a:gd name="T2" fmla="*/ 2 w 435"/>
                <a:gd name="T3" fmla="*/ 0 h 463"/>
                <a:gd name="T4" fmla="*/ 2 w 435"/>
                <a:gd name="T5" fmla="*/ 113 h 463"/>
                <a:gd name="T6" fmla="*/ 32 w 435"/>
                <a:gd name="T7" fmla="*/ 113 h 463"/>
                <a:gd name="T8" fmla="*/ 104 w 435"/>
                <a:gd name="T9" fmla="*/ 70 h 463"/>
                <a:gd name="T10" fmla="*/ 166 w 435"/>
                <a:gd name="T11" fmla="*/ 154 h 463"/>
                <a:gd name="T12" fmla="*/ 145 w 435"/>
                <a:gd name="T13" fmla="*/ 219 h 463"/>
                <a:gd name="T14" fmla="*/ 100 w 435"/>
                <a:gd name="T15" fmla="*/ 234 h 463"/>
                <a:gd name="T16" fmla="*/ 34 w 435"/>
                <a:gd name="T17" fmla="*/ 192 h 463"/>
                <a:gd name="T18" fmla="*/ 0 w 435"/>
                <a:gd name="T19" fmla="*/ 192 h 463"/>
                <a:gd name="T20" fmla="*/ 0 w 435"/>
                <a:gd name="T21" fmla="*/ 442 h 463"/>
                <a:gd name="T22" fmla="*/ 9 w 435"/>
                <a:gd name="T23" fmla="*/ 463 h 463"/>
                <a:gd name="T24" fmla="*/ 435 w 435"/>
                <a:gd name="T25" fmla="*/ 463 h 463"/>
                <a:gd name="T26" fmla="*/ 435 w 435"/>
                <a:gd name="T2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3BCC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6" name="Freeform 233"/>
            <p:cNvSpPr>
              <a:spLocks/>
            </p:cNvSpPr>
            <p:nvPr/>
          </p:nvSpPr>
          <p:spPr bwMode="auto">
            <a:xfrm>
              <a:off x="5734051" y="2327276"/>
              <a:ext cx="1685925" cy="931863"/>
            </a:xfrm>
            <a:custGeom>
              <a:avLst/>
              <a:gdLst>
                <a:gd name="T0" fmla="*/ 0 w 1114"/>
                <a:gd name="T1" fmla="*/ 445 h 616"/>
                <a:gd name="T2" fmla="*/ 186 w 1114"/>
                <a:gd name="T3" fmla="*/ 445 h 616"/>
                <a:gd name="T4" fmla="*/ 197 w 1114"/>
                <a:gd name="T5" fmla="*/ 456 h 616"/>
                <a:gd name="T6" fmla="*/ 197 w 1114"/>
                <a:gd name="T7" fmla="*/ 511 h 616"/>
                <a:gd name="T8" fmla="*/ 192 w 1114"/>
                <a:gd name="T9" fmla="*/ 521 h 616"/>
                <a:gd name="T10" fmla="*/ 161 w 1114"/>
                <a:gd name="T11" fmla="*/ 565 h 616"/>
                <a:gd name="T12" fmla="*/ 213 w 1114"/>
                <a:gd name="T13" fmla="*/ 616 h 616"/>
                <a:gd name="T14" fmla="*/ 279 w 1114"/>
                <a:gd name="T15" fmla="*/ 571 h 616"/>
                <a:gd name="T16" fmla="*/ 240 w 1114"/>
                <a:gd name="T17" fmla="*/ 519 h 616"/>
                <a:gd name="T18" fmla="*/ 233 w 1114"/>
                <a:gd name="T19" fmla="*/ 508 h 616"/>
                <a:gd name="T20" fmla="*/ 234 w 1114"/>
                <a:gd name="T21" fmla="*/ 458 h 616"/>
                <a:gd name="T22" fmla="*/ 245 w 1114"/>
                <a:gd name="T23" fmla="*/ 448 h 616"/>
                <a:gd name="T24" fmla="*/ 647 w 1114"/>
                <a:gd name="T25" fmla="*/ 448 h 616"/>
                <a:gd name="T26" fmla="*/ 647 w 1114"/>
                <a:gd name="T27" fmla="*/ 412 h 616"/>
                <a:gd name="T28" fmla="*/ 605 w 1114"/>
                <a:gd name="T29" fmla="*/ 339 h 616"/>
                <a:gd name="T30" fmla="*/ 683 w 1114"/>
                <a:gd name="T31" fmla="*/ 279 h 616"/>
                <a:gd name="T32" fmla="*/ 767 w 1114"/>
                <a:gd name="T33" fmla="*/ 338 h 616"/>
                <a:gd name="T34" fmla="*/ 728 w 1114"/>
                <a:gd name="T35" fmla="*/ 413 h 616"/>
                <a:gd name="T36" fmla="*/ 728 w 1114"/>
                <a:gd name="T37" fmla="*/ 446 h 616"/>
                <a:gd name="T38" fmla="*/ 1114 w 1114"/>
                <a:gd name="T39" fmla="*/ 446 h 616"/>
                <a:gd name="T40" fmla="*/ 952 w 1114"/>
                <a:gd name="T41" fmla="*/ 204 h 616"/>
                <a:gd name="T42" fmla="*/ 460 w 1114"/>
                <a:gd name="T43" fmla="*/ 2 h 616"/>
                <a:gd name="T44" fmla="*/ 0 w 1114"/>
                <a:gd name="T45" fmla="*/ 148 h 616"/>
                <a:gd name="T46" fmla="*/ 0 w 1114"/>
                <a:gd name="T47" fmla="*/ 44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4AB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7" name="Freeform 234"/>
            <p:cNvSpPr>
              <a:spLocks/>
            </p:cNvSpPr>
            <p:nvPr/>
          </p:nvSpPr>
          <p:spPr bwMode="auto">
            <a:xfrm>
              <a:off x="6423026" y="2782889"/>
              <a:ext cx="903288" cy="955675"/>
            </a:xfrm>
            <a:custGeom>
              <a:avLst/>
              <a:gdLst>
                <a:gd name="T0" fmla="*/ 433 w 597"/>
                <a:gd name="T1" fmla="*/ 422 h 631"/>
                <a:gd name="T2" fmla="*/ 445 w 597"/>
                <a:gd name="T3" fmla="*/ 411 h 631"/>
                <a:gd name="T4" fmla="*/ 492 w 597"/>
                <a:gd name="T5" fmla="*/ 411 h 631"/>
                <a:gd name="T6" fmla="*/ 501 w 597"/>
                <a:gd name="T7" fmla="*/ 415 h 631"/>
                <a:gd name="T8" fmla="*/ 556 w 597"/>
                <a:gd name="T9" fmla="*/ 451 h 631"/>
                <a:gd name="T10" fmla="*/ 597 w 597"/>
                <a:gd name="T11" fmla="*/ 389 h 631"/>
                <a:gd name="T12" fmla="*/ 557 w 597"/>
                <a:gd name="T13" fmla="*/ 334 h 631"/>
                <a:gd name="T14" fmla="*/ 499 w 597"/>
                <a:gd name="T15" fmla="*/ 374 h 631"/>
                <a:gd name="T16" fmla="*/ 491 w 597"/>
                <a:gd name="T17" fmla="*/ 377 h 631"/>
                <a:gd name="T18" fmla="*/ 441 w 597"/>
                <a:gd name="T19" fmla="*/ 377 h 631"/>
                <a:gd name="T20" fmla="*/ 430 w 597"/>
                <a:gd name="T21" fmla="*/ 366 h 631"/>
                <a:gd name="T22" fmla="*/ 430 w 597"/>
                <a:gd name="T23" fmla="*/ 167 h 631"/>
                <a:gd name="T24" fmla="*/ 261 w 597"/>
                <a:gd name="T25" fmla="*/ 167 h 631"/>
                <a:gd name="T26" fmla="*/ 250 w 597"/>
                <a:gd name="T27" fmla="*/ 156 h 631"/>
                <a:gd name="T28" fmla="*/ 250 w 597"/>
                <a:gd name="T29" fmla="*/ 107 h 631"/>
                <a:gd name="T30" fmla="*/ 256 w 597"/>
                <a:gd name="T31" fmla="*/ 98 h 631"/>
                <a:gd name="T32" fmla="*/ 290 w 597"/>
                <a:gd name="T33" fmla="*/ 37 h 631"/>
                <a:gd name="T34" fmla="*/ 228 w 597"/>
                <a:gd name="T35" fmla="*/ 0 h 631"/>
                <a:gd name="T36" fmla="*/ 172 w 597"/>
                <a:gd name="T37" fmla="*/ 38 h 631"/>
                <a:gd name="T38" fmla="*/ 208 w 597"/>
                <a:gd name="T39" fmla="*/ 96 h 631"/>
                <a:gd name="T40" fmla="*/ 214 w 597"/>
                <a:gd name="T41" fmla="*/ 105 h 631"/>
                <a:gd name="T42" fmla="*/ 214 w 597"/>
                <a:gd name="T43" fmla="*/ 158 h 631"/>
                <a:gd name="T44" fmla="*/ 203 w 597"/>
                <a:gd name="T45" fmla="*/ 169 h 631"/>
                <a:gd name="T46" fmla="*/ 0 w 597"/>
                <a:gd name="T47" fmla="*/ 169 h 631"/>
                <a:gd name="T48" fmla="*/ 0 w 597"/>
                <a:gd name="T49" fmla="*/ 631 h 631"/>
                <a:gd name="T50" fmla="*/ 433 w 597"/>
                <a:gd name="T51" fmla="*/ 631 h 631"/>
                <a:gd name="T52" fmla="*/ 433 w 597"/>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8" name="Freeform 235"/>
            <p:cNvSpPr>
              <a:spLocks/>
            </p:cNvSpPr>
            <p:nvPr/>
          </p:nvSpPr>
          <p:spPr bwMode="auto">
            <a:xfrm>
              <a:off x="6864351" y="3038476"/>
              <a:ext cx="631825" cy="1371600"/>
            </a:xfrm>
            <a:custGeom>
              <a:avLst/>
              <a:gdLst>
                <a:gd name="T0" fmla="*/ 160 w 418"/>
                <a:gd name="T1" fmla="*/ 0 h 906"/>
                <a:gd name="T2" fmla="*/ 160 w 418"/>
                <a:gd name="T3" fmla="*/ 186 h 906"/>
                <a:gd name="T4" fmla="*/ 194 w 418"/>
                <a:gd name="T5" fmla="*/ 186 h 906"/>
                <a:gd name="T6" fmla="*/ 266 w 418"/>
                <a:gd name="T7" fmla="*/ 143 h 906"/>
                <a:gd name="T8" fmla="*/ 328 w 418"/>
                <a:gd name="T9" fmla="*/ 220 h 906"/>
                <a:gd name="T10" fmla="*/ 264 w 418"/>
                <a:gd name="T11" fmla="*/ 304 h 906"/>
                <a:gd name="T12" fmla="*/ 195 w 418"/>
                <a:gd name="T13" fmla="*/ 264 h 906"/>
                <a:gd name="T14" fmla="*/ 164 w 418"/>
                <a:gd name="T15" fmla="*/ 264 h 906"/>
                <a:gd name="T16" fmla="*/ 164 w 418"/>
                <a:gd name="T17" fmla="*/ 613 h 906"/>
                <a:gd name="T18" fmla="*/ 153 w 418"/>
                <a:gd name="T19" fmla="*/ 624 h 906"/>
                <a:gd name="T20" fmla="*/ 105 w 418"/>
                <a:gd name="T21" fmla="*/ 624 h 906"/>
                <a:gd name="T22" fmla="*/ 97 w 418"/>
                <a:gd name="T23" fmla="*/ 621 h 906"/>
                <a:gd name="T24" fmla="*/ 40 w 418"/>
                <a:gd name="T25" fmla="*/ 586 h 906"/>
                <a:gd name="T26" fmla="*/ 16 w 418"/>
                <a:gd name="T27" fmla="*/ 594 h 906"/>
                <a:gd name="T28" fmla="*/ 0 w 418"/>
                <a:gd name="T29" fmla="*/ 645 h 906"/>
                <a:gd name="T30" fmla="*/ 46 w 418"/>
                <a:gd name="T31" fmla="*/ 705 h 906"/>
                <a:gd name="T32" fmla="*/ 104 w 418"/>
                <a:gd name="T33" fmla="*/ 665 h 906"/>
                <a:gd name="T34" fmla="*/ 113 w 418"/>
                <a:gd name="T35" fmla="*/ 661 h 906"/>
                <a:gd name="T36" fmla="*/ 153 w 418"/>
                <a:gd name="T37" fmla="*/ 661 h 906"/>
                <a:gd name="T38" fmla="*/ 164 w 418"/>
                <a:gd name="T39" fmla="*/ 672 h 906"/>
                <a:gd name="T40" fmla="*/ 164 w 418"/>
                <a:gd name="T41" fmla="*/ 906 h 906"/>
                <a:gd name="T42" fmla="*/ 318 w 418"/>
                <a:gd name="T43" fmla="*/ 573 h 906"/>
                <a:gd name="T44" fmla="*/ 418 w 418"/>
                <a:gd name="T45" fmla="*/ 210 h 906"/>
                <a:gd name="T46" fmla="*/ 376 w 418"/>
                <a:gd name="T47" fmla="*/ 0 h 906"/>
                <a:gd name="T48" fmla="*/ 160 w 418"/>
                <a:gd name="T4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DD6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9" name="Freeform 236"/>
            <p:cNvSpPr>
              <a:spLocks/>
            </p:cNvSpPr>
            <p:nvPr/>
          </p:nvSpPr>
          <p:spPr bwMode="auto">
            <a:xfrm>
              <a:off x="5757863" y="4500564"/>
              <a:ext cx="1314450" cy="542925"/>
            </a:xfrm>
            <a:custGeom>
              <a:avLst/>
              <a:gdLst>
                <a:gd name="T0" fmla="*/ 665 w 868"/>
                <a:gd name="T1" fmla="*/ 0 h 358"/>
                <a:gd name="T2" fmla="*/ 665 w 868"/>
                <a:gd name="T3" fmla="*/ 36 h 358"/>
                <a:gd name="T4" fmla="*/ 712 w 868"/>
                <a:gd name="T5" fmla="*/ 114 h 358"/>
                <a:gd name="T6" fmla="*/ 622 w 868"/>
                <a:gd name="T7" fmla="*/ 175 h 358"/>
                <a:gd name="T8" fmla="*/ 564 w 868"/>
                <a:gd name="T9" fmla="*/ 153 h 358"/>
                <a:gd name="T10" fmla="*/ 546 w 868"/>
                <a:gd name="T11" fmla="*/ 103 h 358"/>
                <a:gd name="T12" fmla="*/ 586 w 868"/>
                <a:gd name="T13" fmla="*/ 41 h 358"/>
                <a:gd name="T14" fmla="*/ 586 w 868"/>
                <a:gd name="T15" fmla="*/ 3 h 358"/>
                <a:gd name="T16" fmla="*/ 0 w 868"/>
                <a:gd name="T17" fmla="*/ 3 h 358"/>
                <a:gd name="T18" fmla="*/ 26 w 868"/>
                <a:gd name="T19" fmla="*/ 104 h 358"/>
                <a:gd name="T20" fmla="*/ 167 w 868"/>
                <a:gd name="T21" fmla="*/ 358 h 358"/>
                <a:gd name="T22" fmla="*/ 700 w 868"/>
                <a:gd name="T23" fmla="*/ 358 h 358"/>
                <a:gd name="T24" fmla="*/ 821 w 868"/>
                <a:gd name="T25" fmla="*/ 241 h 358"/>
                <a:gd name="T26" fmla="*/ 845 w 868"/>
                <a:gd name="T27" fmla="*/ 51 h 358"/>
                <a:gd name="T28" fmla="*/ 868 w 868"/>
                <a:gd name="T29" fmla="*/ 0 h 358"/>
                <a:gd name="T30" fmla="*/ 665 w 868"/>
                <a:gd name="T3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4F7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0" name="Freeform 237"/>
            <p:cNvSpPr>
              <a:spLocks/>
            </p:cNvSpPr>
            <p:nvPr/>
          </p:nvSpPr>
          <p:spPr bwMode="auto">
            <a:xfrm>
              <a:off x="5192713" y="2576514"/>
              <a:ext cx="755650" cy="1789113"/>
            </a:xfrm>
            <a:custGeom>
              <a:avLst/>
              <a:gdLst>
                <a:gd name="T0" fmla="*/ 334 w 500"/>
                <a:gd name="T1" fmla="*/ 970 h 1182"/>
                <a:gd name="T2" fmla="*/ 345 w 500"/>
                <a:gd name="T3" fmla="*/ 959 h 1182"/>
                <a:gd name="T4" fmla="*/ 398 w 500"/>
                <a:gd name="T5" fmla="*/ 959 h 1182"/>
                <a:gd name="T6" fmla="*/ 409 w 500"/>
                <a:gd name="T7" fmla="*/ 967 h 1182"/>
                <a:gd name="T8" fmla="*/ 457 w 500"/>
                <a:gd name="T9" fmla="*/ 1001 h 1182"/>
                <a:gd name="T10" fmla="*/ 486 w 500"/>
                <a:gd name="T11" fmla="*/ 992 h 1182"/>
                <a:gd name="T12" fmla="*/ 500 w 500"/>
                <a:gd name="T13" fmla="*/ 943 h 1182"/>
                <a:gd name="T14" fmla="*/ 460 w 500"/>
                <a:gd name="T15" fmla="*/ 881 h 1182"/>
                <a:gd name="T16" fmla="*/ 405 w 500"/>
                <a:gd name="T17" fmla="*/ 917 h 1182"/>
                <a:gd name="T18" fmla="*/ 395 w 500"/>
                <a:gd name="T19" fmla="*/ 924 h 1182"/>
                <a:gd name="T20" fmla="*/ 347 w 500"/>
                <a:gd name="T21" fmla="*/ 924 h 1182"/>
                <a:gd name="T22" fmla="*/ 336 w 500"/>
                <a:gd name="T23" fmla="*/ 913 h 1182"/>
                <a:gd name="T24" fmla="*/ 336 w 500"/>
                <a:gd name="T25" fmla="*/ 783 h 1182"/>
                <a:gd name="T26" fmla="*/ 334 w 500"/>
                <a:gd name="T27" fmla="*/ 778 h 1182"/>
                <a:gd name="T28" fmla="*/ 336 w 500"/>
                <a:gd name="T29" fmla="*/ 772 h 1182"/>
                <a:gd name="T30" fmla="*/ 336 w 500"/>
                <a:gd name="T31" fmla="*/ 0 h 1182"/>
                <a:gd name="T32" fmla="*/ 134 w 500"/>
                <a:gd name="T33" fmla="*/ 281 h 1182"/>
                <a:gd name="T34" fmla="*/ 221 w 500"/>
                <a:gd name="T35" fmla="*/ 959 h 1182"/>
                <a:gd name="T36" fmla="*/ 334 w 500"/>
                <a:gd name="T37" fmla="*/ 1182 h 1182"/>
                <a:gd name="T38" fmla="*/ 334 w 500"/>
                <a:gd name="T39" fmla="*/ 97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4BA4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31" name="Freeform 238"/>
            <p:cNvSpPr>
              <a:spLocks/>
            </p:cNvSpPr>
            <p:nvPr/>
          </p:nvSpPr>
          <p:spPr bwMode="auto">
            <a:xfrm>
              <a:off x="5734051" y="3033714"/>
              <a:ext cx="655638" cy="704850"/>
            </a:xfrm>
            <a:custGeom>
              <a:avLst/>
              <a:gdLst>
                <a:gd name="T0" fmla="*/ 433 w 433"/>
                <a:gd name="T1" fmla="*/ 3 h 465"/>
                <a:gd name="T2" fmla="*/ 256 w 433"/>
                <a:gd name="T3" fmla="*/ 3 h 465"/>
                <a:gd name="T4" fmla="*/ 255 w 433"/>
                <a:gd name="T5" fmla="*/ 34 h 465"/>
                <a:gd name="T6" fmla="*/ 301 w 433"/>
                <a:gd name="T7" fmla="*/ 105 h 465"/>
                <a:gd name="T8" fmla="*/ 213 w 433"/>
                <a:gd name="T9" fmla="*/ 172 h 465"/>
                <a:gd name="T10" fmla="*/ 139 w 433"/>
                <a:gd name="T11" fmla="*/ 98 h 465"/>
                <a:gd name="T12" fmla="*/ 175 w 433"/>
                <a:gd name="T13" fmla="*/ 39 h 465"/>
                <a:gd name="T14" fmla="*/ 175 w 433"/>
                <a:gd name="T15" fmla="*/ 0 h 465"/>
                <a:gd name="T16" fmla="*/ 0 w 433"/>
                <a:gd name="T17" fmla="*/ 0 h 465"/>
                <a:gd name="T18" fmla="*/ 0 w 433"/>
                <a:gd name="T19" fmla="*/ 465 h 465"/>
                <a:gd name="T20" fmla="*/ 433 w 433"/>
                <a:gd name="T21" fmla="*/ 465 h 465"/>
                <a:gd name="T22" fmla="*/ 433 w 433"/>
                <a:gd name="T23" fmla="*/ 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FFD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43" name="Freeform 250"/>
            <p:cNvSpPr>
              <a:spLocks/>
            </p:cNvSpPr>
            <p:nvPr/>
          </p:nvSpPr>
          <p:spPr bwMode="auto">
            <a:xfrm>
              <a:off x="5921376" y="5043489"/>
              <a:ext cx="971550" cy="890588"/>
            </a:xfrm>
            <a:custGeom>
              <a:avLst/>
              <a:gdLst>
                <a:gd name="T0" fmla="*/ 7 w 642"/>
                <a:gd name="T1" fmla="*/ 0 h 589"/>
                <a:gd name="T2" fmla="*/ 627 w 642"/>
                <a:gd name="T3" fmla="*/ 0 h 589"/>
                <a:gd name="T4" fmla="*/ 627 w 642"/>
                <a:gd name="T5" fmla="*/ 51 h 589"/>
                <a:gd name="T6" fmla="*/ 642 w 642"/>
                <a:gd name="T7" fmla="*/ 82 h 589"/>
                <a:gd name="T8" fmla="*/ 612 w 642"/>
                <a:gd name="T9" fmla="*/ 129 h 589"/>
                <a:gd name="T10" fmla="*/ 637 w 642"/>
                <a:gd name="T11" fmla="*/ 171 h 589"/>
                <a:gd name="T12" fmla="*/ 612 w 642"/>
                <a:gd name="T13" fmla="*/ 225 h 589"/>
                <a:gd name="T14" fmla="*/ 635 w 642"/>
                <a:gd name="T15" fmla="*/ 261 h 589"/>
                <a:gd name="T16" fmla="*/ 612 w 642"/>
                <a:gd name="T17" fmla="*/ 306 h 589"/>
                <a:gd name="T18" fmla="*/ 635 w 642"/>
                <a:gd name="T19" fmla="*/ 347 h 589"/>
                <a:gd name="T20" fmla="*/ 610 w 642"/>
                <a:gd name="T21" fmla="*/ 394 h 589"/>
                <a:gd name="T22" fmla="*/ 626 w 642"/>
                <a:gd name="T23" fmla="*/ 424 h 589"/>
                <a:gd name="T24" fmla="*/ 575 w 642"/>
                <a:gd name="T25" fmla="*/ 495 h 589"/>
                <a:gd name="T26" fmla="*/ 467 w 642"/>
                <a:gd name="T27" fmla="*/ 589 h 589"/>
                <a:gd name="T28" fmla="*/ 174 w 642"/>
                <a:gd name="T29" fmla="*/ 589 h 589"/>
                <a:gd name="T30" fmla="*/ 39 w 642"/>
                <a:gd name="T31" fmla="*/ 476 h 589"/>
                <a:gd name="T32" fmla="*/ 32 w 642"/>
                <a:gd name="T33" fmla="*/ 429 h 589"/>
                <a:gd name="T34" fmla="*/ 2 w 642"/>
                <a:gd name="T35" fmla="*/ 389 h 589"/>
                <a:gd name="T36" fmla="*/ 26 w 642"/>
                <a:gd name="T37" fmla="*/ 355 h 589"/>
                <a:gd name="T38" fmla="*/ 2 w 642"/>
                <a:gd name="T39" fmla="*/ 295 h 589"/>
                <a:gd name="T40" fmla="*/ 23 w 642"/>
                <a:gd name="T41" fmla="*/ 258 h 589"/>
                <a:gd name="T42" fmla="*/ 5 w 642"/>
                <a:gd name="T43" fmla="*/ 214 h 589"/>
                <a:gd name="T44" fmla="*/ 24 w 642"/>
                <a:gd name="T45" fmla="*/ 168 h 589"/>
                <a:gd name="T46" fmla="*/ 2 w 642"/>
                <a:gd name="T47" fmla="*/ 120 h 589"/>
                <a:gd name="T48" fmla="*/ 7 w 642"/>
                <a:gd name="T4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44" name="Freeform 251"/>
            <p:cNvSpPr>
              <a:spLocks/>
            </p:cNvSpPr>
            <p:nvPr/>
          </p:nvSpPr>
          <p:spPr bwMode="auto">
            <a:xfrm>
              <a:off x="6194426" y="5961064"/>
              <a:ext cx="401638" cy="55563"/>
            </a:xfrm>
            <a:custGeom>
              <a:avLst/>
              <a:gdLst>
                <a:gd name="T0" fmla="*/ 0 w 266"/>
                <a:gd name="T1" fmla="*/ 0 h 36"/>
                <a:gd name="T2" fmla="*/ 266 w 266"/>
                <a:gd name="T3" fmla="*/ 0 h 36"/>
                <a:gd name="T4" fmla="*/ 223 w 266"/>
                <a:gd name="T5" fmla="*/ 36 h 36"/>
                <a:gd name="T6" fmla="*/ 50 w 266"/>
                <a:gd name="T7" fmla="*/ 36 h 36"/>
                <a:gd name="T8" fmla="*/ 0 w 266"/>
                <a:gd name="T9" fmla="*/ 0 h 36"/>
              </a:gdLst>
              <a:ahLst/>
              <a:cxnLst>
                <a:cxn ang="0">
                  <a:pos x="T0" y="T1"/>
                </a:cxn>
                <a:cxn ang="0">
                  <a:pos x="T2" y="T3"/>
                </a:cxn>
                <a:cxn ang="0">
                  <a:pos x="T4" y="T5"/>
                </a:cxn>
                <a:cxn ang="0">
                  <a:pos x="T6" y="T7"/>
                </a:cxn>
                <a:cxn ang="0">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7" name="TextBox 16"/>
          <p:cNvSpPr txBox="1"/>
          <p:nvPr/>
        </p:nvSpPr>
        <p:spPr>
          <a:xfrm>
            <a:off x="849974" y="1371600"/>
            <a:ext cx="3461370" cy="523220"/>
          </a:xfrm>
          <a:prstGeom prst="rect">
            <a:avLst/>
          </a:prstGeom>
          <a:noFill/>
        </p:spPr>
        <p:txBody>
          <a:bodyPr wrap="square" rtlCol="0">
            <a:spAutoFit/>
          </a:bodyPr>
          <a:lstStyle/>
          <a:p>
            <a:pPr algn="r"/>
            <a:r>
              <a:rPr lang="en-GB" sz="2800" err="1">
                <a:solidFill>
                  <a:schemeClr val="accent3"/>
                </a:solidFill>
                <a:latin typeface="Nexa Bold" panose="02000000000000000000"/>
                <a:ea typeface="Lato" panose="020F0502020204030203" pitchFamily="34" charset="0"/>
                <a:cs typeface="Lato" panose="020F0502020204030203" pitchFamily="34" charset="0"/>
              </a:rPr>
              <a:t>Vestibulum</a:t>
            </a:r>
            <a:r>
              <a:rPr lang="en-GB" sz="2800">
                <a:solidFill>
                  <a:schemeClr val="accent3"/>
                </a:solidFill>
                <a:latin typeface="Nexa Bold" panose="02000000000000000000"/>
                <a:ea typeface="Lato" panose="020F0502020204030203" pitchFamily="34" charset="0"/>
                <a:cs typeface="Lato" panose="020F0502020204030203" pitchFamily="34" charset="0"/>
              </a:rPr>
              <a:t> gravida</a:t>
            </a:r>
            <a:endParaRPr lang="en-GB" sz="2800">
              <a:solidFill>
                <a:schemeClr val="accent3"/>
              </a:solidFill>
              <a:latin typeface="Nexa Bold" panose="02000000000000000000"/>
            </a:endParaRPr>
          </a:p>
        </p:txBody>
      </p:sp>
      <p:sp>
        <p:nvSpPr>
          <p:cNvPr id="18" name="TextBox 17"/>
          <p:cNvSpPr txBox="1"/>
          <p:nvPr/>
        </p:nvSpPr>
        <p:spPr>
          <a:xfrm>
            <a:off x="1295034" y="1919479"/>
            <a:ext cx="2979122" cy="1140762"/>
          </a:xfrm>
          <a:prstGeom prst="rect">
            <a:avLst/>
          </a:prstGeom>
          <a:noFill/>
        </p:spPr>
        <p:txBody>
          <a:bodyPr wrap="square" rtlCol="0">
            <a:spAutoFit/>
          </a:bodyPr>
          <a:lstStyle/>
          <a:p>
            <a:pPr algn="r" rtl="1">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r>
              <a:rPr lang="en-GB" sz="1200">
                <a:solidFill>
                  <a:schemeClr val="tx1">
                    <a:lumMod val="95000"/>
                    <a:lumOff val="5000"/>
                  </a:schemeClr>
                </a:solidFill>
                <a:latin typeface="Lato" panose="020F0502020204030203" pitchFamily="34" charset="0"/>
              </a:rPr>
              <a:t> tempo. 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a:t>
            </a:r>
          </a:p>
        </p:txBody>
      </p:sp>
      <p:sp>
        <p:nvSpPr>
          <p:cNvPr id="19" name="TextBox 18"/>
          <p:cNvSpPr txBox="1"/>
          <p:nvPr/>
        </p:nvSpPr>
        <p:spPr>
          <a:xfrm>
            <a:off x="849974" y="3590034"/>
            <a:ext cx="3461370" cy="523220"/>
          </a:xfrm>
          <a:prstGeom prst="rect">
            <a:avLst/>
          </a:prstGeom>
          <a:noFill/>
        </p:spPr>
        <p:txBody>
          <a:bodyPr wrap="square" rtlCol="0">
            <a:spAutoFit/>
          </a:bodyPr>
          <a:lstStyle/>
          <a:p>
            <a:pPr algn="r"/>
            <a:r>
              <a:rPr lang="en-GB" sz="2800" err="1">
                <a:solidFill>
                  <a:schemeClr val="accent3"/>
                </a:solidFill>
                <a:latin typeface="Nexa Bold" panose="02000000000000000000"/>
                <a:ea typeface="Lato" panose="020F0502020204030203" pitchFamily="34" charset="0"/>
                <a:cs typeface="Lato" panose="020F0502020204030203" pitchFamily="34" charset="0"/>
              </a:rPr>
              <a:t>Sollicitudin</a:t>
            </a:r>
            <a:r>
              <a:rPr lang="en-GB" sz="2800">
                <a:solidFill>
                  <a:schemeClr val="accent3"/>
                </a:solidFill>
                <a:latin typeface="Nexa Bold" panose="02000000000000000000"/>
                <a:ea typeface="Lato" panose="020F0502020204030203" pitchFamily="34" charset="0"/>
                <a:cs typeface="Lato" panose="020F0502020204030203" pitchFamily="34" charset="0"/>
              </a:rPr>
              <a:t> dictum</a:t>
            </a:r>
            <a:endParaRPr lang="en-GB" sz="2800">
              <a:solidFill>
                <a:schemeClr val="accent3"/>
              </a:solidFill>
              <a:latin typeface="Nexa Bold" panose="02000000000000000000"/>
            </a:endParaRPr>
          </a:p>
        </p:txBody>
      </p:sp>
      <p:sp>
        <p:nvSpPr>
          <p:cNvPr id="20" name="TextBox 19"/>
          <p:cNvSpPr txBox="1"/>
          <p:nvPr/>
        </p:nvSpPr>
        <p:spPr>
          <a:xfrm>
            <a:off x="1295034" y="4137913"/>
            <a:ext cx="2979122" cy="1140762"/>
          </a:xfrm>
          <a:prstGeom prst="rect">
            <a:avLst/>
          </a:prstGeom>
          <a:noFill/>
        </p:spPr>
        <p:txBody>
          <a:bodyPr wrap="square" rtlCol="0">
            <a:spAutoFit/>
          </a:bodyPr>
          <a:lstStyle/>
          <a:p>
            <a:pPr algn="r" rtl="1">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r>
              <a:rPr lang="en-GB" sz="1200">
                <a:solidFill>
                  <a:schemeClr val="tx1">
                    <a:lumMod val="95000"/>
                    <a:lumOff val="5000"/>
                  </a:schemeClr>
                </a:solidFill>
                <a:latin typeface="Lato" panose="020F0502020204030203" pitchFamily="34" charset="0"/>
              </a:rPr>
              <a:t> tempo. 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a:t>
            </a:r>
          </a:p>
        </p:txBody>
      </p:sp>
      <p:sp>
        <p:nvSpPr>
          <p:cNvPr id="21" name="TextBox 20"/>
          <p:cNvSpPr txBox="1"/>
          <p:nvPr/>
        </p:nvSpPr>
        <p:spPr>
          <a:xfrm>
            <a:off x="7858065" y="1371600"/>
            <a:ext cx="3461370" cy="523220"/>
          </a:xfrm>
          <a:prstGeom prst="rect">
            <a:avLst/>
          </a:prstGeom>
          <a:noFill/>
        </p:spPr>
        <p:txBody>
          <a:bodyPr wrap="square" rtlCol="0">
            <a:spAutoFit/>
          </a:bodyPr>
          <a:lstStyle/>
          <a:p>
            <a:r>
              <a:rPr lang="en-GB" sz="2800" err="1">
                <a:solidFill>
                  <a:schemeClr val="accent3"/>
                </a:solidFill>
                <a:latin typeface="Nexa Bold" panose="02000000000000000000"/>
                <a:ea typeface="Lato" panose="020F0502020204030203" pitchFamily="34" charset="0"/>
                <a:cs typeface="Lato" panose="020F0502020204030203" pitchFamily="34" charset="0"/>
              </a:rPr>
              <a:t>Lacinia</a:t>
            </a:r>
            <a:r>
              <a:rPr lang="en-GB" sz="2800">
                <a:solidFill>
                  <a:schemeClr val="accent3"/>
                </a:solidFill>
                <a:latin typeface="Nexa Bold" panose="02000000000000000000"/>
                <a:ea typeface="Lato" panose="020F0502020204030203" pitchFamily="34" charset="0"/>
                <a:cs typeface="Lato" panose="020F0502020204030203" pitchFamily="34" charset="0"/>
              </a:rPr>
              <a:t> </a:t>
            </a:r>
            <a:r>
              <a:rPr lang="en-GB" sz="2800" err="1">
                <a:solidFill>
                  <a:schemeClr val="accent3"/>
                </a:solidFill>
                <a:latin typeface="Nexa Bold" panose="02000000000000000000"/>
                <a:ea typeface="Lato" panose="020F0502020204030203" pitchFamily="34" charset="0"/>
                <a:cs typeface="Lato" panose="020F0502020204030203" pitchFamily="34" charset="0"/>
              </a:rPr>
              <a:t>diam</a:t>
            </a:r>
            <a:endParaRPr lang="en-GB" sz="2800">
              <a:solidFill>
                <a:schemeClr val="accent3"/>
              </a:solidFill>
              <a:latin typeface="Nexa Bold" panose="02000000000000000000"/>
            </a:endParaRPr>
          </a:p>
        </p:txBody>
      </p:sp>
      <p:sp>
        <p:nvSpPr>
          <p:cNvPr id="22" name="TextBox 21"/>
          <p:cNvSpPr txBox="1"/>
          <p:nvPr/>
        </p:nvSpPr>
        <p:spPr>
          <a:xfrm>
            <a:off x="7864364" y="1919479"/>
            <a:ext cx="2999821" cy="1140762"/>
          </a:xfrm>
          <a:prstGeom prst="rect">
            <a:avLst/>
          </a:prstGeom>
          <a:noFill/>
        </p:spPr>
        <p:txBody>
          <a:bodyPr wrap="square" rtlCol="0">
            <a:spAutoFit/>
          </a:bodyPr>
          <a:lstStyle/>
          <a:p>
            <a:pPr>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r>
              <a:rPr lang="en-GB" sz="1200">
                <a:solidFill>
                  <a:schemeClr val="tx1">
                    <a:lumMod val="95000"/>
                    <a:lumOff val="5000"/>
                  </a:schemeClr>
                </a:solidFill>
                <a:latin typeface="Lato" panose="020F0502020204030203" pitchFamily="34" charset="0"/>
              </a:rPr>
              <a:t> tempo. 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a:t>
            </a:r>
          </a:p>
        </p:txBody>
      </p:sp>
      <p:sp>
        <p:nvSpPr>
          <p:cNvPr id="23" name="TextBox 22"/>
          <p:cNvSpPr txBox="1"/>
          <p:nvPr/>
        </p:nvSpPr>
        <p:spPr>
          <a:xfrm>
            <a:off x="7858065" y="3590034"/>
            <a:ext cx="3461370" cy="523220"/>
          </a:xfrm>
          <a:prstGeom prst="rect">
            <a:avLst/>
          </a:prstGeom>
          <a:noFill/>
        </p:spPr>
        <p:txBody>
          <a:bodyPr wrap="square" rtlCol="0">
            <a:spAutoFit/>
          </a:bodyPr>
          <a:lstStyle/>
          <a:p>
            <a:r>
              <a:rPr lang="en-GB" sz="2800" err="1">
                <a:solidFill>
                  <a:schemeClr val="accent3"/>
                </a:solidFill>
                <a:latin typeface="Nexa Bold" panose="02000000000000000000"/>
                <a:ea typeface="Lato" panose="020F0502020204030203" pitchFamily="34" charset="0"/>
                <a:cs typeface="Lato" panose="020F0502020204030203" pitchFamily="34" charset="0"/>
              </a:rPr>
              <a:t>Posuere</a:t>
            </a:r>
            <a:r>
              <a:rPr lang="en-GB" sz="2800">
                <a:solidFill>
                  <a:schemeClr val="accent3"/>
                </a:solidFill>
                <a:latin typeface="Nexa Bold" panose="02000000000000000000"/>
                <a:ea typeface="Lato" panose="020F0502020204030203" pitchFamily="34" charset="0"/>
                <a:cs typeface="Lato" panose="020F0502020204030203" pitchFamily="34" charset="0"/>
              </a:rPr>
              <a:t> </a:t>
            </a:r>
            <a:r>
              <a:rPr lang="en-GB" sz="2800" err="1">
                <a:solidFill>
                  <a:schemeClr val="accent3"/>
                </a:solidFill>
                <a:latin typeface="Nexa Bold" panose="02000000000000000000"/>
                <a:ea typeface="Lato" panose="020F0502020204030203" pitchFamily="34" charset="0"/>
                <a:cs typeface="Lato" panose="020F0502020204030203" pitchFamily="34" charset="0"/>
              </a:rPr>
              <a:t>quis</a:t>
            </a:r>
            <a:endParaRPr lang="en-GB" sz="2800">
              <a:solidFill>
                <a:schemeClr val="accent3"/>
              </a:solidFill>
              <a:latin typeface="Nexa Bold" panose="02000000000000000000"/>
            </a:endParaRPr>
          </a:p>
        </p:txBody>
      </p:sp>
      <p:sp>
        <p:nvSpPr>
          <p:cNvPr id="32" name="TextBox 31"/>
          <p:cNvSpPr txBox="1"/>
          <p:nvPr/>
        </p:nvSpPr>
        <p:spPr>
          <a:xfrm>
            <a:off x="7864364" y="4137913"/>
            <a:ext cx="2999821" cy="1140762"/>
          </a:xfrm>
          <a:prstGeom prst="rect">
            <a:avLst/>
          </a:prstGeom>
          <a:noFill/>
        </p:spPr>
        <p:txBody>
          <a:bodyPr wrap="square" rtlCol="0">
            <a:spAutoFit/>
          </a:bodyPr>
          <a:lstStyle/>
          <a:p>
            <a:pPr>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r>
              <a:rPr lang="en-GB" sz="1200">
                <a:solidFill>
                  <a:schemeClr val="tx1">
                    <a:lumMod val="95000"/>
                    <a:lumOff val="5000"/>
                  </a:schemeClr>
                </a:solidFill>
                <a:latin typeface="Lato" panose="020F0502020204030203" pitchFamily="34" charset="0"/>
              </a:rPr>
              <a:t> tempo. 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a:t>
            </a:r>
          </a:p>
        </p:txBody>
      </p:sp>
      <p:grpSp>
        <p:nvGrpSpPr>
          <p:cNvPr id="48" name="Group 47"/>
          <p:cNvGrpSpPr/>
          <p:nvPr/>
        </p:nvGrpSpPr>
        <p:grpSpPr>
          <a:xfrm>
            <a:off x="4374069" y="1533950"/>
            <a:ext cx="371475" cy="336934"/>
            <a:chOff x="8259767" y="2203451"/>
            <a:chExt cx="973138" cy="882651"/>
          </a:xfrm>
          <a:solidFill>
            <a:schemeClr val="accent2"/>
          </a:solidFill>
        </p:grpSpPr>
        <p:sp>
          <p:nvSpPr>
            <p:cNvPr id="49" name="Freeform 5"/>
            <p:cNvSpPr>
              <a:spLocks/>
            </p:cNvSpPr>
            <p:nvPr/>
          </p:nvSpPr>
          <p:spPr bwMode="auto">
            <a:xfrm>
              <a:off x="8459792" y="2287589"/>
              <a:ext cx="773113" cy="520701"/>
            </a:xfrm>
            <a:custGeom>
              <a:avLst/>
              <a:gdLst>
                <a:gd name="T0" fmla="*/ 377 w 487"/>
                <a:gd name="T1" fmla="*/ 0 h 328"/>
                <a:gd name="T2" fmla="*/ 160 w 487"/>
                <a:gd name="T3" fmla="*/ 218 h 328"/>
                <a:gd name="T4" fmla="*/ 107 w 487"/>
                <a:gd name="T5" fmla="*/ 175 h 328"/>
                <a:gd name="T6" fmla="*/ 0 w 487"/>
                <a:gd name="T7" fmla="*/ 175 h 328"/>
                <a:gd name="T8" fmla="*/ 160 w 487"/>
                <a:gd name="T9" fmla="*/ 328 h 328"/>
                <a:gd name="T10" fmla="*/ 487 w 487"/>
                <a:gd name="T11" fmla="*/ 0 h 328"/>
                <a:gd name="T12" fmla="*/ 377 w 4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487" h="328">
                  <a:moveTo>
                    <a:pt x="377" y="0"/>
                  </a:moveTo>
                  <a:lnTo>
                    <a:pt x="160" y="218"/>
                  </a:lnTo>
                  <a:lnTo>
                    <a:pt x="107" y="175"/>
                  </a:lnTo>
                  <a:lnTo>
                    <a:pt x="0" y="175"/>
                  </a:lnTo>
                  <a:lnTo>
                    <a:pt x="160" y="328"/>
                  </a:lnTo>
                  <a:lnTo>
                    <a:pt x="487" y="0"/>
                  </a:lnTo>
                  <a:lnTo>
                    <a:pt x="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0" name="Freeform 6"/>
            <p:cNvSpPr>
              <a:spLocks/>
            </p:cNvSpPr>
            <p:nvPr/>
          </p:nvSpPr>
          <p:spPr bwMode="auto">
            <a:xfrm>
              <a:off x="8259767" y="2203451"/>
              <a:ext cx="877888" cy="882651"/>
            </a:xfrm>
            <a:custGeom>
              <a:avLst/>
              <a:gdLst>
                <a:gd name="T0" fmla="*/ 191 w 232"/>
                <a:gd name="T1" fmla="*/ 107 h 232"/>
                <a:gd name="T2" fmla="*/ 192 w 232"/>
                <a:gd name="T3" fmla="*/ 116 h 232"/>
                <a:gd name="T4" fmla="*/ 116 w 232"/>
                <a:gd name="T5" fmla="*/ 192 h 232"/>
                <a:gd name="T6" fmla="*/ 40 w 232"/>
                <a:gd name="T7" fmla="*/ 116 h 232"/>
                <a:gd name="T8" fmla="*/ 116 w 232"/>
                <a:gd name="T9" fmla="*/ 40 h 232"/>
                <a:gd name="T10" fmla="*/ 160 w 232"/>
                <a:gd name="T11" fmla="*/ 54 h 232"/>
                <a:gd name="T12" fmla="*/ 188 w 232"/>
                <a:gd name="T13" fmla="*/ 25 h 232"/>
                <a:gd name="T14" fmla="*/ 116 w 232"/>
                <a:gd name="T15" fmla="*/ 0 h 232"/>
                <a:gd name="T16" fmla="*/ 0 w 232"/>
                <a:gd name="T17" fmla="*/ 116 h 232"/>
                <a:gd name="T18" fmla="*/ 116 w 232"/>
                <a:gd name="T19" fmla="*/ 232 h 232"/>
                <a:gd name="T20" fmla="*/ 232 w 232"/>
                <a:gd name="T21" fmla="*/ 116 h 232"/>
                <a:gd name="T22" fmla="*/ 224 w 232"/>
                <a:gd name="T23" fmla="*/ 74 h 232"/>
                <a:gd name="T24" fmla="*/ 191 w 232"/>
                <a:gd name="T25" fmla="*/ 10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2">
                  <a:moveTo>
                    <a:pt x="191" y="107"/>
                  </a:moveTo>
                  <a:cubicBezTo>
                    <a:pt x="192" y="110"/>
                    <a:pt x="192" y="113"/>
                    <a:pt x="192" y="116"/>
                  </a:cubicBezTo>
                  <a:cubicBezTo>
                    <a:pt x="192" y="158"/>
                    <a:pt x="158" y="192"/>
                    <a:pt x="116" y="192"/>
                  </a:cubicBezTo>
                  <a:cubicBezTo>
                    <a:pt x="74" y="192"/>
                    <a:pt x="40" y="158"/>
                    <a:pt x="40" y="116"/>
                  </a:cubicBezTo>
                  <a:cubicBezTo>
                    <a:pt x="40" y="74"/>
                    <a:pt x="74" y="40"/>
                    <a:pt x="116" y="40"/>
                  </a:cubicBezTo>
                  <a:cubicBezTo>
                    <a:pt x="132" y="40"/>
                    <a:pt x="147" y="45"/>
                    <a:pt x="160" y="54"/>
                  </a:cubicBezTo>
                  <a:cubicBezTo>
                    <a:pt x="188" y="25"/>
                    <a:pt x="188" y="25"/>
                    <a:pt x="188" y="25"/>
                  </a:cubicBezTo>
                  <a:cubicBezTo>
                    <a:pt x="168" y="9"/>
                    <a:pt x="143" y="0"/>
                    <a:pt x="116" y="0"/>
                  </a:cubicBezTo>
                  <a:cubicBezTo>
                    <a:pt x="52" y="0"/>
                    <a:pt x="0" y="52"/>
                    <a:pt x="0" y="116"/>
                  </a:cubicBezTo>
                  <a:cubicBezTo>
                    <a:pt x="0" y="180"/>
                    <a:pt x="52" y="232"/>
                    <a:pt x="116" y="232"/>
                  </a:cubicBezTo>
                  <a:cubicBezTo>
                    <a:pt x="180" y="232"/>
                    <a:pt x="232" y="180"/>
                    <a:pt x="232" y="116"/>
                  </a:cubicBezTo>
                  <a:cubicBezTo>
                    <a:pt x="232" y="101"/>
                    <a:pt x="229" y="87"/>
                    <a:pt x="224" y="74"/>
                  </a:cubicBezTo>
                  <a:lnTo>
                    <a:pt x="19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nvGrpSpPr>
          <p:cNvPr id="51" name="Group 50"/>
          <p:cNvGrpSpPr/>
          <p:nvPr/>
        </p:nvGrpSpPr>
        <p:grpSpPr>
          <a:xfrm>
            <a:off x="4374069" y="3733495"/>
            <a:ext cx="371475" cy="336934"/>
            <a:chOff x="8259767" y="2203451"/>
            <a:chExt cx="973138" cy="882651"/>
          </a:xfrm>
          <a:solidFill>
            <a:schemeClr val="accent2"/>
          </a:solidFill>
        </p:grpSpPr>
        <p:sp>
          <p:nvSpPr>
            <p:cNvPr id="52" name="Freeform 5"/>
            <p:cNvSpPr>
              <a:spLocks/>
            </p:cNvSpPr>
            <p:nvPr/>
          </p:nvSpPr>
          <p:spPr bwMode="auto">
            <a:xfrm>
              <a:off x="8459792" y="2287589"/>
              <a:ext cx="773113" cy="520701"/>
            </a:xfrm>
            <a:custGeom>
              <a:avLst/>
              <a:gdLst>
                <a:gd name="T0" fmla="*/ 377 w 487"/>
                <a:gd name="T1" fmla="*/ 0 h 328"/>
                <a:gd name="T2" fmla="*/ 160 w 487"/>
                <a:gd name="T3" fmla="*/ 218 h 328"/>
                <a:gd name="T4" fmla="*/ 107 w 487"/>
                <a:gd name="T5" fmla="*/ 175 h 328"/>
                <a:gd name="T6" fmla="*/ 0 w 487"/>
                <a:gd name="T7" fmla="*/ 175 h 328"/>
                <a:gd name="T8" fmla="*/ 160 w 487"/>
                <a:gd name="T9" fmla="*/ 328 h 328"/>
                <a:gd name="T10" fmla="*/ 487 w 487"/>
                <a:gd name="T11" fmla="*/ 0 h 328"/>
                <a:gd name="T12" fmla="*/ 377 w 4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487" h="328">
                  <a:moveTo>
                    <a:pt x="377" y="0"/>
                  </a:moveTo>
                  <a:lnTo>
                    <a:pt x="160" y="218"/>
                  </a:lnTo>
                  <a:lnTo>
                    <a:pt x="107" y="175"/>
                  </a:lnTo>
                  <a:lnTo>
                    <a:pt x="0" y="175"/>
                  </a:lnTo>
                  <a:lnTo>
                    <a:pt x="160" y="328"/>
                  </a:lnTo>
                  <a:lnTo>
                    <a:pt x="487" y="0"/>
                  </a:lnTo>
                  <a:lnTo>
                    <a:pt x="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3" name="Freeform 6"/>
            <p:cNvSpPr>
              <a:spLocks/>
            </p:cNvSpPr>
            <p:nvPr/>
          </p:nvSpPr>
          <p:spPr bwMode="auto">
            <a:xfrm>
              <a:off x="8259767" y="2203451"/>
              <a:ext cx="877888" cy="882651"/>
            </a:xfrm>
            <a:custGeom>
              <a:avLst/>
              <a:gdLst>
                <a:gd name="T0" fmla="*/ 191 w 232"/>
                <a:gd name="T1" fmla="*/ 107 h 232"/>
                <a:gd name="T2" fmla="*/ 192 w 232"/>
                <a:gd name="T3" fmla="*/ 116 h 232"/>
                <a:gd name="T4" fmla="*/ 116 w 232"/>
                <a:gd name="T5" fmla="*/ 192 h 232"/>
                <a:gd name="T6" fmla="*/ 40 w 232"/>
                <a:gd name="T7" fmla="*/ 116 h 232"/>
                <a:gd name="T8" fmla="*/ 116 w 232"/>
                <a:gd name="T9" fmla="*/ 40 h 232"/>
                <a:gd name="T10" fmla="*/ 160 w 232"/>
                <a:gd name="T11" fmla="*/ 54 h 232"/>
                <a:gd name="T12" fmla="*/ 188 w 232"/>
                <a:gd name="T13" fmla="*/ 25 h 232"/>
                <a:gd name="T14" fmla="*/ 116 w 232"/>
                <a:gd name="T15" fmla="*/ 0 h 232"/>
                <a:gd name="T16" fmla="*/ 0 w 232"/>
                <a:gd name="T17" fmla="*/ 116 h 232"/>
                <a:gd name="T18" fmla="*/ 116 w 232"/>
                <a:gd name="T19" fmla="*/ 232 h 232"/>
                <a:gd name="T20" fmla="*/ 232 w 232"/>
                <a:gd name="T21" fmla="*/ 116 h 232"/>
                <a:gd name="T22" fmla="*/ 224 w 232"/>
                <a:gd name="T23" fmla="*/ 74 h 232"/>
                <a:gd name="T24" fmla="*/ 191 w 232"/>
                <a:gd name="T25" fmla="*/ 10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2">
                  <a:moveTo>
                    <a:pt x="191" y="107"/>
                  </a:moveTo>
                  <a:cubicBezTo>
                    <a:pt x="192" y="110"/>
                    <a:pt x="192" y="113"/>
                    <a:pt x="192" y="116"/>
                  </a:cubicBezTo>
                  <a:cubicBezTo>
                    <a:pt x="192" y="158"/>
                    <a:pt x="158" y="192"/>
                    <a:pt x="116" y="192"/>
                  </a:cubicBezTo>
                  <a:cubicBezTo>
                    <a:pt x="74" y="192"/>
                    <a:pt x="40" y="158"/>
                    <a:pt x="40" y="116"/>
                  </a:cubicBezTo>
                  <a:cubicBezTo>
                    <a:pt x="40" y="74"/>
                    <a:pt x="74" y="40"/>
                    <a:pt x="116" y="40"/>
                  </a:cubicBezTo>
                  <a:cubicBezTo>
                    <a:pt x="132" y="40"/>
                    <a:pt x="147" y="45"/>
                    <a:pt x="160" y="54"/>
                  </a:cubicBezTo>
                  <a:cubicBezTo>
                    <a:pt x="188" y="25"/>
                    <a:pt x="188" y="25"/>
                    <a:pt x="188" y="25"/>
                  </a:cubicBezTo>
                  <a:cubicBezTo>
                    <a:pt x="168" y="9"/>
                    <a:pt x="143" y="0"/>
                    <a:pt x="116" y="0"/>
                  </a:cubicBezTo>
                  <a:cubicBezTo>
                    <a:pt x="52" y="0"/>
                    <a:pt x="0" y="52"/>
                    <a:pt x="0" y="116"/>
                  </a:cubicBezTo>
                  <a:cubicBezTo>
                    <a:pt x="0" y="180"/>
                    <a:pt x="52" y="232"/>
                    <a:pt x="116" y="232"/>
                  </a:cubicBezTo>
                  <a:cubicBezTo>
                    <a:pt x="180" y="232"/>
                    <a:pt x="232" y="180"/>
                    <a:pt x="232" y="116"/>
                  </a:cubicBezTo>
                  <a:cubicBezTo>
                    <a:pt x="232" y="101"/>
                    <a:pt x="229" y="87"/>
                    <a:pt x="224" y="74"/>
                  </a:cubicBezTo>
                  <a:lnTo>
                    <a:pt x="19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nvGrpSpPr>
          <p:cNvPr id="57" name="Group 56"/>
          <p:cNvGrpSpPr/>
          <p:nvPr/>
        </p:nvGrpSpPr>
        <p:grpSpPr>
          <a:xfrm>
            <a:off x="7449402" y="1533950"/>
            <a:ext cx="371475" cy="336934"/>
            <a:chOff x="8259767" y="2203451"/>
            <a:chExt cx="973138" cy="882651"/>
          </a:xfrm>
          <a:solidFill>
            <a:schemeClr val="accent2"/>
          </a:solidFill>
        </p:grpSpPr>
        <p:sp>
          <p:nvSpPr>
            <p:cNvPr id="58" name="Freeform 5"/>
            <p:cNvSpPr>
              <a:spLocks/>
            </p:cNvSpPr>
            <p:nvPr/>
          </p:nvSpPr>
          <p:spPr bwMode="auto">
            <a:xfrm>
              <a:off x="8459792" y="2287589"/>
              <a:ext cx="773113" cy="520701"/>
            </a:xfrm>
            <a:custGeom>
              <a:avLst/>
              <a:gdLst>
                <a:gd name="T0" fmla="*/ 377 w 487"/>
                <a:gd name="T1" fmla="*/ 0 h 328"/>
                <a:gd name="T2" fmla="*/ 160 w 487"/>
                <a:gd name="T3" fmla="*/ 218 h 328"/>
                <a:gd name="T4" fmla="*/ 107 w 487"/>
                <a:gd name="T5" fmla="*/ 175 h 328"/>
                <a:gd name="T6" fmla="*/ 0 w 487"/>
                <a:gd name="T7" fmla="*/ 175 h 328"/>
                <a:gd name="T8" fmla="*/ 160 w 487"/>
                <a:gd name="T9" fmla="*/ 328 h 328"/>
                <a:gd name="T10" fmla="*/ 487 w 487"/>
                <a:gd name="T11" fmla="*/ 0 h 328"/>
                <a:gd name="T12" fmla="*/ 377 w 4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487" h="328">
                  <a:moveTo>
                    <a:pt x="377" y="0"/>
                  </a:moveTo>
                  <a:lnTo>
                    <a:pt x="160" y="218"/>
                  </a:lnTo>
                  <a:lnTo>
                    <a:pt x="107" y="175"/>
                  </a:lnTo>
                  <a:lnTo>
                    <a:pt x="0" y="175"/>
                  </a:lnTo>
                  <a:lnTo>
                    <a:pt x="160" y="328"/>
                  </a:lnTo>
                  <a:lnTo>
                    <a:pt x="487" y="0"/>
                  </a:lnTo>
                  <a:lnTo>
                    <a:pt x="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9" name="Freeform 6"/>
            <p:cNvSpPr>
              <a:spLocks/>
            </p:cNvSpPr>
            <p:nvPr/>
          </p:nvSpPr>
          <p:spPr bwMode="auto">
            <a:xfrm>
              <a:off x="8259767" y="2203451"/>
              <a:ext cx="877888" cy="882651"/>
            </a:xfrm>
            <a:custGeom>
              <a:avLst/>
              <a:gdLst>
                <a:gd name="T0" fmla="*/ 191 w 232"/>
                <a:gd name="T1" fmla="*/ 107 h 232"/>
                <a:gd name="T2" fmla="*/ 192 w 232"/>
                <a:gd name="T3" fmla="*/ 116 h 232"/>
                <a:gd name="T4" fmla="*/ 116 w 232"/>
                <a:gd name="T5" fmla="*/ 192 h 232"/>
                <a:gd name="T6" fmla="*/ 40 w 232"/>
                <a:gd name="T7" fmla="*/ 116 h 232"/>
                <a:gd name="T8" fmla="*/ 116 w 232"/>
                <a:gd name="T9" fmla="*/ 40 h 232"/>
                <a:gd name="T10" fmla="*/ 160 w 232"/>
                <a:gd name="T11" fmla="*/ 54 h 232"/>
                <a:gd name="T12" fmla="*/ 188 w 232"/>
                <a:gd name="T13" fmla="*/ 25 h 232"/>
                <a:gd name="T14" fmla="*/ 116 w 232"/>
                <a:gd name="T15" fmla="*/ 0 h 232"/>
                <a:gd name="T16" fmla="*/ 0 w 232"/>
                <a:gd name="T17" fmla="*/ 116 h 232"/>
                <a:gd name="T18" fmla="*/ 116 w 232"/>
                <a:gd name="T19" fmla="*/ 232 h 232"/>
                <a:gd name="T20" fmla="*/ 232 w 232"/>
                <a:gd name="T21" fmla="*/ 116 h 232"/>
                <a:gd name="T22" fmla="*/ 224 w 232"/>
                <a:gd name="T23" fmla="*/ 74 h 232"/>
                <a:gd name="T24" fmla="*/ 191 w 232"/>
                <a:gd name="T25" fmla="*/ 10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2">
                  <a:moveTo>
                    <a:pt x="191" y="107"/>
                  </a:moveTo>
                  <a:cubicBezTo>
                    <a:pt x="192" y="110"/>
                    <a:pt x="192" y="113"/>
                    <a:pt x="192" y="116"/>
                  </a:cubicBezTo>
                  <a:cubicBezTo>
                    <a:pt x="192" y="158"/>
                    <a:pt x="158" y="192"/>
                    <a:pt x="116" y="192"/>
                  </a:cubicBezTo>
                  <a:cubicBezTo>
                    <a:pt x="74" y="192"/>
                    <a:pt x="40" y="158"/>
                    <a:pt x="40" y="116"/>
                  </a:cubicBezTo>
                  <a:cubicBezTo>
                    <a:pt x="40" y="74"/>
                    <a:pt x="74" y="40"/>
                    <a:pt x="116" y="40"/>
                  </a:cubicBezTo>
                  <a:cubicBezTo>
                    <a:pt x="132" y="40"/>
                    <a:pt x="147" y="45"/>
                    <a:pt x="160" y="54"/>
                  </a:cubicBezTo>
                  <a:cubicBezTo>
                    <a:pt x="188" y="25"/>
                    <a:pt x="188" y="25"/>
                    <a:pt x="188" y="25"/>
                  </a:cubicBezTo>
                  <a:cubicBezTo>
                    <a:pt x="168" y="9"/>
                    <a:pt x="143" y="0"/>
                    <a:pt x="116" y="0"/>
                  </a:cubicBezTo>
                  <a:cubicBezTo>
                    <a:pt x="52" y="0"/>
                    <a:pt x="0" y="52"/>
                    <a:pt x="0" y="116"/>
                  </a:cubicBezTo>
                  <a:cubicBezTo>
                    <a:pt x="0" y="180"/>
                    <a:pt x="52" y="232"/>
                    <a:pt x="116" y="232"/>
                  </a:cubicBezTo>
                  <a:cubicBezTo>
                    <a:pt x="180" y="232"/>
                    <a:pt x="232" y="180"/>
                    <a:pt x="232" y="116"/>
                  </a:cubicBezTo>
                  <a:cubicBezTo>
                    <a:pt x="232" y="101"/>
                    <a:pt x="229" y="87"/>
                    <a:pt x="224" y="74"/>
                  </a:cubicBezTo>
                  <a:lnTo>
                    <a:pt x="19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grpSp>
        <p:nvGrpSpPr>
          <p:cNvPr id="60" name="Group 59"/>
          <p:cNvGrpSpPr/>
          <p:nvPr/>
        </p:nvGrpSpPr>
        <p:grpSpPr>
          <a:xfrm>
            <a:off x="7449402" y="3733495"/>
            <a:ext cx="371475" cy="336934"/>
            <a:chOff x="8259767" y="2203451"/>
            <a:chExt cx="973138" cy="882651"/>
          </a:xfrm>
          <a:solidFill>
            <a:schemeClr val="accent2"/>
          </a:solidFill>
        </p:grpSpPr>
        <p:sp>
          <p:nvSpPr>
            <p:cNvPr id="61" name="Freeform 5"/>
            <p:cNvSpPr>
              <a:spLocks/>
            </p:cNvSpPr>
            <p:nvPr/>
          </p:nvSpPr>
          <p:spPr bwMode="auto">
            <a:xfrm>
              <a:off x="8459792" y="2287589"/>
              <a:ext cx="773113" cy="520701"/>
            </a:xfrm>
            <a:custGeom>
              <a:avLst/>
              <a:gdLst>
                <a:gd name="T0" fmla="*/ 377 w 487"/>
                <a:gd name="T1" fmla="*/ 0 h 328"/>
                <a:gd name="T2" fmla="*/ 160 w 487"/>
                <a:gd name="T3" fmla="*/ 218 h 328"/>
                <a:gd name="T4" fmla="*/ 107 w 487"/>
                <a:gd name="T5" fmla="*/ 175 h 328"/>
                <a:gd name="T6" fmla="*/ 0 w 487"/>
                <a:gd name="T7" fmla="*/ 175 h 328"/>
                <a:gd name="T8" fmla="*/ 160 w 487"/>
                <a:gd name="T9" fmla="*/ 328 h 328"/>
                <a:gd name="T10" fmla="*/ 487 w 487"/>
                <a:gd name="T11" fmla="*/ 0 h 328"/>
                <a:gd name="T12" fmla="*/ 377 w 487"/>
                <a:gd name="T13" fmla="*/ 0 h 328"/>
              </a:gdLst>
              <a:ahLst/>
              <a:cxnLst>
                <a:cxn ang="0">
                  <a:pos x="T0" y="T1"/>
                </a:cxn>
                <a:cxn ang="0">
                  <a:pos x="T2" y="T3"/>
                </a:cxn>
                <a:cxn ang="0">
                  <a:pos x="T4" y="T5"/>
                </a:cxn>
                <a:cxn ang="0">
                  <a:pos x="T6" y="T7"/>
                </a:cxn>
                <a:cxn ang="0">
                  <a:pos x="T8" y="T9"/>
                </a:cxn>
                <a:cxn ang="0">
                  <a:pos x="T10" y="T11"/>
                </a:cxn>
                <a:cxn ang="0">
                  <a:pos x="T12" y="T13"/>
                </a:cxn>
              </a:cxnLst>
              <a:rect l="0" t="0" r="r" b="b"/>
              <a:pathLst>
                <a:path w="487" h="328">
                  <a:moveTo>
                    <a:pt x="377" y="0"/>
                  </a:moveTo>
                  <a:lnTo>
                    <a:pt x="160" y="218"/>
                  </a:lnTo>
                  <a:lnTo>
                    <a:pt x="107" y="175"/>
                  </a:lnTo>
                  <a:lnTo>
                    <a:pt x="0" y="175"/>
                  </a:lnTo>
                  <a:lnTo>
                    <a:pt x="160" y="328"/>
                  </a:lnTo>
                  <a:lnTo>
                    <a:pt x="487" y="0"/>
                  </a:lnTo>
                  <a:lnTo>
                    <a:pt x="37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2" name="Freeform 6"/>
            <p:cNvSpPr>
              <a:spLocks/>
            </p:cNvSpPr>
            <p:nvPr/>
          </p:nvSpPr>
          <p:spPr bwMode="auto">
            <a:xfrm>
              <a:off x="8259767" y="2203451"/>
              <a:ext cx="877888" cy="882651"/>
            </a:xfrm>
            <a:custGeom>
              <a:avLst/>
              <a:gdLst>
                <a:gd name="T0" fmla="*/ 191 w 232"/>
                <a:gd name="T1" fmla="*/ 107 h 232"/>
                <a:gd name="T2" fmla="*/ 192 w 232"/>
                <a:gd name="T3" fmla="*/ 116 h 232"/>
                <a:gd name="T4" fmla="*/ 116 w 232"/>
                <a:gd name="T5" fmla="*/ 192 h 232"/>
                <a:gd name="T6" fmla="*/ 40 w 232"/>
                <a:gd name="T7" fmla="*/ 116 h 232"/>
                <a:gd name="T8" fmla="*/ 116 w 232"/>
                <a:gd name="T9" fmla="*/ 40 h 232"/>
                <a:gd name="T10" fmla="*/ 160 w 232"/>
                <a:gd name="T11" fmla="*/ 54 h 232"/>
                <a:gd name="T12" fmla="*/ 188 w 232"/>
                <a:gd name="T13" fmla="*/ 25 h 232"/>
                <a:gd name="T14" fmla="*/ 116 w 232"/>
                <a:gd name="T15" fmla="*/ 0 h 232"/>
                <a:gd name="T16" fmla="*/ 0 w 232"/>
                <a:gd name="T17" fmla="*/ 116 h 232"/>
                <a:gd name="T18" fmla="*/ 116 w 232"/>
                <a:gd name="T19" fmla="*/ 232 h 232"/>
                <a:gd name="T20" fmla="*/ 232 w 232"/>
                <a:gd name="T21" fmla="*/ 116 h 232"/>
                <a:gd name="T22" fmla="*/ 224 w 232"/>
                <a:gd name="T23" fmla="*/ 74 h 232"/>
                <a:gd name="T24" fmla="*/ 191 w 232"/>
                <a:gd name="T25" fmla="*/ 10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2">
                  <a:moveTo>
                    <a:pt x="191" y="107"/>
                  </a:moveTo>
                  <a:cubicBezTo>
                    <a:pt x="192" y="110"/>
                    <a:pt x="192" y="113"/>
                    <a:pt x="192" y="116"/>
                  </a:cubicBezTo>
                  <a:cubicBezTo>
                    <a:pt x="192" y="158"/>
                    <a:pt x="158" y="192"/>
                    <a:pt x="116" y="192"/>
                  </a:cubicBezTo>
                  <a:cubicBezTo>
                    <a:pt x="74" y="192"/>
                    <a:pt x="40" y="158"/>
                    <a:pt x="40" y="116"/>
                  </a:cubicBezTo>
                  <a:cubicBezTo>
                    <a:pt x="40" y="74"/>
                    <a:pt x="74" y="40"/>
                    <a:pt x="116" y="40"/>
                  </a:cubicBezTo>
                  <a:cubicBezTo>
                    <a:pt x="132" y="40"/>
                    <a:pt x="147" y="45"/>
                    <a:pt x="160" y="54"/>
                  </a:cubicBezTo>
                  <a:cubicBezTo>
                    <a:pt x="188" y="25"/>
                    <a:pt x="188" y="25"/>
                    <a:pt x="188" y="25"/>
                  </a:cubicBezTo>
                  <a:cubicBezTo>
                    <a:pt x="168" y="9"/>
                    <a:pt x="143" y="0"/>
                    <a:pt x="116" y="0"/>
                  </a:cubicBezTo>
                  <a:cubicBezTo>
                    <a:pt x="52" y="0"/>
                    <a:pt x="0" y="52"/>
                    <a:pt x="0" y="116"/>
                  </a:cubicBezTo>
                  <a:cubicBezTo>
                    <a:pt x="0" y="180"/>
                    <a:pt x="52" y="232"/>
                    <a:pt x="116" y="232"/>
                  </a:cubicBezTo>
                  <a:cubicBezTo>
                    <a:pt x="180" y="232"/>
                    <a:pt x="232" y="180"/>
                    <a:pt x="232" y="116"/>
                  </a:cubicBezTo>
                  <a:cubicBezTo>
                    <a:pt x="232" y="101"/>
                    <a:pt x="229" y="87"/>
                    <a:pt x="224" y="74"/>
                  </a:cubicBezTo>
                  <a:lnTo>
                    <a:pt x="191"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Tree>
    <p:extLst>
      <p:ext uri="{BB962C8B-B14F-4D97-AF65-F5344CB8AC3E}">
        <p14:creationId xmlns:p14="http://schemas.microsoft.com/office/powerpoint/2010/main" val="2657842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45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6500"/>
                            </p:stCondLst>
                            <p:childTnLst>
                              <p:par>
                                <p:cTn id="47" presetID="10" presetClass="entr" presetSubtype="0" fill="hold"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7500"/>
                            </p:stCondLst>
                            <p:childTnLst>
                              <p:par>
                                <p:cTn id="55" presetID="22" presetClass="entr" presetSubtype="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t>INFOGRAPHIC</a:t>
            </a:r>
          </a:p>
        </p:txBody>
      </p:sp>
      <p:sp>
        <p:nvSpPr>
          <p:cNvPr id="4" name="Freeform 5"/>
          <p:cNvSpPr>
            <a:spLocks noEditPoints="1"/>
          </p:cNvSpPr>
          <p:nvPr/>
        </p:nvSpPr>
        <p:spPr bwMode="auto">
          <a:xfrm rot="9483781">
            <a:off x="3853062" y="1403152"/>
            <a:ext cx="1793979" cy="2070348"/>
          </a:xfrm>
          <a:custGeom>
            <a:avLst/>
            <a:gdLst>
              <a:gd name="T0" fmla="*/ 362 w 640"/>
              <a:gd name="T1" fmla="*/ 109 h 739"/>
              <a:gd name="T2" fmla="*/ 220 w 640"/>
              <a:gd name="T3" fmla="*/ 52 h 739"/>
              <a:gd name="T4" fmla="*/ 44 w 640"/>
              <a:gd name="T5" fmla="*/ 50 h 739"/>
              <a:gd name="T6" fmla="*/ 182 w 640"/>
              <a:gd name="T7" fmla="*/ 319 h 739"/>
              <a:gd name="T8" fmla="*/ 105 w 640"/>
              <a:gd name="T9" fmla="*/ 367 h 739"/>
              <a:gd name="T10" fmla="*/ 44 w 640"/>
              <a:gd name="T11" fmla="*/ 407 h 739"/>
              <a:gd name="T12" fmla="*/ 20 w 640"/>
              <a:gd name="T13" fmla="*/ 529 h 739"/>
              <a:gd name="T14" fmla="*/ 296 w 640"/>
              <a:gd name="T15" fmla="*/ 684 h 739"/>
              <a:gd name="T16" fmla="*/ 336 w 640"/>
              <a:gd name="T17" fmla="*/ 622 h 739"/>
              <a:gd name="T18" fmla="*/ 387 w 640"/>
              <a:gd name="T19" fmla="*/ 544 h 739"/>
              <a:gd name="T20" fmla="*/ 362 w 640"/>
              <a:gd name="T21" fmla="*/ 421 h 739"/>
              <a:gd name="T22" fmla="*/ 349 w 640"/>
              <a:gd name="T23" fmla="*/ 384 h 739"/>
              <a:gd name="T24" fmla="*/ 454 w 640"/>
              <a:gd name="T25" fmla="*/ 345 h 739"/>
              <a:gd name="T26" fmla="*/ 348 w 640"/>
              <a:gd name="T27" fmla="*/ 104 h 739"/>
              <a:gd name="T28" fmla="*/ 376 w 640"/>
              <a:gd name="T29" fmla="*/ 115 h 739"/>
              <a:gd name="T30" fmla="*/ 173 w 640"/>
              <a:gd name="T31" fmla="*/ 230 h 739"/>
              <a:gd name="T32" fmla="*/ 246 w 640"/>
              <a:gd name="T33" fmla="*/ 119 h 739"/>
              <a:gd name="T34" fmla="*/ 220 w 640"/>
              <a:gd name="T35" fmla="*/ 132 h 739"/>
              <a:gd name="T36" fmla="*/ 46 w 640"/>
              <a:gd name="T37" fmla="*/ 447 h 739"/>
              <a:gd name="T38" fmla="*/ 76 w 640"/>
              <a:gd name="T39" fmla="*/ 439 h 739"/>
              <a:gd name="T40" fmla="*/ 300 w 640"/>
              <a:gd name="T41" fmla="*/ 600 h 739"/>
              <a:gd name="T42" fmla="*/ 296 w 640"/>
              <a:gd name="T43" fmla="*/ 608 h 739"/>
              <a:gd name="T44" fmla="*/ 101 w 640"/>
              <a:gd name="T45" fmla="*/ 610 h 739"/>
              <a:gd name="T46" fmla="*/ 74 w 640"/>
              <a:gd name="T47" fmla="*/ 502 h 739"/>
              <a:gd name="T48" fmla="*/ 220 w 640"/>
              <a:gd name="T49" fmla="*/ 342 h 739"/>
              <a:gd name="T50" fmla="*/ 288 w 640"/>
              <a:gd name="T51" fmla="*/ 360 h 739"/>
              <a:gd name="T52" fmla="*/ 330 w 640"/>
              <a:gd name="T53" fmla="*/ 423 h 739"/>
              <a:gd name="T54" fmla="*/ 300 w 640"/>
              <a:gd name="T55" fmla="*/ 600 h 739"/>
              <a:gd name="T56" fmla="*/ 362 w 640"/>
              <a:gd name="T57" fmla="*/ 565 h 739"/>
              <a:gd name="T58" fmla="*/ 330 w 640"/>
              <a:gd name="T59" fmla="*/ 570 h 739"/>
              <a:gd name="T60" fmla="*/ 378 w 640"/>
              <a:gd name="T61" fmla="*/ 328 h 739"/>
              <a:gd name="T62" fmla="*/ 330 w 640"/>
              <a:gd name="T63" fmla="*/ 338 h 739"/>
              <a:gd name="T64" fmla="*/ 207 w 640"/>
              <a:gd name="T65" fmla="*/ 305 h 739"/>
              <a:gd name="T66" fmla="*/ 296 w 640"/>
              <a:gd name="T67" fmla="*/ 137 h 739"/>
              <a:gd name="T68" fmla="*/ 330 w 640"/>
              <a:gd name="T69" fmla="*/ 120 h 739"/>
              <a:gd name="T70" fmla="*/ 296 w 640"/>
              <a:gd name="T71" fmla="*/ 201 h 739"/>
              <a:gd name="T72" fmla="*/ 273 w 640"/>
              <a:gd name="T73" fmla="*/ 186 h 739"/>
              <a:gd name="T74" fmla="*/ 330 w 640"/>
              <a:gd name="T75" fmla="*/ 260 h 739"/>
              <a:gd name="T76" fmla="*/ 374 w 640"/>
              <a:gd name="T77" fmla="*/ 225 h 739"/>
              <a:gd name="T78" fmla="*/ 344 w 640"/>
              <a:gd name="T79" fmla="*/ 200 h 739"/>
              <a:gd name="T80" fmla="*/ 383 w 640"/>
              <a:gd name="T81" fmla="*/ 134 h 739"/>
              <a:gd name="T82" fmla="*/ 421 w 640"/>
              <a:gd name="T83" fmla="*/ 323 h 739"/>
              <a:gd name="T84" fmla="*/ 454 w 640"/>
              <a:gd name="T85" fmla="*/ 228 h 739"/>
              <a:gd name="T86" fmla="*/ 457 w 640"/>
              <a:gd name="T87" fmla="*/ 148 h 739"/>
              <a:gd name="T88" fmla="*/ 454 w 640"/>
              <a:gd name="T89" fmla="*/ 20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0" h="739">
                <a:moveTo>
                  <a:pt x="636" y="219"/>
                </a:moveTo>
                <a:cubicBezTo>
                  <a:pt x="454" y="146"/>
                  <a:pt x="454" y="146"/>
                  <a:pt x="454" y="146"/>
                </a:cubicBezTo>
                <a:cubicBezTo>
                  <a:pt x="362" y="109"/>
                  <a:pt x="362" y="109"/>
                  <a:pt x="362" y="109"/>
                </a:cubicBezTo>
                <a:cubicBezTo>
                  <a:pt x="330" y="96"/>
                  <a:pt x="330" y="96"/>
                  <a:pt x="330" y="96"/>
                </a:cubicBezTo>
                <a:cubicBezTo>
                  <a:pt x="296" y="83"/>
                  <a:pt x="296" y="83"/>
                  <a:pt x="296" y="83"/>
                </a:cubicBezTo>
                <a:cubicBezTo>
                  <a:pt x="220" y="52"/>
                  <a:pt x="220" y="52"/>
                  <a:pt x="220" y="52"/>
                </a:cubicBezTo>
                <a:cubicBezTo>
                  <a:pt x="87" y="0"/>
                  <a:pt x="87" y="0"/>
                  <a:pt x="87" y="0"/>
                </a:cubicBezTo>
                <a:cubicBezTo>
                  <a:pt x="83" y="2"/>
                  <a:pt x="80" y="5"/>
                  <a:pt x="76" y="9"/>
                </a:cubicBezTo>
                <a:cubicBezTo>
                  <a:pt x="62" y="21"/>
                  <a:pt x="51" y="35"/>
                  <a:pt x="44" y="50"/>
                </a:cubicBezTo>
                <a:cubicBezTo>
                  <a:pt x="23" y="99"/>
                  <a:pt x="44" y="135"/>
                  <a:pt x="76" y="168"/>
                </a:cubicBezTo>
                <a:cubicBezTo>
                  <a:pt x="102" y="193"/>
                  <a:pt x="135" y="217"/>
                  <a:pt x="161" y="242"/>
                </a:cubicBezTo>
                <a:cubicBezTo>
                  <a:pt x="186" y="267"/>
                  <a:pt x="189" y="293"/>
                  <a:pt x="182" y="319"/>
                </a:cubicBezTo>
                <a:cubicBezTo>
                  <a:pt x="180" y="320"/>
                  <a:pt x="180" y="320"/>
                  <a:pt x="180" y="320"/>
                </a:cubicBezTo>
                <a:cubicBezTo>
                  <a:pt x="180" y="320"/>
                  <a:pt x="180" y="320"/>
                  <a:pt x="180" y="320"/>
                </a:cubicBezTo>
                <a:cubicBezTo>
                  <a:pt x="153" y="329"/>
                  <a:pt x="128" y="346"/>
                  <a:pt x="105" y="367"/>
                </a:cubicBezTo>
                <a:cubicBezTo>
                  <a:pt x="95" y="367"/>
                  <a:pt x="86" y="369"/>
                  <a:pt x="76" y="375"/>
                </a:cubicBezTo>
                <a:cubicBezTo>
                  <a:pt x="76" y="375"/>
                  <a:pt x="76" y="375"/>
                  <a:pt x="75" y="375"/>
                </a:cubicBezTo>
                <a:cubicBezTo>
                  <a:pt x="63" y="383"/>
                  <a:pt x="52" y="394"/>
                  <a:pt x="44" y="407"/>
                </a:cubicBezTo>
                <a:cubicBezTo>
                  <a:pt x="35" y="420"/>
                  <a:pt x="29" y="435"/>
                  <a:pt x="25" y="450"/>
                </a:cubicBezTo>
                <a:cubicBezTo>
                  <a:pt x="21" y="467"/>
                  <a:pt x="21" y="484"/>
                  <a:pt x="27" y="499"/>
                </a:cubicBezTo>
                <a:cubicBezTo>
                  <a:pt x="24" y="509"/>
                  <a:pt x="22" y="519"/>
                  <a:pt x="20" y="529"/>
                </a:cubicBezTo>
                <a:cubicBezTo>
                  <a:pt x="0" y="602"/>
                  <a:pt x="28" y="662"/>
                  <a:pt x="76" y="698"/>
                </a:cubicBezTo>
                <a:cubicBezTo>
                  <a:pt x="116" y="727"/>
                  <a:pt x="170" y="739"/>
                  <a:pt x="220" y="728"/>
                </a:cubicBezTo>
                <a:cubicBezTo>
                  <a:pt x="248" y="721"/>
                  <a:pt x="274" y="707"/>
                  <a:pt x="296" y="684"/>
                </a:cubicBezTo>
                <a:cubicBezTo>
                  <a:pt x="309" y="671"/>
                  <a:pt x="321" y="654"/>
                  <a:pt x="330" y="634"/>
                </a:cubicBezTo>
                <a:cubicBezTo>
                  <a:pt x="331" y="633"/>
                  <a:pt x="332" y="631"/>
                  <a:pt x="332" y="630"/>
                </a:cubicBezTo>
                <a:cubicBezTo>
                  <a:pt x="334" y="627"/>
                  <a:pt x="335" y="625"/>
                  <a:pt x="336" y="622"/>
                </a:cubicBezTo>
                <a:cubicBezTo>
                  <a:pt x="346" y="618"/>
                  <a:pt x="354" y="610"/>
                  <a:pt x="362" y="602"/>
                </a:cubicBezTo>
                <a:cubicBezTo>
                  <a:pt x="365" y="597"/>
                  <a:pt x="368" y="593"/>
                  <a:pt x="371" y="588"/>
                </a:cubicBezTo>
                <a:cubicBezTo>
                  <a:pt x="379" y="575"/>
                  <a:pt x="385" y="559"/>
                  <a:pt x="387" y="544"/>
                </a:cubicBezTo>
                <a:cubicBezTo>
                  <a:pt x="390" y="529"/>
                  <a:pt x="390" y="513"/>
                  <a:pt x="386" y="500"/>
                </a:cubicBezTo>
                <a:cubicBezTo>
                  <a:pt x="383" y="489"/>
                  <a:pt x="378" y="480"/>
                  <a:pt x="370" y="473"/>
                </a:cubicBezTo>
                <a:cubicBezTo>
                  <a:pt x="369" y="455"/>
                  <a:pt x="367" y="437"/>
                  <a:pt x="362" y="421"/>
                </a:cubicBezTo>
                <a:cubicBezTo>
                  <a:pt x="359" y="412"/>
                  <a:pt x="356" y="403"/>
                  <a:pt x="352" y="395"/>
                </a:cubicBezTo>
                <a:cubicBezTo>
                  <a:pt x="351" y="392"/>
                  <a:pt x="351" y="390"/>
                  <a:pt x="350" y="388"/>
                </a:cubicBezTo>
                <a:cubicBezTo>
                  <a:pt x="350" y="386"/>
                  <a:pt x="349" y="385"/>
                  <a:pt x="349" y="384"/>
                </a:cubicBezTo>
                <a:cubicBezTo>
                  <a:pt x="353" y="377"/>
                  <a:pt x="357" y="371"/>
                  <a:pt x="362" y="366"/>
                </a:cubicBezTo>
                <a:cubicBezTo>
                  <a:pt x="374" y="353"/>
                  <a:pt x="391" y="344"/>
                  <a:pt x="416" y="344"/>
                </a:cubicBezTo>
                <a:cubicBezTo>
                  <a:pt x="428" y="344"/>
                  <a:pt x="441" y="344"/>
                  <a:pt x="454" y="345"/>
                </a:cubicBezTo>
                <a:cubicBezTo>
                  <a:pt x="527" y="350"/>
                  <a:pt x="605" y="361"/>
                  <a:pt x="633" y="285"/>
                </a:cubicBezTo>
                <a:cubicBezTo>
                  <a:pt x="640" y="266"/>
                  <a:pt x="640" y="243"/>
                  <a:pt x="636" y="219"/>
                </a:cubicBezTo>
                <a:close/>
                <a:moveTo>
                  <a:pt x="348" y="104"/>
                </a:moveTo>
                <a:cubicBezTo>
                  <a:pt x="362" y="109"/>
                  <a:pt x="362" y="109"/>
                  <a:pt x="362" y="109"/>
                </a:cubicBezTo>
                <a:cubicBezTo>
                  <a:pt x="376" y="115"/>
                  <a:pt x="376" y="115"/>
                  <a:pt x="376" y="115"/>
                </a:cubicBezTo>
                <a:cubicBezTo>
                  <a:pt x="376" y="115"/>
                  <a:pt x="376" y="115"/>
                  <a:pt x="376" y="115"/>
                </a:cubicBezTo>
                <a:cubicBezTo>
                  <a:pt x="362" y="109"/>
                  <a:pt x="362" y="109"/>
                  <a:pt x="362" y="109"/>
                </a:cubicBezTo>
                <a:cubicBezTo>
                  <a:pt x="348" y="104"/>
                  <a:pt x="348" y="104"/>
                  <a:pt x="348" y="104"/>
                </a:cubicBezTo>
                <a:close/>
                <a:moveTo>
                  <a:pt x="173" y="230"/>
                </a:moveTo>
                <a:cubicBezTo>
                  <a:pt x="183" y="115"/>
                  <a:pt x="183" y="115"/>
                  <a:pt x="183" y="115"/>
                </a:cubicBezTo>
                <a:cubicBezTo>
                  <a:pt x="220" y="117"/>
                  <a:pt x="220" y="117"/>
                  <a:pt x="220" y="117"/>
                </a:cubicBezTo>
                <a:cubicBezTo>
                  <a:pt x="246" y="119"/>
                  <a:pt x="246" y="119"/>
                  <a:pt x="246" y="119"/>
                </a:cubicBezTo>
                <a:cubicBezTo>
                  <a:pt x="266" y="71"/>
                  <a:pt x="266" y="71"/>
                  <a:pt x="266" y="71"/>
                </a:cubicBezTo>
                <a:cubicBezTo>
                  <a:pt x="255" y="134"/>
                  <a:pt x="255" y="134"/>
                  <a:pt x="255" y="134"/>
                </a:cubicBezTo>
                <a:cubicBezTo>
                  <a:pt x="220" y="132"/>
                  <a:pt x="220" y="132"/>
                  <a:pt x="220" y="132"/>
                </a:cubicBezTo>
                <a:cubicBezTo>
                  <a:pt x="193" y="130"/>
                  <a:pt x="193" y="130"/>
                  <a:pt x="193" y="130"/>
                </a:cubicBezTo>
                <a:lnTo>
                  <a:pt x="173" y="230"/>
                </a:lnTo>
                <a:close/>
                <a:moveTo>
                  <a:pt x="46" y="447"/>
                </a:moveTo>
                <a:cubicBezTo>
                  <a:pt x="52" y="428"/>
                  <a:pt x="63" y="410"/>
                  <a:pt x="76" y="398"/>
                </a:cubicBezTo>
                <a:cubicBezTo>
                  <a:pt x="87" y="389"/>
                  <a:pt x="98" y="384"/>
                  <a:pt x="110" y="386"/>
                </a:cubicBezTo>
                <a:cubicBezTo>
                  <a:pt x="98" y="402"/>
                  <a:pt x="86" y="419"/>
                  <a:pt x="76" y="439"/>
                </a:cubicBezTo>
                <a:cubicBezTo>
                  <a:pt x="74" y="444"/>
                  <a:pt x="72" y="449"/>
                  <a:pt x="70" y="455"/>
                </a:cubicBezTo>
                <a:cubicBezTo>
                  <a:pt x="54" y="497"/>
                  <a:pt x="35" y="481"/>
                  <a:pt x="46" y="447"/>
                </a:cubicBezTo>
                <a:close/>
                <a:moveTo>
                  <a:pt x="300" y="600"/>
                </a:moveTo>
                <a:cubicBezTo>
                  <a:pt x="300" y="599"/>
                  <a:pt x="300" y="599"/>
                  <a:pt x="300" y="599"/>
                </a:cubicBezTo>
                <a:cubicBezTo>
                  <a:pt x="299" y="600"/>
                  <a:pt x="299" y="601"/>
                  <a:pt x="299" y="602"/>
                </a:cubicBezTo>
                <a:cubicBezTo>
                  <a:pt x="298" y="604"/>
                  <a:pt x="297" y="606"/>
                  <a:pt x="296" y="608"/>
                </a:cubicBezTo>
                <a:cubicBezTo>
                  <a:pt x="295" y="609"/>
                  <a:pt x="295" y="609"/>
                  <a:pt x="295" y="609"/>
                </a:cubicBezTo>
                <a:cubicBezTo>
                  <a:pt x="281" y="636"/>
                  <a:pt x="254" y="629"/>
                  <a:pt x="220" y="619"/>
                </a:cubicBezTo>
                <a:cubicBezTo>
                  <a:pt x="185" y="609"/>
                  <a:pt x="144" y="596"/>
                  <a:pt x="101" y="610"/>
                </a:cubicBezTo>
                <a:cubicBezTo>
                  <a:pt x="90" y="596"/>
                  <a:pt x="81" y="579"/>
                  <a:pt x="76" y="561"/>
                </a:cubicBezTo>
                <a:cubicBezTo>
                  <a:pt x="71" y="543"/>
                  <a:pt x="69" y="523"/>
                  <a:pt x="72" y="507"/>
                </a:cubicBezTo>
                <a:cubicBezTo>
                  <a:pt x="73" y="505"/>
                  <a:pt x="73" y="504"/>
                  <a:pt x="74" y="502"/>
                </a:cubicBezTo>
                <a:cubicBezTo>
                  <a:pt x="75" y="500"/>
                  <a:pt x="75" y="499"/>
                  <a:pt x="76" y="496"/>
                </a:cubicBezTo>
                <a:cubicBezTo>
                  <a:pt x="90" y="464"/>
                  <a:pt x="125" y="380"/>
                  <a:pt x="184" y="352"/>
                </a:cubicBezTo>
                <a:cubicBezTo>
                  <a:pt x="193" y="348"/>
                  <a:pt x="207" y="343"/>
                  <a:pt x="220" y="342"/>
                </a:cubicBezTo>
                <a:cubicBezTo>
                  <a:pt x="229" y="340"/>
                  <a:pt x="237" y="341"/>
                  <a:pt x="244" y="343"/>
                </a:cubicBezTo>
                <a:cubicBezTo>
                  <a:pt x="252" y="347"/>
                  <a:pt x="245" y="368"/>
                  <a:pt x="258" y="373"/>
                </a:cubicBezTo>
                <a:cubicBezTo>
                  <a:pt x="270" y="378"/>
                  <a:pt x="280" y="358"/>
                  <a:pt x="288" y="360"/>
                </a:cubicBezTo>
                <a:cubicBezTo>
                  <a:pt x="291" y="362"/>
                  <a:pt x="293" y="363"/>
                  <a:pt x="296" y="366"/>
                </a:cubicBezTo>
                <a:cubicBezTo>
                  <a:pt x="309" y="376"/>
                  <a:pt x="321" y="395"/>
                  <a:pt x="326" y="409"/>
                </a:cubicBezTo>
                <a:cubicBezTo>
                  <a:pt x="328" y="413"/>
                  <a:pt x="329" y="418"/>
                  <a:pt x="330" y="423"/>
                </a:cubicBezTo>
                <a:cubicBezTo>
                  <a:pt x="336" y="447"/>
                  <a:pt x="335" y="474"/>
                  <a:pt x="330" y="499"/>
                </a:cubicBezTo>
                <a:cubicBezTo>
                  <a:pt x="323" y="540"/>
                  <a:pt x="308" y="577"/>
                  <a:pt x="302" y="593"/>
                </a:cubicBezTo>
                <a:cubicBezTo>
                  <a:pt x="301" y="595"/>
                  <a:pt x="301" y="597"/>
                  <a:pt x="300" y="600"/>
                </a:cubicBezTo>
                <a:close/>
                <a:moveTo>
                  <a:pt x="357" y="486"/>
                </a:moveTo>
                <a:cubicBezTo>
                  <a:pt x="359" y="488"/>
                  <a:pt x="360" y="489"/>
                  <a:pt x="362" y="491"/>
                </a:cubicBezTo>
                <a:cubicBezTo>
                  <a:pt x="374" y="508"/>
                  <a:pt x="373" y="537"/>
                  <a:pt x="362" y="565"/>
                </a:cubicBezTo>
                <a:cubicBezTo>
                  <a:pt x="361" y="567"/>
                  <a:pt x="359" y="570"/>
                  <a:pt x="358" y="573"/>
                </a:cubicBezTo>
                <a:cubicBezTo>
                  <a:pt x="352" y="586"/>
                  <a:pt x="337" y="598"/>
                  <a:pt x="330" y="595"/>
                </a:cubicBezTo>
                <a:cubicBezTo>
                  <a:pt x="326" y="594"/>
                  <a:pt x="324" y="586"/>
                  <a:pt x="330" y="570"/>
                </a:cubicBezTo>
                <a:cubicBezTo>
                  <a:pt x="331" y="567"/>
                  <a:pt x="332" y="565"/>
                  <a:pt x="333" y="562"/>
                </a:cubicBezTo>
                <a:cubicBezTo>
                  <a:pt x="345" y="534"/>
                  <a:pt x="354" y="509"/>
                  <a:pt x="357" y="486"/>
                </a:cubicBezTo>
                <a:close/>
                <a:moveTo>
                  <a:pt x="378" y="328"/>
                </a:moveTo>
                <a:cubicBezTo>
                  <a:pt x="372" y="331"/>
                  <a:pt x="366" y="334"/>
                  <a:pt x="362" y="337"/>
                </a:cubicBezTo>
                <a:cubicBezTo>
                  <a:pt x="353" y="343"/>
                  <a:pt x="346" y="350"/>
                  <a:pt x="340" y="359"/>
                </a:cubicBezTo>
                <a:cubicBezTo>
                  <a:pt x="337" y="352"/>
                  <a:pt x="334" y="345"/>
                  <a:pt x="330" y="338"/>
                </a:cubicBezTo>
                <a:cubicBezTo>
                  <a:pt x="322" y="326"/>
                  <a:pt x="310" y="315"/>
                  <a:pt x="296" y="307"/>
                </a:cubicBezTo>
                <a:cubicBezTo>
                  <a:pt x="275" y="295"/>
                  <a:pt x="248" y="291"/>
                  <a:pt x="220" y="300"/>
                </a:cubicBezTo>
                <a:cubicBezTo>
                  <a:pt x="216" y="302"/>
                  <a:pt x="211" y="303"/>
                  <a:pt x="207" y="305"/>
                </a:cubicBezTo>
                <a:cubicBezTo>
                  <a:pt x="209" y="287"/>
                  <a:pt x="208" y="271"/>
                  <a:pt x="201" y="255"/>
                </a:cubicBezTo>
                <a:cubicBezTo>
                  <a:pt x="207" y="246"/>
                  <a:pt x="213" y="237"/>
                  <a:pt x="220" y="227"/>
                </a:cubicBezTo>
                <a:cubicBezTo>
                  <a:pt x="241" y="197"/>
                  <a:pt x="268" y="163"/>
                  <a:pt x="296" y="137"/>
                </a:cubicBezTo>
                <a:cubicBezTo>
                  <a:pt x="307" y="127"/>
                  <a:pt x="319" y="119"/>
                  <a:pt x="330" y="112"/>
                </a:cubicBezTo>
                <a:cubicBezTo>
                  <a:pt x="331" y="112"/>
                  <a:pt x="332" y="111"/>
                  <a:pt x="333" y="111"/>
                </a:cubicBezTo>
                <a:cubicBezTo>
                  <a:pt x="332" y="114"/>
                  <a:pt x="331" y="117"/>
                  <a:pt x="330" y="120"/>
                </a:cubicBezTo>
                <a:cubicBezTo>
                  <a:pt x="327" y="135"/>
                  <a:pt x="329" y="144"/>
                  <a:pt x="327" y="154"/>
                </a:cubicBezTo>
                <a:cubicBezTo>
                  <a:pt x="317" y="161"/>
                  <a:pt x="311" y="181"/>
                  <a:pt x="315" y="189"/>
                </a:cubicBezTo>
                <a:cubicBezTo>
                  <a:pt x="310" y="191"/>
                  <a:pt x="304" y="195"/>
                  <a:pt x="296" y="201"/>
                </a:cubicBezTo>
                <a:cubicBezTo>
                  <a:pt x="293" y="203"/>
                  <a:pt x="291" y="205"/>
                  <a:pt x="288" y="208"/>
                </a:cubicBezTo>
                <a:cubicBezTo>
                  <a:pt x="282" y="207"/>
                  <a:pt x="277" y="201"/>
                  <a:pt x="274" y="187"/>
                </a:cubicBezTo>
                <a:cubicBezTo>
                  <a:pt x="274" y="186"/>
                  <a:pt x="273" y="185"/>
                  <a:pt x="273" y="186"/>
                </a:cubicBezTo>
                <a:cubicBezTo>
                  <a:pt x="292" y="291"/>
                  <a:pt x="292" y="291"/>
                  <a:pt x="292" y="291"/>
                </a:cubicBezTo>
                <a:cubicBezTo>
                  <a:pt x="296" y="288"/>
                  <a:pt x="296" y="288"/>
                  <a:pt x="296" y="288"/>
                </a:cubicBezTo>
                <a:cubicBezTo>
                  <a:pt x="330" y="260"/>
                  <a:pt x="330" y="260"/>
                  <a:pt x="330" y="260"/>
                </a:cubicBezTo>
                <a:cubicBezTo>
                  <a:pt x="362" y="235"/>
                  <a:pt x="362" y="235"/>
                  <a:pt x="362" y="235"/>
                </a:cubicBezTo>
                <a:cubicBezTo>
                  <a:pt x="375" y="224"/>
                  <a:pt x="375" y="224"/>
                  <a:pt x="375" y="224"/>
                </a:cubicBezTo>
                <a:cubicBezTo>
                  <a:pt x="375" y="224"/>
                  <a:pt x="374" y="224"/>
                  <a:pt x="374" y="225"/>
                </a:cubicBezTo>
                <a:cubicBezTo>
                  <a:pt x="369" y="228"/>
                  <a:pt x="365" y="229"/>
                  <a:pt x="362" y="231"/>
                </a:cubicBezTo>
                <a:cubicBezTo>
                  <a:pt x="357" y="232"/>
                  <a:pt x="353" y="232"/>
                  <a:pt x="350" y="231"/>
                </a:cubicBezTo>
                <a:cubicBezTo>
                  <a:pt x="349" y="218"/>
                  <a:pt x="346" y="209"/>
                  <a:pt x="344" y="200"/>
                </a:cubicBezTo>
                <a:cubicBezTo>
                  <a:pt x="351" y="197"/>
                  <a:pt x="361" y="178"/>
                  <a:pt x="358" y="167"/>
                </a:cubicBezTo>
                <a:cubicBezTo>
                  <a:pt x="359" y="165"/>
                  <a:pt x="360" y="164"/>
                  <a:pt x="362" y="162"/>
                </a:cubicBezTo>
                <a:cubicBezTo>
                  <a:pt x="368" y="155"/>
                  <a:pt x="376" y="148"/>
                  <a:pt x="383" y="134"/>
                </a:cubicBezTo>
                <a:cubicBezTo>
                  <a:pt x="399" y="190"/>
                  <a:pt x="388" y="273"/>
                  <a:pt x="378" y="328"/>
                </a:cubicBezTo>
                <a:close/>
                <a:moveTo>
                  <a:pt x="454" y="280"/>
                </a:moveTo>
                <a:cubicBezTo>
                  <a:pt x="421" y="323"/>
                  <a:pt x="421" y="323"/>
                  <a:pt x="421" y="323"/>
                </a:cubicBezTo>
                <a:cubicBezTo>
                  <a:pt x="454" y="267"/>
                  <a:pt x="454" y="267"/>
                  <a:pt x="454" y="267"/>
                </a:cubicBezTo>
                <a:cubicBezTo>
                  <a:pt x="470" y="241"/>
                  <a:pt x="470" y="241"/>
                  <a:pt x="470" y="241"/>
                </a:cubicBezTo>
                <a:cubicBezTo>
                  <a:pt x="454" y="228"/>
                  <a:pt x="454" y="228"/>
                  <a:pt x="454" y="228"/>
                </a:cubicBezTo>
                <a:cubicBezTo>
                  <a:pt x="422" y="201"/>
                  <a:pt x="422" y="201"/>
                  <a:pt x="422" y="201"/>
                </a:cubicBezTo>
                <a:cubicBezTo>
                  <a:pt x="454" y="152"/>
                  <a:pt x="454" y="152"/>
                  <a:pt x="454" y="152"/>
                </a:cubicBezTo>
                <a:cubicBezTo>
                  <a:pt x="457" y="148"/>
                  <a:pt x="457" y="148"/>
                  <a:pt x="457" y="148"/>
                </a:cubicBezTo>
                <a:cubicBezTo>
                  <a:pt x="454" y="155"/>
                  <a:pt x="454" y="155"/>
                  <a:pt x="454" y="155"/>
                </a:cubicBezTo>
                <a:cubicBezTo>
                  <a:pt x="439" y="196"/>
                  <a:pt x="439" y="196"/>
                  <a:pt x="439" y="196"/>
                </a:cubicBezTo>
                <a:cubicBezTo>
                  <a:pt x="454" y="209"/>
                  <a:pt x="454" y="209"/>
                  <a:pt x="454" y="209"/>
                </a:cubicBezTo>
                <a:cubicBezTo>
                  <a:pt x="488" y="237"/>
                  <a:pt x="488" y="237"/>
                  <a:pt x="488" y="237"/>
                </a:cubicBezTo>
                <a:lnTo>
                  <a:pt x="454"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Freeform 11"/>
          <p:cNvSpPr>
            <a:spLocks noEditPoints="1"/>
          </p:cNvSpPr>
          <p:nvPr/>
        </p:nvSpPr>
        <p:spPr bwMode="auto">
          <a:xfrm>
            <a:off x="6165113" y="1281797"/>
            <a:ext cx="1791555" cy="1883678"/>
          </a:xfrm>
          <a:custGeom>
            <a:avLst/>
            <a:gdLst>
              <a:gd name="T0" fmla="*/ 446 w 639"/>
              <a:gd name="T1" fmla="*/ 367 h 672"/>
              <a:gd name="T2" fmla="*/ 395 w 639"/>
              <a:gd name="T3" fmla="*/ 14 h 672"/>
              <a:gd name="T4" fmla="*/ 193 w 639"/>
              <a:gd name="T5" fmla="*/ 47 h 672"/>
              <a:gd name="T6" fmla="*/ 230 w 639"/>
              <a:gd name="T7" fmla="*/ 409 h 672"/>
              <a:gd name="T8" fmla="*/ 213 w 639"/>
              <a:gd name="T9" fmla="*/ 672 h 672"/>
              <a:gd name="T10" fmla="*/ 438 w 639"/>
              <a:gd name="T11" fmla="*/ 672 h 672"/>
              <a:gd name="T12" fmla="*/ 263 w 639"/>
              <a:gd name="T13" fmla="*/ 102 h 672"/>
              <a:gd name="T14" fmla="*/ 332 w 639"/>
              <a:gd name="T15" fmla="*/ 110 h 672"/>
              <a:gd name="T16" fmla="*/ 442 w 639"/>
              <a:gd name="T17" fmla="*/ 201 h 672"/>
              <a:gd name="T18" fmla="*/ 246 w 639"/>
              <a:gd name="T19" fmla="*/ 193 h 672"/>
              <a:gd name="T20" fmla="*/ 379 w 639"/>
              <a:gd name="T21" fmla="*/ 265 h 672"/>
              <a:gd name="T22" fmla="*/ 289 w 639"/>
              <a:gd name="T23" fmla="*/ 231 h 672"/>
              <a:gd name="T24" fmla="*/ 253 w 639"/>
              <a:gd name="T25" fmla="*/ 210 h 672"/>
              <a:gd name="T26" fmla="*/ 151 w 639"/>
              <a:gd name="T27" fmla="*/ 250 h 672"/>
              <a:gd name="T28" fmla="*/ 253 w 639"/>
              <a:gd name="T29" fmla="*/ 282 h 672"/>
              <a:gd name="T30" fmla="*/ 422 w 639"/>
              <a:gd name="T31" fmla="*/ 269 h 672"/>
              <a:gd name="T32" fmla="*/ 446 w 639"/>
              <a:gd name="T33" fmla="*/ 327 h 672"/>
              <a:gd name="T34" fmla="*/ 244 w 639"/>
              <a:gd name="T35" fmla="*/ 395 h 672"/>
              <a:gd name="T36" fmla="*/ 189 w 639"/>
              <a:gd name="T37" fmla="*/ 498 h 672"/>
              <a:gd name="T38" fmla="*/ 192 w 639"/>
              <a:gd name="T39" fmla="*/ 489 h 672"/>
              <a:gd name="T40" fmla="*/ 197 w 639"/>
              <a:gd name="T41" fmla="*/ 496 h 672"/>
              <a:gd name="T42" fmla="*/ 197 w 639"/>
              <a:gd name="T43" fmla="*/ 502 h 672"/>
              <a:gd name="T44" fmla="*/ 198 w 639"/>
              <a:gd name="T45" fmla="*/ 530 h 672"/>
              <a:gd name="T46" fmla="*/ 203 w 639"/>
              <a:gd name="T47" fmla="*/ 523 h 672"/>
              <a:gd name="T48" fmla="*/ 206 w 639"/>
              <a:gd name="T49" fmla="*/ 529 h 672"/>
              <a:gd name="T50" fmla="*/ 210 w 639"/>
              <a:gd name="T51" fmla="*/ 560 h 672"/>
              <a:gd name="T52" fmla="*/ 215 w 639"/>
              <a:gd name="T53" fmla="*/ 552 h 672"/>
              <a:gd name="T54" fmla="*/ 215 w 639"/>
              <a:gd name="T55" fmla="*/ 565 h 672"/>
              <a:gd name="T56" fmla="*/ 223 w 639"/>
              <a:gd name="T57" fmla="*/ 584 h 672"/>
              <a:gd name="T58" fmla="*/ 231 w 639"/>
              <a:gd name="T59" fmla="*/ 584 h 672"/>
              <a:gd name="T60" fmla="*/ 242 w 639"/>
              <a:gd name="T61" fmla="*/ 615 h 672"/>
              <a:gd name="T62" fmla="*/ 245 w 639"/>
              <a:gd name="T63" fmla="*/ 607 h 672"/>
              <a:gd name="T64" fmla="*/ 244 w 639"/>
              <a:gd name="T65" fmla="*/ 618 h 672"/>
              <a:gd name="T66" fmla="*/ 258 w 639"/>
              <a:gd name="T67" fmla="*/ 637 h 672"/>
              <a:gd name="T68" fmla="*/ 267 w 639"/>
              <a:gd name="T69" fmla="*/ 635 h 672"/>
              <a:gd name="T70" fmla="*/ 285 w 639"/>
              <a:gd name="T71" fmla="*/ 663 h 672"/>
              <a:gd name="T72" fmla="*/ 285 w 639"/>
              <a:gd name="T73" fmla="*/ 652 h 672"/>
              <a:gd name="T74" fmla="*/ 290 w 639"/>
              <a:gd name="T75" fmla="*/ 657 h 672"/>
              <a:gd name="T76" fmla="*/ 244 w 639"/>
              <a:gd name="T77" fmla="*/ 442 h 672"/>
              <a:gd name="T78" fmla="*/ 415 w 639"/>
              <a:gd name="T79" fmla="*/ 477 h 672"/>
              <a:gd name="T80" fmla="*/ 357 w 639"/>
              <a:gd name="T81" fmla="*/ 660 h 672"/>
              <a:gd name="T82" fmla="*/ 349 w 639"/>
              <a:gd name="T83" fmla="*/ 657 h 672"/>
              <a:gd name="T84" fmla="*/ 355 w 639"/>
              <a:gd name="T85" fmla="*/ 652 h 672"/>
              <a:gd name="T86" fmla="*/ 377 w 639"/>
              <a:gd name="T87" fmla="*/ 641 h 672"/>
              <a:gd name="T88" fmla="*/ 374 w 639"/>
              <a:gd name="T89" fmla="*/ 633 h 672"/>
              <a:gd name="T90" fmla="*/ 400 w 639"/>
              <a:gd name="T91" fmla="*/ 612 h 672"/>
              <a:gd name="T92" fmla="*/ 390 w 639"/>
              <a:gd name="T93" fmla="*/ 612 h 672"/>
              <a:gd name="T94" fmla="*/ 395 w 639"/>
              <a:gd name="T95" fmla="*/ 606 h 672"/>
              <a:gd name="T96" fmla="*/ 414 w 639"/>
              <a:gd name="T97" fmla="*/ 589 h 672"/>
              <a:gd name="T98" fmla="*/ 409 w 639"/>
              <a:gd name="T99" fmla="*/ 583 h 672"/>
              <a:gd name="T100" fmla="*/ 431 w 639"/>
              <a:gd name="T101" fmla="*/ 556 h 672"/>
              <a:gd name="T102" fmla="*/ 423 w 639"/>
              <a:gd name="T103" fmla="*/ 564 h 672"/>
              <a:gd name="T104" fmla="*/ 424 w 639"/>
              <a:gd name="T105" fmla="*/ 552 h 672"/>
              <a:gd name="T106" fmla="*/ 442 w 639"/>
              <a:gd name="T107" fmla="*/ 529 h 672"/>
              <a:gd name="T108" fmla="*/ 433 w 639"/>
              <a:gd name="T109" fmla="*/ 530 h 672"/>
              <a:gd name="T110" fmla="*/ 436 w 639"/>
              <a:gd name="T111" fmla="*/ 524 h 672"/>
              <a:gd name="T112" fmla="*/ 450 w 639"/>
              <a:gd name="T113" fmla="*/ 496 h 672"/>
              <a:gd name="T114" fmla="*/ 450 w 639"/>
              <a:gd name="T115" fmla="*/ 501 h 672"/>
              <a:gd name="T116" fmla="*/ 442 w 639"/>
              <a:gd name="T117" fmla="*/ 498 h 672"/>
              <a:gd name="T118" fmla="*/ 443 w 639"/>
              <a:gd name="T119" fmla="*/ 494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9" h="672">
                <a:moveTo>
                  <a:pt x="457" y="474"/>
                </a:moveTo>
                <a:cubicBezTo>
                  <a:pt x="453" y="472"/>
                  <a:pt x="450" y="470"/>
                  <a:pt x="446" y="469"/>
                </a:cubicBezTo>
                <a:cubicBezTo>
                  <a:pt x="443" y="467"/>
                  <a:pt x="441" y="465"/>
                  <a:pt x="438" y="463"/>
                </a:cubicBezTo>
                <a:cubicBezTo>
                  <a:pt x="434" y="460"/>
                  <a:pt x="430" y="457"/>
                  <a:pt x="426" y="453"/>
                </a:cubicBezTo>
                <a:cubicBezTo>
                  <a:pt x="419" y="445"/>
                  <a:pt x="415" y="435"/>
                  <a:pt x="412" y="425"/>
                </a:cubicBezTo>
                <a:cubicBezTo>
                  <a:pt x="411" y="420"/>
                  <a:pt x="410" y="415"/>
                  <a:pt x="409" y="409"/>
                </a:cubicBezTo>
                <a:cubicBezTo>
                  <a:pt x="410" y="409"/>
                  <a:pt x="411" y="408"/>
                  <a:pt x="412" y="407"/>
                </a:cubicBezTo>
                <a:cubicBezTo>
                  <a:pt x="417" y="403"/>
                  <a:pt x="422" y="398"/>
                  <a:pt x="426" y="393"/>
                </a:cubicBezTo>
                <a:cubicBezTo>
                  <a:pt x="431" y="388"/>
                  <a:pt x="435" y="383"/>
                  <a:pt x="438" y="378"/>
                </a:cubicBezTo>
                <a:cubicBezTo>
                  <a:pt x="441" y="375"/>
                  <a:pt x="444" y="371"/>
                  <a:pt x="446" y="367"/>
                </a:cubicBezTo>
                <a:cubicBezTo>
                  <a:pt x="452" y="358"/>
                  <a:pt x="458" y="348"/>
                  <a:pt x="462" y="337"/>
                </a:cubicBezTo>
                <a:cubicBezTo>
                  <a:pt x="472" y="334"/>
                  <a:pt x="480" y="327"/>
                  <a:pt x="487" y="318"/>
                </a:cubicBezTo>
                <a:cubicBezTo>
                  <a:pt x="496" y="307"/>
                  <a:pt x="502" y="293"/>
                  <a:pt x="505" y="277"/>
                </a:cubicBezTo>
                <a:cubicBezTo>
                  <a:pt x="508" y="262"/>
                  <a:pt x="508" y="246"/>
                  <a:pt x="506" y="231"/>
                </a:cubicBezTo>
                <a:cubicBezTo>
                  <a:pt x="504" y="215"/>
                  <a:pt x="498" y="201"/>
                  <a:pt x="489" y="190"/>
                </a:cubicBezTo>
                <a:cubicBezTo>
                  <a:pt x="494" y="158"/>
                  <a:pt x="481" y="99"/>
                  <a:pt x="446" y="55"/>
                </a:cubicBezTo>
                <a:cubicBezTo>
                  <a:pt x="444" y="52"/>
                  <a:pt x="441" y="49"/>
                  <a:pt x="438" y="46"/>
                </a:cubicBezTo>
                <a:cubicBezTo>
                  <a:pt x="435" y="42"/>
                  <a:pt x="431" y="38"/>
                  <a:pt x="426" y="34"/>
                </a:cubicBezTo>
                <a:cubicBezTo>
                  <a:pt x="422" y="30"/>
                  <a:pt x="417" y="27"/>
                  <a:pt x="412" y="23"/>
                </a:cubicBezTo>
                <a:cubicBezTo>
                  <a:pt x="407" y="20"/>
                  <a:pt x="401" y="17"/>
                  <a:pt x="395" y="14"/>
                </a:cubicBezTo>
                <a:cubicBezTo>
                  <a:pt x="389" y="11"/>
                  <a:pt x="383" y="9"/>
                  <a:pt x="376" y="7"/>
                </a:cubicBezTo>
                <a:cubicBezTo>
                  <a:pt x="369" y="5"/>
                  <a:pt x="362" y="3"/>
                  <a:pt x="354" y="2"/>
                </a:cubicBezTo>
                <a:cubicBezTo>
                  <a:pt x="334" y="0"/>
                  <a:pt x="311" y="3"/>
                  <a:pt x="285" y="11"/>
                </a:cubicBezTo>
                <a:cubicBezTo>
                  <a:pt x="278" y="14"/>
                  <a:pt x="271" y="17"/>
                  <a:pt x="263" y="20"/>
                </a:cubicBezTo>
                <a:cubicBezTo>
                  <a:pt x="260" y="22"/>
                  <a:pt x="256" y="23"/>
                  <a:pt x="253" y="25"/>
                </a:cubicBezTo>
                <a:cubicBezTo>
                  <a:pt x="250" y="25"/>
                  <a:pt x="247" y="26"/>
                  <a:pt x="244" y="26"/>
                </a:cubicBezTo>
                <a:cubicBezTo>
                  <a:pt x="238" y="27"/>
                  <a:pt x="233" y="28"/>
                  <a:pt x="227" y="29"/>
                </a:cubicBezTo>
                <a:cubicBezTo>
                  <a:pt x="222" y="31"/>
                  <a:pt x="218" y="33"/>
                  <a:pt x="213" y="35"/>
                </a:cubicBezTo>
                <a:cubicBezTo>
                  <a:pt x="209" y="37"/>
                  <a:pt x="205" y="39"/>
                  <a:pt x="201" y="42"/>
                </a:cubicBezTo>
                <a:cubicBezTo>
                  <a:pt x="198" y="43"/>
                  <a:pt x="196" y="45"/>
                  <a:pt x="193" y="47"/>
                </a:cubicBezTo>
                <a:cubicBezTo>
                  <a:pt x="148" y="85"/>
                  <a:pt x="142" y="158"/>
                  <a:pt x="149" y="191"/>
                </a:cubicBezTo>
                <a:cubicBezTo>
                  <a:pt x="141" y="202"/>
                  <a:pt x="136" y="216"/>
                  <a:pt x="133" y="231"/>
                </a:cubicBezTo>
                <a:cubicBezTo>
                  <a:pt x="131" y="246"/>
                  <a:pt x="132" y="262"/>
                  <a:pt x="135" y="277"/>
                </a:cubicBezTo>
                <a:cubicBezTo>
                  <a:pt x="138" y="293"/>
                  <a:pt x="144" y="307"/>
                  <a:pt x="152" y="318"/>
                </a:cubicBezTo>
                <a:cubicBezTo>
                  <a:pt x="159" y="327"/>
                  <a:pt x="167" y="334"/>
                  <a:pt x="177" y="337"/>
                </a:cubicBezTo>
                <a:cubicBezTo>
                  <a:pt x="182" y="348"/>
                  <a:pt x="187" y="358"/>
                  <a:pt x="193" y="367"/>
                </a:cubicBezTo>
                <a:cubicBezTo>
                  <a:pt x="196" y="371"/>
                  <a:pt x="198" y="375"/>
                  <a:pt x="201" y="378"/>
                </a:cubicBezTo>
                <a:cubicBezTo>
                  <a:pt x="205" y="383"/>
                  <a:pt x="209" y="388"/>
                  <a:pt x="213" y="393"/>
                </a:cubicBezTo>
                <a:cubicBezTo>
                  <a:pt x="218" y="398"/>
                  <a:pt x="222" y="403"/>
                  <a:pt x="227" y="407"/>
                </a:cubicBezTo>
                <a:cubicBezTo>
                  <a:pt x="228" y="408"/>
                  <a:pt x="229" y="409"/>
                  <a:pt x="230" y="409"/>
                </a:cubicBezTo>
                <a:cubicBezTo>
                  <a:pt x="230" y="415"/>
                  <a:pt x="229" y="420"/>
                  <a:pt x="227" y="425"/>
                </a:cubicBezTo>
                <a:cubicBezTo>
                  <a:pt x="225" y="435"/>
                  <a:pt x="220" y="445"/>
                  <a:pt x="213" y="453"/>
                </a:cubicBezTo>
                <a:cubicBezTo>
                  <a:pt x="210" y="457"/>
                  <a:pt x="206" y="460"/>
                  <a:pt x="201" y="463"/>
                </a:cubicBezTo>
                <a:cubicBezTo>
                  <a:pt x="199" y="465"/>
                  <a:pt x="196" y="467"/>
                  <a:pt x="193" y="469"/>
                </a:cubicBezTo>
                <a:cubicBezTo>
                  <a:pt x="190" y="470"/>
                  <a:pt x="186" y="472"/>
                  <a:pt x="182" y="474"/>
                </a:cubicBezTo>
                <a:cubicBezTo>
                  <a:pt x="107" y="505"/>
                  <a:pt x="0" y="514"/>
                  <a:pt x="3" y="609"/>
                </a:cubicBezTo>
                <a:cubicBezTo>
                  <a:pt x="3" y="629"/>
                  <a:pt x="11" y="651"/>
                  <a:pt x="24" y="672"/>
                </a:cubicBezTo>
                <a:cubicBezTo>
                  <a:pt x="193" y="672"/>
                  <a:pt x="193" y="672"/>
                  <a:pt x="193" y="672"/>
                </a:cubicBezTo>
                <a:cubicBezTo>
                  <a:pt x="201" y="672"/>
                  <a:pt x="201" y="672"/>
                  <a:pt x="201" y="672"/>
                </a:cubicBezTo>
                <a:cubicBezTo>
                  <a:pt x="213" y="672"/>
                  <a:pt x="213" y="672"/>
                  <a:pt x="213" y="672"/>
                </a:cubicBezTo>
                <a:cubicBezTo>
                  <a:pt x="227" y="672"/>
                  <a:pt x="227" y="672"/>
                  <a:pt x="227" y="672"/>
                </a:cubicBezTo>
                <a:cubicBezTo>
                  <a:pt x="244" y="672"/>
                  <a:pt x="244" y="672"/>
                  <a:pt x="244" y="672"/>
                </a:cubicBezTo>
                <a:cubicBezTo>
                  <a:pt x="263" y="672"/>
                  <a:pt x="263" y="672"/>
                  <a:pt x="263" y="672"/>
                </a:cubicBezTo>
                <a:cubicBezTo>
                  <a:pt x="285" y="672"/>
                  <a:pt x="285" y="672"/>
                  <a:pt x="285" y="672"/>
                </a:cubicBezTo>
                <a:cubicBezTo>
                  <a:pt x="354" y="672"/>
                  <a:pt x="354" y="672"/>
                  <a:pt x="354" y="672"/>
                </a:cubicBezTo>
                <a:cubicBezTo>
                  <a:pt x="376" y="672"/>
                  <a:pt x="376" y="672"/>
                  <a:pt x="376" y="672"/>
                </a:cubicBezTo>
                <a:cubicBezTo>
                  <a:pt x="395" y="672"/>
                  <a:pt x="395" y="672"/>
                  <a:pt x="395" y="672"/>
                </a:cubicBezTo>
                <a:cubicBezTo>
                  <a:pt x="412" y="672"/>
                  <a:pt x="412" y="672"/>
                  <a:pt x="412" y="672"/>
                </a:cubicBezTo>
                <a:cubicBezTo>
                  <a:pt x="426" y="672"/>
                  <a:pt x="426" y="672"/>
                  <a:pt x="426" y="672"/>
                </a:cubicBezTo>
                <a:cubicBezTo>
                  <a:pt x="438" y="672"/>
                  <a:pt x="438" y="672"/>
                  <a:pt x="438" y="672"/>
                </a:cubicBezTo>
                <a:cubicBezTo>
                  <a:pt x="446" y="672"/>
                  <a:pt x="446" y="672"/>
                  <a:pt x="446" y="672"/>
                </a:cubicBezTo>
                <a:cubicBezTo>
                  <a:pt x="615" y="672"/>
                  <a:pt x="615" y="672"/>
                  <a:pt x="615" y="672"/>
                </a:cubicBezTo>
                <a:cubicBezTo>
                  <a:pt x="628" y="651"/>
                  <a:pt x="636" y="629"/>
                  <a:pt x="637" y="609"/>
                </a:cubicBezTo>
                <a:cubicBezTo>
                  <a:pt x="639" y="514"/>
                  <a:pt x="533" y="505"/>
                  <a:pt x="457" y="474"/>
                </a:cubicBezTo>
                <a:close/>
                <a:moveTo>
                  <a:pt x="201" y="150"/>
                </a:moveTo>
                <a:cubicBezTo>
                  <a:pt x="203" y="145"/>
                  <a:pt x="205" y="139"/>
                  <a:pt x="208" y="134"/>
                </a:cubicBezTo>
                <a:cubicBezTo>
                  <a:pt x="210" y="131"/>
                  <a:pt x="211" y="128"/>
                  <a:pt x="213" y="125"/>
                </a:cubicBezTo>
                <a:cubicBezTo>
                  <a:pt x="218" y="119"/>
                  <a:pt x="222" y="114"/>
                  <a:pt x="227" y="110"/>
                </a:cubicBezTo>
                <a:cubicBezTo>
                  <a:pt x="233" y="106"/>
                  <a:pt x="238" y="104"/>
                  <a:pt x="244" y="103"/>
                </a:cubicBezTo>
                <a:cubicBezTo>
                  <a:pt x="250" y="101"/>
                  <a:pt x="257" y="101"/>
                  <a:pt x="263" y="102"/>
                </a:cubicBezTo>
                <a:cubicBezTo>
                  <a:pt x="269" y="103"/>
                  <a:pt x="274" y="104"/>
                  <a:pt x="279" y="106"/>
                </a:cubicBezTo>
                <a:cubicBezTo>
                  <a:pt x="281" y="109"/>
                  <a:pt x="283" y="111"/>
                  <a:pt x="285" y="115"/>
                </a:cubicBezTo>
                <a:cubicBezTo>
                  <a:pt x="289" y="121"/>
                  <a:pt x="295" y="127"/>
                  <a:pt x="301" y="135"/>
                </a:cubicBezTo>
                <a:cubicBezTo>
                  <a:pt x="320" y="156"/>
                  <a:pt x="339" y="161"/>
                  <a:pt x="354" y="159"/>
                </a:cubicBezTo>
                <a:cubicBezTo>
                  <a:pt x="363" y="158"/>
                  <a:pt x="370" y="154"/>
                  <a:pt x="376" y="150"/>
                </a:cubicBezTo>
                <a:cubicBezTo>
                  <a:pt x="388" y="141"/>
                  <a:pt x="394" y="129"/>
                  <a:pt x="393" y="122"/>
                </a:cubicBezTo>
                <a:cubicBezTo>
                  <a:pt x="387" y="126"/>
                  <a:pt x="382" y="129"/>
                  <a:pt x="376" y="131"/>
                </a:cubicBezTo>
                <a:cubicBezTo>
                  <a:pt x="368" y="133"/>
                  <a:pt x="361" y="133"/>
                  <a:pt x="354" y="130"/>
                </a:cubicBezTo>
                <a:cubicBezTo>
                  <a:pt x="346" y="127"/>
                  <a:pt x="338" y="119"/>
                  <a:pt x="332" y="110"/>
                </a:cubicBezTo>
                <a:cubicBezTo>
                  <a:pt x="332" y="110"/>
                  <a:pt x="332" y="110"/>
                  <a:pt x="332" y="110"/>
                </a:cubicBezTo>
                <a:cubicBezTo>
                  <a:pt x="339" y="113"/>
                  <a:pt x="347" y="115"/>
                  <a:pt x="354" y="116"/>
                </a:cubicBezTo>
                <a:cubicBezTo>
                  <a:pt x="362" y="117"/>
                  <a:pt x="369" y="117"/>
                  <a:pt x="376" y="116"/>
                </a:cubicBezTo>
                <a:cubicBezTo>
                  <a:pt x="383" y="116"/>
                  <a:pt x="390" y="114"/>
                  <a:pt x="395" y="113"/>
                </a:cubicBezTo>
                <a:cubicBezTo>
                  <a:pt x="399" y="112"/>
                  <a:pt x="401" y="111"/>
                  <a:pt x="404" y="109"/>
                </a:cubicBezTo>
                <a:cubicBezTo>
                  <a:pt x="405" y="111"/>
                  <a:pt x="406" y="112"/>
                  <a:pt x="407" y="113"/>
                </a:cubicBezTo>
                <a:cubicBezTo>
                  <a:pt x="409" y="116"/>
                  <a:pt x="410" y="118"/>
                  <a:pt x="412" y="120"/>
                </a:cubicBezTo>
                <a:cubicBezTo>
                  <a:pt x="418" y="129"/>
                  <a:pt x="422" y="137"/>
                  <a:pt x="426" y="145"/>
                </a:cubicBezTo>
                <a:cubicBezTo>
                  <a:pt x="432" y="155"/>
                  <a:pt x="435" y="165"/>
                  <a:pt x="438" y="175"/>
                </a:cubicBezTo>
                <a:cubicBezTo>
                  <a:pt x="441" y="183"/>
                  <a:pt x="442" y="192"/>
                  <a:pt x="443" y="201"/>
                </a:cubicBezTo>
                <a:cubicBezTo>
                  <a:pt x="443" y="200"/>
                  <a:pt x="442" y="200"/>
                  <a:pt x="442" y="201"/>
                </a:cubicBezTo>
                <a:cubicBezTo>
                  <a:pt x="440" y="201"/>
                  <a:pt x="435" y="200"/>
                  <a:pt x="428" y="198"/>
                </a:cubicBezTo>
                <a:cubicBezTo>
                  <a:pt x="417" y="196"/>
                  <a:pt x="402" y="193"/>
                  <a:pt x="391" y="193"/>
                </a:cubicBezTo>
                <a:cubicBezTo>
                  <a:pt x="389" y="193"/>
                  <a:pt x="387" y="193"/>
                  <a:pt x="384" y="193"/>
                </a:cubicBezTo>
                <a:cubicBezTo>
                  <a:pt x="377" y="193"/>
                  <a:pt x="368" y="194"/>
                  <a:pt x="359" y="196"/>
                </a:cubicBezTo>
                <a:cubicBezTo>
                  <a:pt x="350" y="197"/>
                  <a:pt x="341" y="199"/>
                  <a:pt x="336" y="201"/>
                </a:cubicBezTo>
                <a:cubicBezTo>
                  <a:pt x="330" y="204"/>
                  <a:pt x="324" y="205"/>
                  <a:pt x="318" y="205"/>
                </a:cubicBezTo>
                <a:cubicBezTo>
                  <a:pt x="312" y="205"/>
                  <a:pt x="306" y="204"/>
                  <a:pt x="301" y="201"/>
                </a:cubicBezTo>
                <a:cubicBezTo>
                  <a:pt x="296" y="199"/>
                  <a:pt x="287" y="197"/>
                  <a:pt x="278" y="196"/>
                </a:cubicBezTo>
                <a:cubicBezTo>
                  <a:pt x="269" y="194"/>
                  <a:pt x="260" y="193"/>
                  <a:pt x="253" y="193"/>
                </a:cubicBezTo>
                <a:cubicBezTo>
                  <a:pt x="250" y="193"/>
                  <a:pt x="247" y="193"/>
                  <a:pt x="246" y="193"/>
                </a:cubicBezTo>
                <a:cubicBezTo>
                  <a:pt x="234" y="193"/>
                  <a:pt x="220" y="196"/>
                  <a:pt x="209" y="198"/>
                </a:cubicBezTo>
                <a:cubicBezTo>
                  <a:pt x="202" y="200"/>
                  <a:pt x="197" y="201"/>
                  <a:pt x="195" y="201"/>
                </a:cubicBezTo>
                <a:cubicBezTo>
                  <a:pt x="195" y="200"/>
                  <a:pt x="194" y="200"/>
                  <a:pt x="194" y="201"/>
                </a:cubicBezTo>
                <a:cubicBezTo>
                  <a:pt x="194" y="184"/>
                  <a:pt x="196" y="166"/>
                  <a:pt x="201" y="150"/>
                </a:cubicBezTo>
                <a:close/>
                <a:moveTo>
                  <a:pt x="421" y="230"/>
                </a:moveTo>
                <a:cubicBezTo>
                  <a:pt x="421" y="235"/>
                  <a:pt x="420" y="241"/>
                  <a:pt x="417" y="246"/>
                </a:cubicBezTo>
                <a:cubicBezTo>
                  <a:pt x="415" y="251"/>
                  <a:pt x="411" y="255"/>
                  <a:pt x="406" y="259"/>
                </a:cubicBezTo>
                <a:cubicBezTo>
                  <a:pt x="400" y="262"/>
                  <a:pt x="393" y="265"/>
                  <a:pt x="384" y="265"/>
                </a:cubicBezTo>
                <a:cubicBezTo>
                  <a:pt x="384" y="265"/>
                  <a:pt x="384" y="265"/>
                  <a:pt x="384" y="265"/>
                </a:cubicBezTo>
                <a:cubicBezTo>
                  <a:pt x="382" y="265"/>
                  <a:pt x="380" y="265"/>
                  <a:pt x="379" y="265"/>
                </a:cubicBezTo>
                <a:cubicBezTo>
                  <a:pt x="367" y="264"/>
                  <a:pt x="359" y="258"/>
                  <a:pt x="354" y="252"/>
                </a:cubicBezTo>
                <a:cubicBezTo>
                  <a:pt x="350" y="245"/>
                  <a:pt x="348" y="237"/>
                  <a:pt x="348" y="231"/>
                </a:cubicBezTo>
                <a:cubicBezTo>
                  <a:pt x="348" y="229"/>
                  <a:pt x="348" y="228"/>
                  <a:pt x="348" y="227"/>
                </a:cubicBezTo>
                <a:cubicBezTo>
                  <a:pt x="348" y="222"/>
                  <a:pt x="351" y="219"/>
                  <a:pt x="357" y="216"/>
                </a:cubicBezTo>
                <a:cubicBezTo>
                  <a:pt x="363" y="213"/>
                  <a:pt x="371" y="212"/>
                  <a:pt x="380" y="211"/>
                </a:cubicBezTo>
                <a:cubicBezTo>
                  <a:pt x="381" y="211"/>
                  <a:pt x="383" y="210"/>
                  <a:pt x="384" y="210"/>
                </a:cubicBezTo>
                <a:cubicBezTo>
                  <a:pt x="392" y="210"/>
                  <a:pt x="399" y="210"/>
                  <a:pt x="405" y="211"/>
                </a:cubicBezTo>
                <a:cubicBezTo>
                  <a:pt x="411" y="213"/>
                  <a:pt x="416" y="215"/>
                  <a:pt x="418" y="218"/>
                </a:cubicBezTo>
                <a:cubicBezTo>
                  <a:pt x="420" y="222"/>
                  <a:pt x="421" y="226"/>
                  <a:pt x="421" y="230"/>
                </a:cubicBezTo>
                <a:close/>
                <a:moveTo>
                  <a:pt x="289" y="231"/>
                </a:moveTo>
                <a:cubicBezTo>
                  <a:pt x="289" y="237"/>
                  <a:pt x="287" y="245"/>
                  <a:pt x="283" y="252"/>
                </a:cubicBezTo>
                <a:cubicBezTo>
                  <a:pt x="278" y="258"/>
                  <a:pt x="270" y="264"/>
                  <a:pt x="258" y="265"/>
                </a:cubicBezTo>
                <a:cubicBezTo>
                  <a:pt x="256" y="265"/>
                  <a:pt x="255" y="265"/>
                  <a:pt x="253" y="265"/>
                </a:cubicBezTo>
                <a:cubicBezTo>
                  <a:pt x="252" y="265"/>
                  <a:pt x="252" y="265"/>
                  <a:pt x="252" y="265"/>
                </a:cubicBezTo>
                <a:cubicBezTo>
                  <a:pt x="244" y="265"/>
                  <a:pt x="237" y="262"/>
                  <a:pt x="231" y="259"/>
                </a:cubicBezTo>
                <a:cubicBezTo>
                  <a:pt x="226" y="255"/>
                  <a:pt x="222" y="251"/>
                  <a:pt x="219" y="246"/>
                </a:cubicBezTo>
                <a:cubicBezTo>
                  <a:pt x="217" y="241"/>
                  <a:pt x="216" y="235"/>
                  <a:pt x="216" y="230"/>
                </a:cubicBezTo>
                <a:cubicBezTo>
                  <a:pt x="216" y="226"/>
                  <a:pt x="217" y="222"/>
                  <a:pt x="219" y="218"/>
                </a:cubicBezTo>
                <a:cubicBezTo>
                  <a:pt x="221" y="215"/>
                  <a:pt x="225" y="213"/>
                  <a:pt x="232" y="211"/>
                </a:cubicBezTo>
                <a:cubicBezTo>
                  <a:pt x="238" y="210"/>
                  <a:pt x="245" y="210"/>
                  <a:pt x="253" y="210"/>
                </a:cubicBezTo>
                <a:cubicBezTo>
                  <a:pt x="254" y="210"/>
                  <a:pt x="255" y="211"/>
                  <a:pt x="257" y="211"/>
                </a:cubicBezTo>
                <a:cubicBezTo>
                  <a:pt x="266" y="212"/>
                  <a:pt x="274" y="213"/>
                  <a:pt x="280" y="216"/>
                </a:cubicBezTo>
                <a:cubicBezTo>
                  <a:pt x="285" y="219"/>
                  <a:pt x="289" y="222"/>
                  <a:pt x="289" y="227"/>
                </a:cubicBezTo>
                <a:cubicBezTo>
                  <a:pt x="289" y="228"/>
                  <a:pt x="289" y="229"/>
                  <a:pt x="289" y="231"/>
                </a:cubicBezTo>
                <a:close/>
                <a:moveTo>
                  <a:pt x="227" y="380"/>
                </a:moveTo>
                <a:cubicBezTo>
                  <a:pt x="222" y="374"/>
                  <a:pt x="217" y="368"/>
                  <a:pt x="213" y="362"/>
                </a:cubicBezTo>
                <a:cubicBezTo>
                  <a:pt x="209" y="356"/>
                  <a:pt x="205" y="350"/>
                  <a:pt x="201" y="343"/>
                </a:cubicBezTo>
                <a:cubicBezTo>
                  <a:pt x="198" y="338"/>
                  <a:pt x="196" y="333"/>
                  <a:pt x="193" y="327"/>
                </a:cubicBezTo>
                <a:cubicBezTo>
                  <a:pt x="192" y="326"/>
                  <a:pt x="192" y="324"/>
                  <a:pt x="191" y="322"/>
                </a:cubicBezTo>
                <a:cubicBezTo>
                  <a:pt x="165" y="318"/>
                  <a:pt x="151" y="283"/>
                  <a:pt x="151" y="250"/>
                </a:cubicBezTo>
                <a:cubicBezTo>
                  <a:pt x="151" y="177"/>
                  <a:pt x="190" y="212"/>
                  <a:pt x="191" y="273"/>
                </a:cubicBezTo>
                <a:cubicBezTo>
                  <a:pt x="191" y="278"/>
                  <a:pt x="192" y="281"/>
                  <a:pt x="193" y="285"/>
                </a:cubicBezTo>
                <a:cubicBezTo>
                  <a:pt x="195" y="289"/>
                  <a:pt x="198" y="293"/>
                  <a:pt x="201" y="296"/>
                </a:cubicBezTo>
                <a:cubicBezTo>
                  <a:pt x="208" y="301"/>
                  <a:pt x="215" y="299"/>
                  <a:pt x="212" y="290"/>
                </a:cubicBezTo>
                <a:cubicBezTo>
                  <a:pt x="208" y="280"/>
                  <a:pt x="204" y="268"/>
                  <a:pt x="201" y="256"/>
                </a:cubicBezTo>
                <a:cubicBezTo>
                  <a:pt x="199" y="249"/>
                  <a:pt x="198" y="242"/>
                  <a:pt x="197" y="235"/>
                </a:cubicBezTo>
                <a:cubicBezTo>
                  <a:pt x="198" y="237"/>
                  <a:pt x="200" y="240"/>
                  <a:pt x="202" y="245"/>
                </a:cubicBezTo>
                <a:cubicBezTo>
                  <a:pt x="204" y="252"/>
                  <a:pt x="207" y="261"/>
                  <a:pt x="215" y="269"/>
                </a:cubicBezTo>
                <a:cubicBezTo>
                  <a:pt x="222" y="277"/>
                  <a:pt x="234" y="282"/>
                  <a:pt x="253" y="282"/>
                </a:cubicBezTo>
                <a:cubicBezTo>
                  <a:pt x="253" y="282"/>
                  <a:pt x="253" y="282"/>
                  <a:pt x="253" y="282"/>
                </a:cubicBezTo>
                <a:cubicBezTo>
                  <a:pt x="287" y="282"/>
                  <a:pt x="298" y="263"/>
                  <a:pt x="304" y="253"/>
                </a:cubicBezTo>
                <a:cubicBezTo>
                  <a:pt x="304" y="251"/>
                  <a:pt x="305" y="250"/>
                  <a:pt x="305" y="249"/>
                </a:cubicBezTo>
                <a:cubicBezTo>
                  <a:pt x="307" y="247"/>
                  <a:pt x="308" y="244"/>
                  <a:pt x="309" y="241"/>
                </a:cubicBezTo>
                <a:cubicBezTo>
                  <a:pt x="311" y="236"/>
                  <a:pt x="313" y="232"/>
                  <a:pt x="318" y="232"/>
                </a:cubicBezTo>
                <a:cubicBezTo>
                  <a:pt x="324" y="232"/>
                  <a:pt x="325" y="236"/>
                  <a:pt x="327" y="241"/>
                </a:cubicBezTo>
                <a:cubicBezTo>
                  <a:pt x="329" y="244"/>
                  <a:pt x="330" y="247"/>
                  <a:pt x="331" y="249"/>
                </a:cubicBezTo>
                <a:cubicBezTo>
                  <a:pt x="332" y="250"/>
                  <a:pt x="333" y="251"/>
                  <a:pt x="333" y="253"/>
                </a:cubicBezTo>
                <a:cubicBezTo>
                  <a:pt x="339" y="263"/>
                  <a:pt x="350" y="282"/>
                  <a:pt x="384" y="282"/>
                </a:cubicBezTo>
                <a:cubicBezTo>
                  <a:pt x="384" y="282"/>
                  <a:pt x="384" y="282"/>
                  <a:pt x="384" y="282"/>
                </a:cubicBezTo>
                <a:cubicBezTo>
                  <a:pt x="403" y="282"/>
                  <a:pt x="414" y="277"/>
                  <a:pt x="422" y="269"/>
                </a:cubicBezTo>
                <a:cubicBezTo>
                  <a:pt x="430" y="261"/>
                  <a:pt x="433" y="252"/>
                  <a:pt x="435" y="245"/>
                </a:cubicBezTo>
                <a:cubicBezTo>
                  <a:pt x="438" y="236"/>
                  <a:pt x="440" y="234"/>
                  <a:pt x="442" y="234"/>
                </a:cubicBezTo>
                <a:cubicBezTo>
                  <a:pt x="441" y="241"/>
                  <a:pt x="440" y="248"/>
                  <a:pt x="438" y="256"/>
                </a:cubicBezTo>
                <a:cubicBezTo>
                  <a:pt x="436" y="266"/>
                  <a:pt x="432" y="278"/>
                  <a:pt x="428" y="290"/>
                </a:cubicBezTo>
                <a:cubicBezTo>
                  <a:pt x="425" y="299"/>
                  <a:pt x="432" y="301"/>
                  <a:pt x="438" y="296"/>
                </a:cubicBezTo>
                <a:cubicBezTo>
                  <a:pt x="441" y="294"/>
                  <a:pt x="444" y="291"/>
                  <a:pt x="446" y="286"/>
                </a:cubicBezTo>
                <a:cubicBezTo>
                  <a:pt x="448" y="282"/>
                  <a:pt x="449" y="278"/>
                  <a:pt x="449" y="273"/>
                </a:cubicBezTo>
                <a:cubicBezTo>
                  <a:pt x="449" y="214"/>
                  <a:pt x="488" y="176"/>
                  <a:pt x="488" y="249"/>
                </a:cubicBezTo>
                <a:cubicBezTo>
                  <a:pt x="489" y="283"/>
                  <a:pt x="474" y="318"/>
                  <a:pt x="449" y="322"/>
                </a:cubicBezTo>
                <a:cubicBezTo>
                  <a:pt x="448" y="324"/>
                  <a:pt x="447" y="326"/>
                  <a:pt x="446" y="327"/>
                </a:cubicBezTo>
                <a:cubicBezTo>
                  <a:pt x="444" y="333"/>
                  <a:pt x="441" y="338"/>
                  <a:pt x="438" y="343"/>
                </a:cubicBezTo>
                <a:cubicBezTo>
                  <a:pt x="435" y="350"/>
                  <a:pt x="431" y="356"/>
                  <a:pt x="426" y="362"/>
                </a:cubicBezTo>
                <a:cubicBezTo>
                  <a:pt x="422" y="368"/>
                  <a:pt x="417" y="374"/>
                  <a:pt x="412" y="380"/>
                </a:cubicBezTo>
                <a:cubicBezTo>
                  <a:pt x="407" y="385"/>
                  <a:pt x="401" y="390"/>
                  <a:pt x="395" y="395"/>
                </a:cubicBezTo>
                <a:cubicBezTo>
                  <a:pt x="389" y="400"/>
                  <a:pt x="383" y="404"/>
                  <a:pt x="376" y="408"/>
                </a:cubicBezTo>
                <a:cubicBezTo>
                  <a:pt x="369" y="411"/>
                  <a:pt x="362" y="414"/>
                  <a:pt x="354" y="417"/>
                </a:cubicBezTo>
                <a:cubicBezTo>
                  <a:pt x="343" y="420"/>
                  <a:pt x="332" y="422"/>
                  <a:pt x="320" y="422"/>
                </a:cubicBezTo>
                <a:cubicBezTo>
                  <a:pt x="308" y="422"/>
                  <a:pt x="296" y="420"/>
                  <a:pt x="285" y="417"/>
                </a:cubicBezTo>
                <a:cubicBezTo>
                  <a:pt x="277" y="414"/>
                  <a:pt x="270" y="411"/>
                  <a:pt x="263" y="408"/>
                </a:cubicBezTo>
                <a:cubicBezTo>
                  <a:pt x="256" y="404"/>
                  <a:pt x="250" y="400"/>
                  <a:pt x="244" y="395"/>
                </a:cubicBezTo>
                <a:cubicBezTo>
                  <a:pt x="238" y="390"/>
                  <a:pt x="233" y="385"/>
                  <a:pt x="227" y="380"/>
                </a:cubicBezTo>
                <a:close/>
                <a:moveTo>
                  <a:pt x="190" y="502"/>
                </a:moveTo>
                <a:cubicBezTo>
                  <a:pt x="190" y="502"/>
                  <a:pt x="190" y="502"/>
                  <a:pt x="190" y="502"/>
                </a:cubicBezTo>
                <a:cubicBezTo>
                  <a:pt x="190" y="501"/>
                  <a:pt x="190" y="501"/>
                  <a:pt x="190" y="501"/>
                </a:cubicBezTo>
                <a:cubicBezTo>
                  <a:pt x="190" y="501"/>
                  <a:pt x="190" y="501"/>
                  <a:pt x="190" y="501"/>
                </a:cubicBezTo>
                <a:cubicBezTo>
                  <a:pt x="190" y="500"/>
                  <a:pt x="190" y="500"/>
                  <a:pt x="190" y="500"/>
                </a:cubicBezTo>
                <a:cubicBezTo>
                  <a:pt x="190" y="500"/>
                  <a:pt x="190" y="500"/>
                  <a:pt x="190" y="500"/>
                </a:cubicBezTo>
                <a:cubicBezTo>
                  <a:pt x="189" y="499"/>
                  <a:pt x="189" y="499"/>
                  <a:pt x="189" y="499"/>
                </a:cubicBezTo>
                <a:cubicBezTo>
                  <a:pt x="189" y="499"/>
                  <a:pt x="189" y="499"/>
                  <a:pt x="189" y="499"/>
                </a:cubicBezTo>
                <a:cubicBezTo>
                  <a:pt x="189" y="498"/>
                  <a:pt x="189" y="498"/>
                  <a:pt x="189" y="498"/>
                </a:cubicBezTo>
                <a:cubicBezTo>
                  <a:pt x="189" y="498"/>
                  <a:pt x="189" y="498"/>
                  <a:pt x="189" y="498"/>
                </a:cubicBezTo>
                <a:cubicBezTo>
                  <a:pt x="189" y="497"/>
                  <a:pt x="189" y="497"/>
                  <a:pt x="189" y="497"/>
                </a:cubicBezTo>
                <a:cubicBezTo>
                  <a:pt x="189" y="497"/>
                  <a:pt x="189" y="497"/>
                  <a:pt x="189" y="497"/>
                </a:cubicBezTo>
                <a:cubicBezTo>
                  <a:pt x="189" y="496"/>
                  <a:pt x="189" y="496"/>
                  <a:pt x="189" y="496"/>
                </a:cubicBezTo>
                <a:cubicBezTo>
                  <a:pt x="189" y="496"/>
                  <a:pt x="189" y="496"/>
                  <a:pt x="189" y="496"/>
                </a:cubicBezTo>
                <a:cubicBezTo>
                  <a:pt x="189" y="495"/>
                  <a:pt x="189" y="495"/>
                  <a:pt x="189" y="495"/>
                </a:cubicBezTo>
                <a:cubicBezTo>
                  <a:pt x="189" y="495"/>
                  <a:pt x="189" y="495"/>
                  <a:pt x="189" y="495"/>
                </a:cubicBezTo>
                <a:cubicBezTo>
                  <a:pt x="189" y="494"/>
                  <a:pt x="189" y="494"/>
                  <a:pt x="189" y="494"/>
                </a:cubicBezTo>
                <a:cubicBezTo>
                  <a:pt x="189" y="494"/>
                  <a:pt x="189" y="494"/>
                  <a:pt x="189" y="494"/>
                </a:cubicBezTo>
                <a:cubicBezTo>
                  <a:pt x="189" y="492"/>
                  <a:pt x="190" y="490"/>
                  <a:pt x="192" y="489"/>
                </a:cubicBezTo>
                <a:cubicBezTo>
                  <a:pt x="192" y="489"/>
                  <a:pt x="193" y="489"/>
                  <a:pt x="193" y="489"/>
                </a:cubicBezTo>
                <a:cubicBezTo>
                  <a:pt x="195" y="490"/>
                  <a:pt x="196" y="491"/>
                  <a:pt x="196" y="493"/>
                </a:cubicBezTo>
                <a:cubicBezTo>
                  <a:pt x="196" y="493"/>
                  <a:pt x="196" y="493"/>
                  <a:pt x="196" y="493"/>
                </a:cubicBezTo>
                <a:cubicBezTo>
                  <a:pt x="196" y="494"/>
                  <a:pt x="196" y="494"/>
                  <a:pt x="196" y="494"/>
                </a:cubicBezTo>
                <a:cubicBezTo>
                  <a:pt x="196" y="494"/>
                  <a:pt x="196" y="494"/>
                  <a:pt x="196" y="494"/>
                </a:cubicBezTo>
                <a:cubicBezTo>
                  <a:pt x="196" y="495"/>
                  <a:pt x="196" y="495"/>
                  <a:pt x="196" y="495"/>
                </a:cubicBezTo>
                <a:cubicBezTo>
                  <a:pt x="196" y="495"/>
                  <a:pt x="196" y="495"/>
                  <a:pt x="196" y="495"/>
                </a:cubicBezTo>
                <a:cubicBezTo>
                  <a:pt x="197" y="496"/>
                  <a:pt x="197" y="496"/>
                  <a:pt x="197" y="496"/>
                </a:cubicBezTo>
                <a:cubicBezTo>
                  <a:pt x="197" y="496"/>
                  <a:pt x="197" y="496"/>
                  <a:pt x="197" y="496"/>
                </a:cubicBezTo>
                <a:cubicBezTo>
                  <a:pt x="197" y="496"/>
                  <a:pt x="197" y="496"/>
                  <a:pt x="197" y="496"/>
                </a:cubicBezTo>
                <a:cubicBezTo>
                  <a:pt x="197" y="497"/>
                  <a:pt x="197" y="497"/>
                  <a:pt x="197" y="497"/>
                </a:cubicBezTo>
                <a:cubicBezTo>
                  <a:pt x="197" y="497"/>
                  <a:pt x="197" y="497"/>
                  <a:pt x="197" y="497"/>
                </a:cubicBezTo>
                <a:cubicBezTo>
                  <a:pt x="197" y="498"/>
                  <a:pt x="197" y="498"/>
                  <a:pt x="197" y="498"/>
                </a:cubicBezTo>
                <a:cubicBezTo>
                  <a:pt x="197" y="498"/>
                  <a:pt x="197" y="498"/>
                  <a:pt x="197" y="498"/>
                </a:cubicBezTo>
                <a:cubicBezTo>
                  <a:pt x="197" y="499"/>
                  <a:pt x="197" y="499"/>
                  <a:pt x="197" y="499"/>
                </a:cubicBezTo>
                <a:cubicBezTo>
                  <a:pt x="197" y="499"/>
                  <a:pt x="197" y="499"/>
                  <a:pt x="197" y="499"/>
                </a:cubicBezTo>
                <a:cubicBezTo>
                  <a:pt x="197" y="500"/>
                  <a:pt x="197" y="500"/>
                  <a:pt x="197" y="500"/>
                </a:cubicBezTo>
                <a:cubicBezTo>
                  <a:pt x="197" y="500"/>
                  <a:pt x="197" y="500"/>
                  <a:pt x="197" y="500"/>
                </a:cubicBezTo>
                <a:cubicBezTo>
                  <a:pt x="197" y="500"/>
                  <a:pt x="197" y="500"/>
                  <a:pt x="197" y="500"/>
                </a:cubicBezTo>
                <a:cubicBezTo>
                  <a:pt x="197" y="501"/>
                  <a:pt x="197" y="501"/>
                  <a:pt x="197" y="502"/>
                </a:cubicBezTo>
                <a:cubicBezTo>
                  <a:pt x="197" y="504"/>
                  <a:pt x="195" y="505"/>
                  <a:pt x="193" y="505"/>
                </a:cubicBezTo>
                <a:cubicBezTo>
                  <a:pt x="192" y="505"/>
                  <a:pt x="190" y="504"/>
                  <a:pt x="190" y="502"/>
                </a:cubicBezTo>
                <a:close/>
                <a:moveTo>
                  <a:pt x="203" y="536"/>
                </a:moveTo>
                <a:cubicBezTo>
                  <a:pt x="202" y="536"/>
                  <a:pt x="202" y="536"/>
                  <a:pt x="201" y="535"/>
                </a:cubicBezTo>
                <a:cubicBezTo>
                  <a:pt x="200" y="535"/>
                  <a:pt x="199" y="534"/>
                  <a:pt x="199" y="533"/>
                </a:cubicBezTo>
                <a:cubicBezTo>
                  <a:pt x="199" y="533"/>
                  <a:pt x="199" y="533"/>
                  <a:pt x="199" y="533"/>
                </a:cubicBezTo>
                <a:cubicBezTo>
                  <a:pt x="199" y="532"/>
                  <a:pt x="199" y="532"/>
                  <a:pt x="199" y="532"/>
                </a:cubicBezTo>
                <a:cubicBezTo>
                  <a:pt x="198" y="532"/>
                  <a:pt x="198" y="532"/>
                  <a:pt x="198" y="532"/>
                </a:cubicBezTo>
                <a:cubicBezTo>
                  <a:pt x="198" y="531"/>
                  <a:pt x="198" y="531"/>
                  <a:pt x="198" y="531"/>
                </a:cubicBezTo>
                <a:cubicBezTo>
                  <a:pt x="198" y="530"/>
                  <a:pt x="198" y="530"/>
                  <a:pt x="198" y="530"/>
                </a:cubicBezTo>
                <a:cubicBezTo>
                  <a:pt x="198" y="529"/>
                  <a:pt x="198" y="529"/>
                  <a:pt x="198" y="529"/>
                </a:cubicBezTo>
                <a:cubicBezTo>
                  <a:pt x="197" y="529"/>
                  <a:pt x="197" y="529"/>
                  <a:pt x="197" y="529"/>
                </a:cubicBezTo>
                <a:cubicBezTo>
                  <a:pt x="197" y="528"/>
                  <a:pt x="197" y="528"/>
                  <a:pt x="197" y="528"/>
                </a:cubicBezTo>
                <a:cubicBezTo>
                  <a:pt x="197" y="527"/>
                  <a:pt x="197" y="527"/>
                  <a:pt x="197" y="527"/>
                </a:cubicBezTo>
                <a:cubicBezTo>
                  <a:pt x="197" y="527"/>
                  <a:pt x="197" y="527"/>
                  <a:pt x="197" y="527"/>
                </a:cubicBezTo>
                <a:cubicBezTo>
                  <a:pt x="196" y="526"/>
                  <a:pt x="196" y="526"/>
                  <a:pt x="196" y="526"/>
                </a:cubicBezTo>
                <a:cubicBezTo>
                  <a:pt x="196" y="525"/>
                  <a:pt x="196" y="525"/>
                  <a:pt x="196" y="525"/>
                </a:cubicBezTo>
                <a:cubicBezTo>
                  <a:pt x="196" y="525"/>
                  <a:pt x="196" y="525"/>
                  <a:pt x="196" y="525"/>
                </a:cubicBezTo>
                <a:cubicBezTo>
                  <a:pt x="195" y="522"/>
                  <a:pt x="199" y="519"/>
                  <a:pt x="201" y="520"/>
                </a:cubicBezTo>
                <a:cubicBezTo>
                  <a:pt x="202" y="521"/>
                  <a:pt x="203" y="522"/>
                  <a:pt x="203" y="523"/>
                </a:cubicBezTo>
                <a:cubicBezTo>
                  <a:pt x="203" y="523"/>
                  <a:pt x="203" y="523"/>
                  <a:pt x="203" y="523"/>
                </a:cubicBezTo>
                <a:cubicBezTo>
                  <a:pt x="204" y="524"/>
                  <a:pt x="204" y="524"/>
                  <a:pt x="204" y="524"/>
                </a:cubicBezTo>
                <a:cubicBezTo>
                  <a:pt x="204" y="525"/>
                  <a:pt x="204" y="525"/>
                  <a:pt x="204" y="525"/>
                </a:cubicBezTo>
                <a:cubicBezTo>
                  <a:pt x="204" y="525"/>
                  <a:pt x="204" y="525"/>
                  <a:pt x="204" y="525"/>
                </a:cubicBezTo>
                <a:cubicBezTo>
                  <a:pt x="204" y="526"/>
                  <a:pt x="204" y="526"/>
                  <a:pt x="204" y="526"/>
                </a:cubicBezTo>
                <a:cubicBezTo>
                  <a:pt x="205" y="527"/>
                  <a:pt x="205" y="527"/>
                  <a:pt x="205" y="527"/>
                </a:cubicBezTo>
                <a:cubicBezTo>
                  <a:pt x="205" y="527"/>
                  <a:pt x="205" y="527"/>
                  <a:pt x="205" y="527"/>
                </a:cubicBezTo>
                <a:cubicBezTo>
                  <a:pt x="205" y="528"/>
                  <a:pt x="205" y="528"/>
                  <a:pt x="205" y="528"/>
                </a:cubicBezTo>
                <a:cubicBezTo>
                  <a:pt x="205" y="529"/>
                  <a:pt x="205" y="529"/>
                  <a:pt x="205" y="529"/>
                </a:cubicBezTo>
                <a:cubicBezTo>
                  <a:pt x="206" y="529"/>
                  <a:pt x="206" y="529"/>
                  <a:pt x="206" y="529"/>
                </a:cubicBezTo>
                <a:cubicBezTo>
                  <a:pt x="206" y="530"/>
                  <a:pt x="206" y="530"/>
                  <a:pt x="206" y="530"/>
                </a:cubicBezTo>
                <a:cubicBezTo>
                  <a:pt x="206" y="530"/>
                  <a:pt x="206" y="530"/>
                  <a:pt x="206" y="530"/>
                </a:cubicBezTo>
                <a:cubicBezTo>
                  <a:pt x="207" y="533"/>
                  <a:pt x="205" y="535"/>
                  <a:pt x="203" y="536"/>
                </a:cubicBezTo>
                <a:close/>
                <a:moveTo>
                  <a:pt x="215" y="565"/>
                </a:moveTo>
                <a:cubicBezTo>
                  <a:pt x="214" y="565"/>
                  <a:pt x="214" y="565"/>
                  <a:pt x="213" y="564"/>
                </a:cubicBezTo>
                <a:cubicBezTo>
                  <a:pt x="212" y="564"/>
                  <a:pt x="212" y="563"/>
                  <a:pt x="211" y="562"/>
                </a:cubicBezTo>
                <a:cubicBezTo>
                  <a:pt x="211" y="562"/>
                  <a:pt x="211" y="562"/>
                  <a:pt x="211" y="562"/>
                </a:cubicBezTo>
                <a:cubicBezTo>
                  <a:pt x="211" y="561"/>
                  <a:pt x="211" y="561"/>
                  <a:pt x="211" y="561"/>
                </a:cubicBezTo>
                <a:cubicBezTo>
                  <a:pt x="210" y="560"/>
                  <a:pt x="210" y="560"/>
                  <a:pt x="210" y="560"/>
                </a:cubicBezTo>
                <a:cubicBezTo>
                  <a:pt x="210" y="560"/>
                  <a:pt x="210" y="560"/>
                  <a:pt x="210" y="560"/>
                </a:cubicBezTo>
                <a:cubicBezTo>
                  <a:pt x="210" y="559"/>
                  <a:pt x="210" y="559"/>
                  <a:pt x="210" y="559"/>
                </a:cubicBezTo>
                <a:cubicBezTo>
                  <a:pt x="209" y="558"/>
                  <a:pt x="209" y="558"/>
                  <a:pt x="209" y="558"/>
                </a:cubicBezTo>
                <a:cubicBezTo>
                  <a:pt x="209" y="557"/>
                  <a:pt x="209" y="557"/>
                  <a:pt x="209" y="557"/>
                </a:cubicBezTo>
                <a:cubicBezTo>
                  <a:pt x="208" y="556"/>
                  <a:pt x="208" y="556"/>
                  <a:pt x="208" y="556"/>
                </a:cubicBezTo>
                <a:cubicBezTo>
                  <a:pt x="208" y="556"/>
                  <a:pt x="208" y="556"/>
                  <a:pt x="208" y="556"/>
                </a:cubicBezTo>
                <a:cubicBezTo>
                  <a:pt x="208" y="555"/>
                  <a:pt x="208" y="555"/>
                  <a:pt x="208" y="555"/>
                </a:cubicBezTo>
                <a:cubicBezTo>
                  <a:pt x="208" y="555"/>
                  <a:pt x="208" y="555"/>
                  <a:pt x="208" y="555"/>
                </a:cubicBezTo>
                <a:cubicBezTo>
                  <a:pt x="207" y="551"/>
                  <a:pt x="211" y="549"/>
                  <a:pt x="213" y="550"/>
                </a:cubicBezTo>
                <a:cubicBezTo>
                  <a:pt x="214" y="550"/>
                  <a:pt x="214" y="551"/>
                  <a:pt x="215" y="552"/>
                </a:cubicBezTo>
                <a:cubicBezTo>
                  <a:pt x="215" y="552"/>
                  <a:pt x="215" y="552"/>
                  <a:pt x="215" y="552"/>
                </a:cubicBezTo>
                <a:cubicBezTo>
                  <a:pt x="215" y="553"/>
                  <a:pt x="215" y="553"/>
                  <a:pt x="215" y="553"/>
                </a:cubicBezTo>
                <a:cubicBezTo>
                  <a:pt x="216" y="554"/>
                  <a:pt x="216" y="554"/>
                  <a:pt x="216" y="554"/>
                </a:cubicBezTo>
                <a:cubicBezTo>
                  <a:pt x="216" y="554"/>
                  <a:pt x="216" y="554"/>
                  <a:pt x="216" y="554"/>
                </a:cubicBezTo>
                <a:cubicBezTo>
                  <a:pt x="216" y="555"/>
                  <a:pt x="216" y="555"/>
                  <a:pt x="216" y="555"/>
                </a:cubicBezTo>
                <a:cubicBezTo>
                  <a:pt x="217" y="556"/>
                  <a:pt x="217" y="556"/>
                  <a:pt x="217" y="556"/>
                </a:cubicBezTo>
                <a:cubicBezTo>
                  <a:pt x="217" y="557"/>
                  <a:pt x="217" y="557"/>
                  <a:pt x="217" y="557"/>
                </a:cubicBezTo>
                <a:cubicBezTo>
                  <a:pt x="217" y="558"/>
                  <a:pt x="217" y="558"/>
                  <a:pt x="217" y="558"/>
                </a:cubicBezTo>
                <a:cubicBezTo>
                  <a:pt x="218" y="558"/>
                  <a:pt x="218" y="558"/>
                  <a:pt x="218" y="558"/>
                </a:cubicBezTo>
                <a:cubicBezTo>
                  <a:pt x="218" y="559"/>
                  <a:pt x="218" y="559"/>
                  <a:pt x="218" y="559"/>
                </a:cubicBezTo>
                <a:cubicBezTo>
                  <a:pt x="219" y="561"/>
                  <a:pt x="218" y="564"/>
                  <a:pt x="215" y="565"/>
                </a:cubicBezTo>
                <a:close/>
                <a:moveTo>
                  <a:pt x="227" y="592"/>
                </a:moveTo>
                <a:cubicBezTo>
                  <a:pt x="227" y="592"/>
                  <a:pt x="226" y="591"/>
                  <a:pt x="226" y="591"/>
                </a:cubicBezTo>
                <a:cubicBezTo>
                  <a:pt x="226" y="590"/>
                  <a:pt x="226" y="590"/>
                  <a:pt x="226" y="590"/>
                </a:cubicBezTo>
                <a:cubicBezTo>
                  <a:pt x="225" y="589"/>
                  <a:pt x="225" y="589"/>
                  <a:pt x="225" y="589"/>
                </a:cubicBezTo>
                <a:cubicBezTo>
                  <a:pt x="225" y="588"/>
                  <a:pt x="225" y="588"/>
                  <a:pt x="225" y="588"/>
                </a:cubicBezTo>
                <a:cubicBezTo>
                  <a:pt x="224" y="588"/>
                  <a:pt x="224" y="588"/>
                  <a:pt x="224" y="588"/>
                </a:cubicBezTo>
                <a:cubicBezTo>
                  <a:pt x="224" y="587"/>
                  <a:pt x="224" y="587"/>
                  <a:pt x="224" y="587"/>
                </a:cubicBezTo>
                <a:cubicBezTo>
                  <a:pt x="223" y="586"/>
                  <a:pt x="223" y="586"/>
                  <a:pt x="223" y="586"/>
                </a:cubicBezTo>
                <a:cubicBezTo>
                  <a:pt x="223" y="585"/>
                  <a:pt x="223" y="585"/>
                  <a:pt x="223" y="585"/>
                </a:cubicBezTo>
                <a:cubicBezTo>
                  <a:pt x="223" y="584"/>
                  <a:pt x="223" y="584"/>
                  <a:pt x="223" y="584"/>
                </a:cubicBezTo>
                <a:cubicBezTo>
                  <a:pt x="222" y="584"/>
                  <a:pt x="222" y="584"/>
                  <a:pt x="222" y="584"/>
                </a:cubicBezTo>
                <a:cubicBezTo>
                  <a:pt x="222" y="584"/>
                  <a:pt x="222" y="583"/>
                  <a:pt x="222" y="583"/>
                </a:cubicBezTo>
                <a:cubicBezTo>
                  <a:pt x="221" y="579"/>
                  <a:pt x="225" y="576"/>
                  <a:pt x="227" y="578"/>
                </a:cubicBezTo>
                <a:cubicBezTo>
                  <a:pt x="228" y="579"/>
                  <a:pt x="228" y="579"/>
                  <a:pt x="229" y="580"/>
                </a:cubicBezTo>
                <a:cubicBezTo>
                  <a:pt x="229" y="580"/>
                  <a:pt x="229" y="580"/>
                  <a:pt x="229" y="580"/>
                </a:cubicBezTo>
                <a:cubicBezTo>
                  <a:pt x="229" y="581"/>
                  <a:pt x="229" y="581"/>
                  <a:pt x="229" y="581"/>
                </a:cubicBezTo>
                <a:cubicBezTo>
                  <a:pt x="230" y="582"/>
                  <a:pt x="230" y="582"/>
                  <a:pt x="230" y="582"/>
                </a:cubicBezTo>
                <a:cubicBezTo>
                  <a:pt x="230" y="583"/>
                  <a:pt x="230" y="583"/>
                  <a:pt x="230" y="583"/>
                </a:cubicBezTo>
                <a:cubicBezTo>
                  <a:pt x="231" y="584"/>
                  <a:pt x="231" y="584"/>
                  <a:pt x="231" y="584"/>
                </a:cubicBezTo>
                <a:cubicBezTo>
                  <a:pt x="231" y="584"/>
                  <a:pt x="231" y="584"/>
                  <a:pt x="231" y="584"/>
                </a:cubicBezTo>
                <a:cubicBezTo>
                  <a:pt x="232" y="585"/>
                  <a:pt x="232" y="585"/>
                  <a:pt x="232" y="585"/>
                </a:cubicBezTo>
                <a:cubicBezTo>
                  <a:pt x="232" y="586"/>
                  <a:pt x="232" y="586"/>
                  <a:pt x="232" y="586"/>
                </a:cubicBezTo>
                <a:cubicBezTo>
                  <a:pt x="232" y="586"/>
                  <a:pt x="232" y="586"/>
                  <a:pt x="232" y="586"/>
                </a:cubicBezTo>
                <a:cubicBezTo>
                  <a:pt x="233" y="587"/>
                  <a:pt x="233" y="587"/>
                  <a:pt x="233" y="587"/>
                </a:cubicBezTo>
                <a:cubicBezTo>
                  <a:pt x="234" y="591"/>
                  <a:pt x="230" y="594"/>
                  <a:pt x="227" y="592"/>
                </a:cubicBezTo>
                <a:close/>
                <a:moveTo>
                  <a:pt x="244" y="618"/>
                </a:moveTo>
                <a:cubicBezTo>
                  <a:pt x="244" y="618"/>
                  <a:pt x="243" y="618"/>
                  <a:pt x="243" y="617"/>
                </a:cubicBezTo>
                <a:cubicBezTo>
                  <a:pt x="243" y="617"/>
                  <a:pt x="243" y="617"/>
                  <a:pt x="243" y="617"/>
                </a:cubicBezTo>
                <a:cubicBezTo>
                  <a:pt x="242" y="616"/>
                  <a:pt x="242" y="616"/>
                  <a:pt x="242" y="616"/>
                </a:cubicBezTo>
                <a:cubicBezTo>
                  <a:pt x="242" y="615"/>
                  <a:pt x="242" y="615"/>
                  <a:pt x="242" y="615"/>
                </a:cubicBezTo>
                <a:cubicBezTo>
                  <a:pt x="241" y="615"/>
                  <a:pt x="241" y="615"/>
                  <a:pt x="241" y="615"/>
                </a:cubicBezTo>
                <a:cubicBezTo>
                  <a:pt x="241" y="614"/>
                  <a:pt x="241" y="614"/>
                  <a:pt x="241" y="614"/>
                </a:cubicBezTo>
                <a:cubicBezTo>
                  <a:pt x="240" y="613"/>
                  <a:pt x="240" y="613"/>
                  <a:pt x="240" y="613"/>
                </a:cubicBezTo>
                <a:cubicBezTo>
                  <a:pt x="240" y="612"/>
                  <a:pt x="240" y="612"/>
                  <a:pt x="240" y="612"/>
                </a:cubicBezTo>
                <a:cubicBezTo>
                  <a:pt x="239" y="611"/>
                  <a:pt x="239" y="611"/>
                  <a:pt x="239" y="611"/>
                </a:cubicBezTo>
                <a:cubicBezTo>
                  <a:pt x="239" y="611"/>
                  <a:pt x="239" y="611"/>
                  <a:pt x="239" y="611"/>
                </a:cubicBezTo>
                <a:cubicBezTo>
                  <a:pt x="238" y="610"/>
                  <a:pt x="238" y="610"/>
                  <a:pt x="238" y="609"/>
                </a:cubicBezTo>
                <a:cubicBezTo>
                  <a:pt x="238" y="605"/>
                  <a:pt x="242" y="603"/>
                  <a:pt x="244" y="605"/>
                </a:cubicBezTo>
                <a:cubicBezTo>
                  <a:pt x="244" y="605"/>
                  <a:pt x="245" y="606"/>
                  <a:pt x="245" y="606"/>
                </a:cubicBezTo>
                <a:cubicBezTo>
                  <a:pt x="245" y="607"/>
                  <a:pt x="245" y="607"/>
                  <a:pt x="245" y="607"/>
                </a:cubicBezTo>
                <a:cubicBezTo>
                  <a:pt x="246" y="608"/>
                  <a:pt x="246" y="608"/>
                  <a:pt x="246" y="608"/>
                </a:cubicBezTo>
                <a:cubicBezTo>
                  <a:pt x="246" y="608"/>
                  <a:pt x="246" y="608"/>
                  <a:pt x="246" y="608"/>
                </a:cubicBezTo>
                <a:cubicBezTo>
                  <a:pt x="247" y="609"/>
                  <a:pt x="247" y="609"/>
                  <a:pt x="247" y="609"/>
                </a:cubicBezTo>
                <a:cubicBezTo>
                  <a:pt x="247" y="610"/>
                  <a:pt x="247" y="610"/>
                  <a:pt x="247" y="610"/>
                </a:cubicBezTo>
                <a:cubicBezTo>
                  <a:pt x="248" y="611"/>
                  <a:pt x="248" y="611"/>
                  <a:pt x="248" y="611"/>
                </a:cubicBezTo>
                <a:cubicBezTo>
                  <a:pt x="248" y="611"/>
                  <a:pt x="248" y="611"/>
                  <a:pt x="248" y="611"/>
                </a:cubicBezTo>
                <a:cubicBezTo>
                  <a:pt x="249" y="612"/>
                  <a:pt x="249" y="612"/>
                  <a:pt x="249" y="612"/>
                </a:cubicBezTo>
                <a:cubicBezTo>
                  <a:pt x="249" y="612"/>
                  <a:pt x="249" y="612"/>
                  <a:pt x="249" y="612"/>
                </a:cubicBezTo>
                <a:cubicBezTo>
                  <a:pt x="249" y="613"/>
                  <a:pt x="249" y="613"/>
                  <a:pt x="249" y="613"/>
                </a:cubicBezTo>
                <a:cubicBezTo>
                  <a:pt x="251" y="617"/>
                  <a:pt x="247" y="620"/>
                  <a:pt x="244" y="618"/>
                </a:cubicBezTo>
                <a:close/>
                <a:moveTo>
                  <a:pt x="263" y="642"/>
                </a:moveTo>
                <a:cubicBezTo>
                  <a:pt x="263" y="642"/>
                  <a:pt x="263" y="642"/>
                  <a:pt x="263" y="642"/>
                </a:cubicBezTo>
                <a:cubicBezTo>
                  <a:pt x="263" y="641"/>
                  <a:pt x="263" y="641"/>
                  <a:pt x="263" y="641"/>
                </a:cubicBezTo>
                <a:cubicBezTo>
                  <a:pt x="262" y="641"/>
                  <a:pt x="262" y="641"/>
                  <a:pt x="262" y="641"/>
                </a:cubicBezTo>
                <a:cubicBezTo>
                  <a:pt x="261" y="640"/>
                  <a:pt x="261" y="640"/>
                  <a:pt x="261" y="640"/>
                </a:cubicBezTo>
                <a:cubicBezTo>
                  <a:pt x="261" y="639"/>
                  <a:pt x="261" y="639"/>
                  <a:pt x="261" y="639"/>
                </a:cubicBezTo>
                <a:cubicBezTo>
                  <a:pt x="260" y="639"/>
                  <a:pt x="260" y="639"/>
                  <a:pt x="260" y="639"/>
                </a:cubicBezTo>
                <a:cubicBezTo>
                  <a:pt x="259" y="638"/>
                  <a:pt x="259" y="638"/>
                  <a:pt x="259" y="638"/>
                </a:cubicBezTo>
                <a:cubicBezTo>
                  <a:pt x="259" y="637"/>
                  <a:pt x="259" y="637"/>
                  <a:pt x="259" y="637"/>
                </a:cubicBezTo>
                <a:cubicBezTo>
                  <a:pt x="258" y="637"/>
                  <a:pt x="258" y="637"/>
                  <a:pt x="258" y="637"/>
                </a:cubicBezTo>
                <a:cubicBezTo>
                  <a:pt x="258" y="636"/>
                  <a:pt x="258" y="636"/>
                  <a:pt x="258" y="636"/>
                </a:cubicBezTo>
                <a:cubicBezTo>
                  <a:pt x="257" y="636"/>
                  <a:pt x="257" y="635"/>
                  <a:pt x="257" y="635"/>
                </a:cubicBezTo>
                <a:cubicBezTo>
                  <a:pt x="255" y="631"/>
                  <a:pt x="260" y="628"/>
                  <a:pt x="263" y="630"/>
                </a:cubicBezTo>
                <a:cubicBezTo>
                  <a:pt x="263" y="630"/>
                  <a:pt x="263" y="631"/>
                  <a:pt x="263" y="631"/>
                </a:cubicBezTo>
                <a:cubicBezTo>
                  <a:pt x="264" y="631"/>
                  <a:pt x="264" y="631"/>
                  <a:pt x="264" y="631"/>
                </a:cubicBezTo>
                <a:cubicBezTo>
                  <a:pt x="264" y="632"/>
                  <a:pt x="264" y="632"/>
                  <a:pt x="264" y="632"/>
                </a:cubicBezTo>
                <a:cubicBezTo>
                  <a:pt x="265" y="633"/>
                  <a:pt x="265" y="633"/>
                  <a:pt x="265" y="633"/>
                </a:cubicBezTo>
                <a:cubicBezTo>
                  <a:pt x="266" y="633"/>
                  <a:pt x="266" y="633"/>
                  <a:pt x="266" y="633"/>
                </a:cubicBezTo>
                <a:cubicBezTo>
                  <a:pt x="266" y="634"/>
                  <a:pt x="266" y="634"/>
                  <a:pt x="266" y="634"/>
                </a:cubicBezTo>
                <a:cubicBezTo>
                  <a:pt x="267" y="635"/>
                  <a:pt x="267" y="635"/>
                  <a:pt x="267" y="635"/>
                </a:cubicBezTo>
                <a:cubicBezTo>
                  <a:pt x="267" y="635"/>
                  <a:pt x="267" y="635"/>
                  <a:pt x="267" y="635"/>
                </a:cubicBezTo>
                <a:cubicBezTo>
                  <a:pt x="268" y="636"/>
                  <a:pt x="268" y="636"/>
                  <a:pt x="268" y="636"/>
                </a:cubicBezTo>
                <a:cubicBezTo>
                  <a:pt x="268" y="636"/>
                  <a:pt x="268" y="636"/>
                  <a:pt x="268" y="636"/>
                </a:cubicBezTo>
                <a:cubicBezTo>
                  <a:pt x="268" y="636"/>
                  <a:pt x="269" y="637"/>
                  <a:pt x="269" y="637"/>
                </a:cubicBezTo>
                <a:cubicBezTo>
                  <a:pt x="271" y="641"/>
                  <a:pt x="266" y="645"/>
                  <a:pt x="263" y="642"/>
                </a:cubicBezTo>
                <a:close/>
                <a:moveTo>
                  <a:pt x="292" y="661"/>
                </a:moveTo>
                <a:cubicBezTo>
                  <a:pt x="291" y="664"/>
                  <a:pt x="288" y="665"/>
                  <a:pt x="286" y="663"/>
                </a:cubicBezTo>
                <a:cubicBezTo>
                  <a:pt x="286" y="663"/>
                  <a:pt x="286" y="663"/>
                  <a:pt x="286" y="663"/>
                </a:cubicBezTo>
                <a:cubicBezTo>
                  <a:pt x="285" y="663"/>
                  <a:pt x="285" y="663"/>
                  <a:pt x="285" y="663"/>
                </a:cubicBezTo>
                <a:cubicBezTo>
                  <a:pt x="285" y="663"/>
                  <a:pt x="285" y="663"/>
                  <a:pt x="285" y="663"/>
                </a:cubicBezTo>
                <a:cubicBezTo>
                  <a:pt x="284" y="662"/>
                  <a:pt x="284" y="662"/>
                  <a:pt x="284" y="662"/>
                </a:cubicBezTo>
                <a:cubicBezTo>
                  <a:pt x="284" y="661"/>
                  <a:pt x="284" y="661"/>
                  <a:pt x="284" y="661"/>
                </a:cubicBezTo>
                <a:cubicBezTo>
                  <a:pt x="283" y="661"/>
                  <a:pt x="283" y="661"/>
                  <a:pt x="283" y="661"/>
                </a:cubicBezTo>
                <a:cubicBezTo>
                  <a:pt x="282" y="660"/>
                  <a:pt x="282" y="660"/>
                  <a:pt x="282" y="660"/>
                </a:cubicBezTo>
                <a:cubicBezTo>
                  <a:pt x="281" y="660"/>
                  <a:pt x="281" y="660"/>
                  <a:pt x="281" y="660"/>
                </a:cubicBezTo>
                <a:cubicBezTo>
                  <a:pt x="281" y="659"/>
                  <a:pt x="281" y="659"/>
                  <a:pt x="281" y="659"/>
                </a:cubicBezTo>
                <a:cubicBezTo>
                  <a:pt x="280" y="659"/>
                  <a:pt x="280" y="659"/>
                  <a:pt x="280" y="659"/>
                </a:cubicBezTo>
                <a:cubicBezTo>
                  <a:pt x="280" y="658"/>
                  <a:pt x="280" y="658"/>
                  <a:pt x="280" y="658"/>
                </a:cubicBezTo>
                <a:cubicBezTo>
                  <a:pt x="280" y="658"/>
                  <a:pt x="280" y="658"/>
                  <a:pt x="280" y="658"/>
                </a:cubicBezTo>
                <a:cubicBezTo>
                  <a:pt x="276" y="654"/>
                  <a:pt x="281" y="649"/>
                  <a:pt x="285" y="652"/>
                </a:cubicBezTo>
                <a:cubicBezTo>
                  <a:pt x="285" y="652"/>
                  <a:pt x="285" y="652"/>
                  <a:pt x="285" y="652"/>
                </a:cubicBezTo>
                <a:cubicBezTo>
                  <a:pt x="285" y="653"/>
                  <a:pt x="285" y="653"/>
                  <a:pt x="285" y="653"/>
                </a:cubicBezTo>
                <a:cubicBezTo>
                  <a:pt x="285" y="653"/>
                  <a:pt x="285" y="653"/>
                  <a:pt x="285" y="653"/>
                </a:cubicBezTo>
                <a:cubicBezTo>
                  <a:pt x="286" y="653"/>
                  <a:pt x="286" y="653"/>
                  <a:pt x="286" y="653"/>
                </a:cubicBezTo>
                <a:cubicBezTo>
                  <a:pt x="287" y="654"/>
                  <a:pt x="287" y="654"/>
                  <a:pt x="287" y="654"/>
                </a:cubicBezTo>
                <a:cubicBezTo>
                  <a:pt x="287" y="655"/>
                  <a:pt x="287" y="655"/>
                  <a:pt x="287" y="655"/>
                </a:cubicBezTo>
                <a:cubicBezTo>
                  <a:pt x="288" y="655"/>
                  <a:pt x="288" y="655"/>
                  <a:pt x="288" y="655"/>
                </a:cubicBezTo>
                <a:cubicBezTo>
                  <a:pt x="289" y="656"/>
                  <a:pt x="289" y="656"/>
                  <a:pt x="289" y="656"/>
                </a:cubicBezTo>
                <a:cubicBezTo>
                  <a:pt x="289" y="656"/>
                  <a:pt x="289" y="656"/>
                  <a:pt x="289" y="656"/>
                </a:cubicBezTo>
                <a:cubicBezTo>
                  <a:pt x="290" y="657"/>
                  <a:pt x="290" y="657"/>
                  <a:pt x="290" y="657"/>
                </a:cubicBezTo>
                <a:cubicBezTo>
                  <a:pt x="290" y="657"/>
                  <a:pt x="290" y="657"/>
                  <a:pt x="290" y="657"/>
                </a:cubicBezTo>
                <a:cubicBezTo>
                  <a:pt x="292" y="658"/>
                  <a:pt x="292" y="660"/>
                  <a:pt x="292" y="661"/>
                </a:cubicBezTo>
                <a:close/>
                <a:moveTo>
                  <a:pt x="320" y="635"/>
                </a:moveTo>
                <a:cubicBezTo>
                  <a:pt x="308" y="628"/>
                  <a:pt x="297" y="617"/>
                  <a:pt x="285" y="602"/>
                </a:cubicBezTo>
                <a:cubicBezTo>
                  <a:pt x="277" y="592"/>
                  <a:pt x="270" y="580"/>
                  <a:pt x="263" y="569"/>
                </a:cubicBezTo>
                <a:cubicBezTo>
                  <a:pt x="256" y="557"/>
                  <a:pt x="250" y="544"/>
                  <a:pt x="244" y="532"/>
                </a:cubicBezTo>
                <a:cubicBezTo>
                  <a:pt x="237" y="516"/>
                  <a:pt x="231" y="501"/>
                  <a:pt x="227" y="488"/>
                </a:cubicBezTo>
                <a:cubicBezTo>
                  <a:pt x="226" y="483"/>
                  <a:pt x="225" y="479"/>
                  <a:pt x="224" y="475"/>
                </a:cubicBezTo>
                <a:cubicBezTo>
                  <a:pt x="225" y="473"/>
                  <a:pt x="226" y="472"/>
                  <a:pt x="227" y="471"/>
                </a:cubicBezTo>
                <a:cubicBezTo>
                  <a:pt x="234" y="463"/>
                  <a:pt x="240" y="453"/>
                  <a:pt x="244" y="442"/>
                </a:cubicBezTo>
                <a:cubicBezTo>
                  <a:pt x="246" y="436"/>
                  <a:pt x="248" y="430"/>
                  <a:pt x="250" y="423"/>
                </a:cubicBezTo>
                <a:cubicBezTo>
                  <a:pt x="254" y="426"/>
                  <a:pt x="259" y="428"/>
                  <a:pt x="263" y="430"/>
                </a:cubicBezTo>
                <a:cubicBezTo>
                  <a:pt x="270" y="433"/>
                  <a:pt x="278" y="436"/>
                  <a:pt x="285" y="438"/>
                </a:cubicBezTo>
                <a:cubicBezTo>
                  <a:pt x="296" y="441"/>
                  <a:pt x="308" y="442"/>
                  <a:pt x="320" y="442"/>
                </a:cubicBezTo>
                <a:cubicBezTo>
                  <a:pt x="332" y="442"/>
                  <a:pt x="343" y="441"/>
                  <a:pt x="354" y="438"/>
                </a:cubicBezTo>
                <a:cubicBezTo>
                  <a:pt x="362" y="436"/>
                  <a:pt x="369" y="433"/>
                  <a:pt x="376" y="430"/>
                </a:cubicBezTo>
                <a:cubicBezTo>
                  <a:pt x="381" y="428"/>
                  <a:pt x="385" y="426"/>
                  <a:pt x="389" y="424"/>
                </a:cubicBezTo>
                <a:cubicBezTo>
                  <a:pt x="390" y="431"/>
                  <a:pt x="393" y="438"/>
                  <a:pt x="395" y="445"/>
                </a:cubicBezTo>
                <a:cubicBezTo>
                  <a:pt x="400" y="456"/>
                  <a:pt x="405" y="465"/>
                  <a:pt x="412" y="473"/>
                </a:cubicBezTo>
                <a:cubicBezTo>
                  <a:pt x="413" y="475"/>
                  <a:pt x="414" y="476"/>
                  <a:pt x="415" y="477"/>
                </a:cubicBezTo>
                <a:cubicBezTo>
                  <a:pt x="414" y="481"/>
                  <a:pt x="413" y="485"/>
                  <a:pt x="412" y="489"/>
                </a:cubicBezTo>
                <a:cubicBezTo>
                  <a:pt x="408" y="502"/>
                  <a:pt x="403" y="517"/>
                  <a:pt x="395" y="532"/>
                </a:cubicBezTo>
                <a:cubicBezTo>
                  <a:pt x="390" y="544"/>
                  <a:pt x="383" y="556"/>
                  <a:pt x="376" y="568"/>
                </a:cubicBezTo>
                <a:cubicBezTo>
                  <a:pt x="369" y="580"/>
                  <a:pt x="362" y="591"/>
                  <a:pt x="354" y="601"/>
                </a:cubicBezTo>
                <a:cubicBezTo>
                  <a:pt x="343" y="615"/>
                  <a:pt x="331" y="627"/>
                  <a:pt x="320" y="635"/>
                </a:cubicBezTo>
                <a:close/>
                <a:moveTo>
                  <a:pt x="360" y="658"/>
                </a:moveTo>
                <a:cubicBezTo>
                  <a:pt x="359" y="659"/>
                  <a:pt x="359" y="659"/>
                  <a:pt x="359" y="659"/>
                </a:cubicBezTo>
                <a:cubicBezTo>
                  <a:pt x="359" y="659"/>
                  <a:pt x="359" y="659"/>
                  <a:pt x="359" y="659"/>
                </a:cubicBezTo>
                <a:cubicBezTo>
                  <a:pt x="358" y="660"/>
                  <a:pt x="358" y="660"/>
                  <a:pt x="358" y="660"/>
                </a:cubicBezTo>
                <a:cubicBezTo>
                  <a:pt x="357" y="660"/>
                  <a:pt x="357" y="660"/>
                  <a:pt x="357" y="660"/>
                </a:cubicBezTo>
                <a:cubicBezTo>
                  <a:pt x="357" y="661"/>
                  <a:pt x="357" y="661"/>
                  <a:pt x="357" y="661"/>
                </a:cubicBezTo>
                <a:cubicBezTo>
                  <a:pt x="356" y="661"/>
                  <a:pt x="356" y="661"/>
                  <a:pt x="356" y="661"/>
                </a:cubicBezTo>
                <a:cubicBezTo>
                  <a:pt x="355" y="662"/>
                  <a:pt x="355" y="662"/>
                  <a:pt x="355" y="662"/>
                </a:cubicBezTo>
                <a:cubicBezTo>
                  <a:pt x="354" y="663"/>
                  <a:pt x="354" y="663"/>
                  <a:pt x="354" y="663"/>
                </a:cubicBezTo>
                <a:cubicBezTo>
                  <a:pt x="354" y="663"/>
                  <a:pt x="354" y="663"/>
                  <a:pt x="354" y="663"/>
                </a:cubicBezTo>
                <a:cubicBezTo>
                  <a:pt x="354" y="663"/>
                  <a:pt x="354" y="663"/>
                  <a:pt x="354" y="663"/>
                </a:cubicBezTo>
                <a:cubicBezTo>
                  <a:pt x="353" y="663"/>
                  <a:pt x="353" y="663"/>
                  <a:pt x="353" y="663"/>
                </a:cubicBezTo>
                <a:cubicBezTo>
                  <a:pt x="353" y="664"/>
                  <a:pt x="353" y="664"/>
                  <a:pt x="353" y="664"/>
                </a:cubicBezTo>
                <a:cubicBezTo>
                  <a:pt x="348" y="665"/>
                  <a:pt x="346" y="659"/>
                  <a:pt x="349" y="657"/>
                </a:cubicBezTo>
                <a:cubicBezTo>
                  <a:pt x="349" y="657"/>
                  <a:pt x="349" y="657"/>
                  <a:pt x="349" y="657"/>
                </a:cubicBezTo>
                <a:cubicBezTo>
                  <a:pt x="350" y="656"/>
                  <a:pt x="350" y="656"/>
                  <a:pt x="350" y="656"/>
                </a:cubicBezTo>
                <a:cubicBezTo>
                  <a:pt x="351" y="656"/>
                  <a:pt x="351" y="656"/>
                  <a:pt x="351" y="656"/>
                </a:cubicBezTo>
                <a:cubicBezTo>
                  <a:pt x="351" y="655"/>
                  <a:pt x="351" y="655"/>
                  <a:pt x="351" y="655"/>
                </a:cubicBezTo>
                <a:cubicBezTo>
                  <a:pt x="352" y="655"/>
                  <a:pt x="352" y="655"/>
                  <a:pt x="352" y="655"/>
                </a:cubicBezTo>
                <a:cubicBezTo>
                  <a:pt x="353" y="654"/>
                  <a:pt x="353" y="654"/>
                  <a:pt x="353" y="654"/>
                </a:cubicBezTo>
                <a:cubicBezTo>
                  <a:pt x="353" y="653"/>
                  <a:pt x="353" y="653"/>
                  <a:pt x="353" y="653"/>
                </a:cubicBezTo>
                <a:cubicBezTo>
                  <a:pt x="354" y="653"/>
                  <a:pt x="354" y="653"/>
                  <a:pt x="354" y="653"/>
                </a:cubicBezTo>
                <a:cubicBezTo>
                  <a:pt x="354" y="653"/>
                  <a:pt x="354" y="653"/>
                  <a:pt x="354" y="653"/>
                </a:cubicBezTo>
                <a:cubicBezTo>
                  <a:pt x="355" y="652"/>
                  <a:pt x="355" y="652"/>
                  <a:pt x="355" y="652"/>
                </a:cubicBezTo>
                <a:cubicBezTo>
                  <a:pt x="355" y="652"/>
                  <a:pt x="355" y="652"/>
                  <a:pt x="355" y="652"/>
                </a:cubicBezTo>
                <a:cubicBezTo>
                  <a:pt x="355" y="652"/>
                  <a:pt x="355" y="652"/>
                  <a:pt x="356" y="652"/>
                </a:cubicBezTo>
                <a:cubicBezTo>
                  <a:pt x="360" y="650"/>
                  <a:pt x="363" y="656"/>
                  <a:pt x="360" y="658"/>
                </a:cubicBezTo>
                <a:close/>
                <a:moveTo>
                  <a:pt x="382" y="636"/>
                </a:moveTo>
                <a:cubicBezTo>
                  <a:pt x="381" y="637"/>
                  <a:pt x="381" y="637"/>
                  <a:pt x="381" y="637"/>
                </a:cubicBezTo>
                <a:cubicBezTo>
                  <a:pt x="381" y="637"/>
                  <a:pt x="381" y="637"/>
                  <a:pt x="381" y="637"/>
                </a:cubicBezTo>
                <a:cubicBezTo>
                  <a:pt x="380" y="638"/>
                  <a:pt x="380" y="638"/>
                  <a:pt x="380" y="638"/>
                </a:cubicBezTo>
                <a:cubicBezTo>
                  <a:pt x="379" y="639"/>
                  <a:pt x="379" y="639"/>
                  <a:pt x="379" y="639"/>
                </a:cubicBezTo>
                <a:cubicBezTo>
                  <a:pt x="379" y="639"/>
                  <a:pt x="379" y="639"/>
                  <a:pt x="379" y="639"/>
                </a:cubicBezTo>
                <a:cubicBezTo>
                  <a:pt x="378" y="640"/>
                  <a:pt x="378" y="640"/>
                  <a:pt x="378" y="640"/>
                </a:cubicBezTo>
                <a:cubicBezTo>
                  <a:pt x="377" y="641"/>
                  <a:pt x="377" y="641"/>
                  <a:pt x="377" y="641"/>
                </a:cubicBezTo>
                <a:cubicBezTo>
                  <a:pt x="377" y="641"/>
                  <a:pt x="377" y="641"/>
                  <a:pt x="377" y="641"/>
                </a:cubicBezTo>
                <a:cubicBezTo>
                  <a:pt x="376" y="642"/>
                  <a:pt x="376" y="642"/>
                  <a:pt x="376" y="642"/>
                </a:cubicBezTo>
                <a:cubicBezTo>
                  <a:pt x="376" y="642"/>
                  <a:pt x="376" y="642"/>
                  <a:pt x="376" y="642"/>
                </a:cubicBezTo>
                <a:cubicBezTo>
                  <a:pt x="376" y="642"/>
                  <a:pt x="376" y="643"/>
                  <a:pt x="375" y="643"/>
                </a:cubicBezTo>
                <a:cubicBezTo>
                  <a:pt x="371" y="644"/>
                  <a:pt x="368" y="639"/>
                  <a:pt x="371" y="636"/>
                </a:cubicBezTo>
                <a:cubicBezTo>
                  <a:pt x="371" y="636"/>
                  <a:pt x="371" y="636"/>
                  <a:pt x="371" y="636"/>
                </a:cubicBezTo>
                <a:cubicBezTo>
                  <a:pt x="372" y="635"/>
                  <a:pt x="372" y="635"/>
                  <a:pt x="372" y="635"/>
                </a:cubicBezTo>
                <a:cubicBezTo>
                  <a:pt x="373" y="635"/>
                  <a:pt x="373" y="635"/>
                  <a:pt x="373" y="635"/>
                </a:cubicBezTo>
                <a:cubicBezTo>
                  <a:pt x="373" y="634"/>
                  <a:pt x="373" y="634"/>
                  <a:pt x="373" y="634"/>
                </a:cubicBezTo>
                <a:cubicBezTo>
                  <a:pt x="374" y="633"/>
                  <a:pt x="374" y="633"/>
                  <a:pt x="374" y="633"/>
                </a:cubicBezTo>
                <a:cubicBezTo>
                  <a:pt x="374" y="633"/>
                  <a:pt x="374" y="633"/>
                  <a:pt x="374" y="633"/>
                </a:cubicBezTo>
                <a:cubicBezTo>
                  <a:pt x="375" y="632"/>
                  <a:pt x="375" y="632"/>
                  <a:pt x="375" y="632"/>
                </a:cubicBezTo>
                <a:cubicBezTo>
                  <a:pt x="376" y="631"/>
                  <a:pt x="376" y="631"/>
                  <a:pt x="376" y="631"/>
                </a:cubicBezTo>
                <a:cubicBezTo>
                  <a:pt x="376" y="631"/>
                  <a:pt x="376" y="631"/>
                  <a:pt x="376" y="631"/>
                </a:cubicBezTo>
                <a:cubicBezTo>
                  <a:pt x="376" y="631"/>
                  <a:pt x="376" y="630"/>
                  <a:pt x="376" y="630"/>
                </a:cubicBezTo>
                <a:cubicBezTo>
                  <a:pt x="376" y="630"/>
                  <a:pt x="377" y="630"/>
                  <a:pt x="377" y="630"/>
                </a:cubicBezTo>
                <a:cubicBezTo>
                  <a:pt x="380" y="627"/>
                  <a:pt x="385" y="632"/>
                  <a:pt x="382" y="636"/>
                </a:cubicBezTo>
                <a:close/>
                <a:moveTo>
                  <a:pt x="401" y="611"/>
                </a:moveTo>
                <a:cubicBezTo>
                  <a:pt x="400" y="611"/>
                  <a:pt x="400" y="611"/>
                  <a:pt x="400" y="611"/>
                </a:cubicBezTo>
                <a:cubicBezTo>
                  <a:pt x="400" y="612"/>
                  <a:pt x="400" y="612"/>
                  <a:pt x="400" y="612"/>
                </a:cubicBezTo>
                <a:cubicBezTo>
                  <a:pt x="399" y="613"/>
                  <a:pt x="399" y="613"/>
                  <a:pt x="399" y="613"/>
                </a:cubicBezTo>
                <a:cubicBezTo>
                  <a:pt x="399" y="614"/>
                  <a:pt x="399" y="614"/>
                  <a:pt x="399" y="614"/>
                </a:cubicBezTo>
                <a:cubicBezTo>
                  <a:pt x="398" y="615"/>
                  <a:pt x="398" y="615"/>
                  <a:pt x="398" y="615"/>
                </a:cubicBezTo>
                <a:cubicBezTo>
                  <a:pt x="398" y="615"/>
                  <a:pt x="398" y="615"/>
                  <a:pt x="398" y="615"/>
                </a:cubicBezTo>
                <a:cubicBezTo>
                  <a:pt x="397" y="616"/>
                  <a:pt x="397" y="616"/>
                  <a:pt x="397" y="616"/>
                </a:cubicBezTo>
                <a:cubicBezTo>
                  <a:pt x="396" y="617"/>
                  <a:pt x="396" y="617"/>
                  <a:pt x="396" y="617"/>
                </a:cubicBezTo>
                <a:cubicBezTo>
                  <a:pt x="396" y="617"/>
                  <a:pt x="396" y="617"/>
                  <a:pt x="396" y="617"/>
                </a:cubicBezTo>
                <a:cubicBezTo>
                  <a:pt x="396" y="618"/>
                  <a:pt x="396" y="618"/>
                  <a:pt x="395" y="618"/>
                </a:cubicBezTo>
                <a:cubicBezTo>
                  <a:pt x="395" y="618"/>
                  <a:pt x="395" y="618"/>
                  <a:pt x="395" y="618"/>
                </a:cubicBezTo>
                <a:cubicBezTo>
                  <a:pt x="392" y="621"/>
                  <a:pt x="388" y="616"/>
                  <a:pt x="390" y="612"/>
                </a:cubicBezTo>
                <a:cubicBezTo>
                  <a:pt x="390" y="612"/>
                  <a:pt x="390" y="612"/>
                  <a:pt x="390" y="612"/>
                </a:cubicBezTo>
                <a:cubicBezTo>
                  <a:pt x="391" y="611"/>
                  <a:pt x="391" y="611"/>
                  <a:pt x="391" y="611"/>
                </a:cubicBezTo>
                <a:cubicBezTo>
                  <a:pt x="392" y="611"/>
                  <a:pt x="392" y="611"/>
                  <a:pt x="392" y="611"/>
                </a:cubicBezTo>
                <a:cubicBezTo>
                  <a:pt x="392" y="610"/>
                  <a:pt x="392" y="610"/>
                  <a:pt x="392" y="610"/>
                </a:cubicBezTo>
                <a:cubicBezTo>
                  <a:pt x="393" y="609"/>
                  <a:pt x="393" y="609"/>
                  <a:pt x="393" y="609"/>
                </a:cubicBezTo>
                <a:cubicBezTo>
                  <a:pt x="393" y="608"/>
                  <a:pt x="393" y="608"/>
                  <a:pt x="393" y="608"/>
                </a:cubicBezTo>
                <a:cubicBezTo>
                  <a:pt x="394" y="608"/>
                  <a:pt x="394" y="608"/>
                  <a:pt x="394" y="608"/>
                </a:cubicBezTo>
                <a:cubicBezTo>
                  <a:pt x="394" y="607"/>
                  <a:pt x="394" y="607"/>
                  <a:pt x="394" y="607"/>
                </a:cubicBezTo>
                <a:cubicBezTo>
                  <a:pt x="395" y="606"/>
                  <a:pt x="395" y="606"/>
                  <a:pt x="395" y="606"/>
                </a:cubicBezTo>
                <a:cubicBezTo>
                  <a:pt x="395" y="606"/>
                  <a:pt x="395" y="606"/>
                  <a:pt x="395" y="606"/>
                </a:cubicBezTo>
                <a:cubicBezTo>
                  <a:pt x="395" y="606"/>
                  <a:pt x="395" y="605"/>
                  <a:pt x="395" y="605"/>
                </a:cubicBezTo>
                <a:cubicBezTo>
                  <a:pt x="399" y="603"/>
                  <a:pt x="403" y="607"/>
                  <a:pt x="401" y="611"/>
                </a:cubicBezTo>
                <a:close/>
                <a:moveTo>
                  <a:pt x="417" y="584"/>
                </a:moveTo>
                <a:cubicBezTo>
                  <a:pt x="417" y="584"/>
                  <a:pt x="417" y="584"/>
                  <a:pt x="417" y="584"/>
                </a:cubicBezTo>
                <a:cubicBezTo>
                  <a:pt x="416" y="585"/>
                  <a:pt x="416" y="585"/>
                  <a:pt x="416" y="585"/>
                </a:cubicBezTo>
                <a:cubicBezTo>
                  <a:pt x="416" y="586"/>
                  <a:pt x="416" y="586"/>
                  <a:pt x="416" y="586"/>
                </a:cubicBezTo>
                <a:cubicBezTo>
                  <a:pt x="415" y="587"/>
                  <a:pt x="415" y="587"/>
                  <a:pt x="415" y="587"/>
                </a:cubicBezTo>
                <a:cubicBezTo>
                  <a:pt x="415" y="588"/>
                  <a:pt x="415" y="588"/>
                  <a:pt x="415" y="588"/>
                </a:cubicBezTo>
                <a:cubicBezTo>
                  <a:pt x="415" y="588"/>
                  <a:pt x="415" y="588"/>
                  <a:pt x="415" y="588"/>
                </a:cubicBezTo>
                <a:cubicBezTo>
                  <a:pt x="414" y="589"/>
                  <a:pt x="414" y="589"/>
                  <a:pt x="414" y="589"/>
                </a:cubicBezTo>
                <a:cubicBezTo>
                  <a:pt x="414" y="590"/>
                  <a:pt x="414" y="590"/>
                  <a:pt x="414" y="590"/>
                </a:cubicBezTo>
                <a:cubicBezTo>
                  <a:pt x="413" y="591"/>
                  <a:pt x="413" y="591"/>
                  <a:pt x="413" y="591"/>
                </a:cubicBezTo>
                <a:cubicBezTo>
                  <a:pt x="413" y="591"/>
                  <a:pt x="413" y="591"/>
                  <a:pt x="412" y="592"/>
                </a:cubicBezTo>
                <a:cubicBezTo>
                  <a:pt x="412" y="592"/>
                  <a:pt x="412" y="592"/>
                  <a:pt x="412" y="592"/>
                </a:cubicBezTo>
                <a:cubicBezTo>
                  <a:pt x="409" y="594"/>
                  <a:pt x="405" y="590"/>
                  <a:pt x="407" y="586"/>
                </a:cubicBezTo>
                <a:cubicBezTo>
                  <a:pt x="407" y="586"/>
                  <a:pt x="407" y="586"/>
                  <a:pt x="407" y="586"/>
                </a:cubicBezTo>
                <a:cubicBezTo>
                  <a:pt x="408" y="585"/>
                  <a:pt x="408" y="585"/>
                  <a:pt x="408" y="585"/>
                </a:cubicBezTo>
                <a:cubicBezTo>
                  <a:pt x="408" y="584"/>
                  <a:pt x="408" y="584"/>
                  <a:pt x="408" y="584"/>
                </a:cubicBezTo>
                <a:cubicBezTo>
                  <a:pt x="409" y="584"/>
                  <a:pt x="409" y="584"/>
                  <a:pt x="409" y="584"/>
                </a:cubicBezTo>
                <a:cubicBezTo>
                  <a:pt x="409" y="583"/>
                  <a:pt x="409" y="583"/>
                  <a:pt x="409" y="583"/>
                </a:cubicBezTo>
                <a:cubicBezTo>
                  <a:pt x="409" y="582"/>
                  <a:pt x="409" y="582"/>
                  <a:pt x="409" y="582"/>
                </a:cubicBezTo>
                <a:cubicBezTo>
                  <a:pt x="410" y="581"/>
                  <a:pt x="410" y="581"/>
                  <a:pt x="410" y="581"/>
                </a:cubicBezTo>
                <a:cubicBezTo>
                  <a:pt x="410" y="580"/>
                  <a:pt x="410" y="580"/>
                  <a:pt x="410" y="580"/>
                </a:cubicBezTo>
                <a:cubicBezTo>
                  <a:pt x="411" y="580"/>
                  <a:pt x="411" y="580"/>
                  <a:pt x="411" y="580"/>
                </a:cubicBezTo>
                <a:cubicBezTo>
                  <a:pt x="411" y="579"/>
                  <a:pt x="412" y="579"/>
                  <a:pt x="412" y="578"/>
                </a:cubicBezTo>
                <a:cubicBezTo>
                  <a:pt x="414" y="577"/>
                  <a:pt x="416" y="578"/>
                  <a:pt x="417" y="579"/>
                </a:cubicBezTo>
                <a:cubicBezTo>
                  <a:pt x="418" y="581"/>
                  <a:pt x="418" y="582"/>
                  <a:pt x="417" y="584"/>
                </a:cubicBezTo>
                <a:close/>
                <a:moveTo>
                  <a:pt x="431" y="555"/>
                </a:moveTo>
                <a:cubicBezTo>
                  <a:pt x="431" y="556"/>
                  <a:pt x="431" y="556"/>
                  <a:pt x="431" y="556"/>
                </a:cubicBezTo>
                <a:cubicBezTo>
                  <a:pt x="431" y="556"/>
                  <a:pt x="431" y="556"/>
                  <a:pt x="431" y="556"/>
                </a:cubicBezTo>
                <a:cubicBezTo>
                  <a:pt x="431" y="557"/>
                  <a:pt x="431" y="557"/>
                  <a:pt x="431" y="557"/>
                </a:cubicBezTo>
                <a:cubicBezTo>
                  <a:pt x="430" y="558"/>
                  <a:pt x="430" y="558"/>
                  <a:pt x="430" y="558"/>
                </a:cubicBezTo>
                <a:cubicBezTo>
                  <a:pt x="430" y="559"/>
                  <a:pt x="430" y="559"/>
                  <a:pt x="430" y="559"/>
                </a:cubicBezTo>
                <a:cubicBezTo>
                  <a:pt x="429" y="560"/>
                  <a:pt x="429" y="560"/>
                  <a:pt x="429" y="560"/>
                </a:cubicBezTo>
                <a:cubicBezTo>
                  <a:pt x="429" y="560"/>
                  <a:pt x="429" y="560"/>
                  <a:pt x="429" y="560"/>
                </a:cubicBezTo>
                <a:cubicBezTo>
                  <a:pt x="429" y="561"/>
                  <a:pt x="429" y="561"/>
                  <a:pt x="429" y="561"/>
                </a:cubicBezTo>
                <a:cubicBezTo>
                  <a:pt x="428" y="562"/>
                  <a:pt x="428" y="562"/>
                  <a:pt x="428" y="562"/>
                </a:cubicBezTo>
                <a:cubicBezTo>
                  <a:pt x="428" y="562"/>
                  <a:pt x="428" y="562"/>
                  <a:pt x="428" y="562"/>
                </a:cubicBezTo>
                <a:cubicBezTo>
                  <a:pt x="428" y="563"/>
                  <a:pt x="427" y="564"/>
                  <a:pt x="426" y="564"/>
                </a:cubicBezTo>
                <a:cubicBezTo>
                  <a:pt x="425" y="565"/>
                  <a:pt x="424" y="565"/>
                  <a:pt x="423" y="564"/>
                </a:cubicBezTo>
                <a:cubicBezTo>
                  <a:pt x="421" y="563"/>
                  <a:pt x="421" y="561"/>
                  <a:pt x="421" y="559"/>
                </a:cubicBezTo>
                <a:cubicBezTo>
                  <a:pt x="422" y="558"/>
                  <a:pt x="422" y="558"/>
                  <a:pt x="422" y="558"/>
                </a:cubicBezTo>
                <a:cubicBezTo>
                  <a:pt x="422" y="558"/>
                  <a:pt x="422" y="558"/>
                  <a:pt x="422" y="558"/>
                </a:cubicBezTo>
                <a:cubicBezTo>
                  <a:pt x="422" y="557"/>
                  <a:pt x="422" y="557"/>
                  <a:pt x="422" y="557"/>
                </a:cubicBezTo>
                <a:cubicBezTo>
                  <a:pt x="423" y="556"/>
                  <a:pt x="423" y="556"/>
                  <a:pt x="423" y="556"/>
                </a:cubicBezTo>
                <a:cubicBezTo>
                  <a:pt x="423" y="555"/>
                  <a:pt x="423" y="555"/>
                  <a:pt x="423" y="555"/>
                </a:cubicBezTo>
                <a:cubicBezTo>
                  <a:pt x="423" y="554"/>
                  <a:pt x="423" y="554"/>
                  <a:pt x="423" y="554"/>
                </a:cubicBezTo>
                <a:cubicBezTo>
                  <a:pt x="424" y="554"/>
                  <a:pt x="424" y="554"/>
                  <a:pt x="424" y="554"/>
                </a:cubicBezTo>
                <a:cubicBezTo>
                  <a:pt x="424" y="553"/>
                  <a:pt x="424" y="553"/>
                  <a:pt x="424" y="553"/>
                </a:cubicBezTo>
                <a:cubicBezTo>
                  <a:pt x="424" y="552"/>
                  <a:pt x="424" y="552"/>
                  <a:pt x="424" y="552"/>
                </a:cubicBezTo>
                <a:cubicBezTo>
                  <a:pt x="425" y="552"/>
                  <a:pt x="425" y="552"/>
                  <a:pt x="425" y="552"/>
                </a:cubicBezTo>
                <a:cubicBezTo>
                  <a:pt x="425" y="551"/>
                  <a:pt x="425" y="551"/>
                  <a:pt x="425" y="551"/>
                </a:cubicBezTo>
                <a:cubicBezTo>
                  <a:pt x="426" y="551"/>
                  <a:pt x="426" y="550"/>
                  <a:pt x="426" y="550"/>
                </a:cubicBezTo>
                <a:cubicBezTo>
                  <a:pt x="429" y="548"/>
                  <a:pt x="433" y="552"/>
                  <a:pt x="431" y="555"/>
                </a:cubicBezTo>
                <a:close/>
                <a:moveTo>
                  <a:pt x="443" y="525"/>
                </a:moveTo>
                <a:cubicBezTo>
                  <a:pt x="443" y="526"/>
                  <a:pt x="443" y="526"/>
                  <a:pt x="443" y="526"/>
                </a:cubicBezTo>
                <a:cubicBezTo>
                  <a:pt x="443" y="527"/>
                  <a:pt x="443" y="527"/>
                  <a:pt x="443" y="527"/>
                </a:cubicBezTo>
                <a:cubicBezTo>
                  <a:pt x="443" y="527"/>
                  <a:pt x="443" y="527"/>
                  <a:pt x="443" y="527"/>
                </a:cubicBezTo>
                <a:cubicBezTo>
                  <a:pt x="442" y="528"/>
                  <a:pt x="442" y="528"/>
                  <a:pt x="442" y="528"/>
                </a:cubicBezTo>
                <a:cubicBezTo>
                  <a:pt x="442" y="529"/>
                  <a:pt x="442" y="529"/>
                  <a:pt x="442" y="529"/>
                </a:cubicBezTo>
                <a:cubicBezTo>
                  <a:pt x="442" y="529"/>
                  <a:pt x="442" y="529"/>
                  <a:pt x="442" y="529"/>
                </a:cubicBezTo>
                <a:cubicBezTo>
                  <a:pt x="442" y="530"/>
                  <a:pt x="442" y="530"/>
                  <a:pt x="442" y="530"/>
                </a:cubicBezTo>
                <a:cubicBezTo>
                  <a:pt x="441" y="531"/>
                  <a:pt x="441" y="531"/>
                  <a:pt x="441" y="531"/>
                </a:cubicBezTo>
                <a:cubicBezTo>
                  <a:pt x="441" y="532"/>
                  <a:pt x="441" y="532"/>
                  <a:pt x="441" y="532"/>
                </a:cubicBezTo>
                <a:cubicBezTo>
                  <a:pt x="441" y="532"/>
                  <a:pt x="441" y="532"/>
                  <a:pt x="441" y="532"/>
                </a:cubicBezTo>
                <a:cubicBezTo>
                  <a:pt x="440" y="533"/>
                  <a:pt x="440" y="533"/>
                  <a:pt x="440" y="533"/>
                </a:cubicBezTo>
                <a:cubicBezTo>
                  <a:pt x="440" y="533"/>
                  <a:pt x="440" y="533"/>
                  <a:pt x="440" y="533"/>
                </a:cubicBezTo>
                <a:cubicBezTo>
                  <a:pt x="440" y="534"/>
                  <a:pt x="439" y="535"/>
                  <a:pt x="438" y="535"/>
                </a:cubicBezTo>
                <a:cubicBezTo>
                  <a:pt x="436" y="536"/>
                  <a:pt x="434" y="535"/>
                  <a:pt x="433" y="533"/>
                </a:cubicBezTo>
                <a:cubicBezTo>
                  <a:pt x="433" y="532"/>
                  <a:pt x="433" y="531"/>
                  <a:pt x="433" y="530"/>
                </a:cubicBezTo>
                <a:cubicBezTo>
                  <a:pt x="433" y="530"/>
                  <a:pt x="433" y="530"/>
                  <a:pt x="433" y="530"/>
                </a:cubicBezTo>
                <a:cubicBezTo>
                  <a:pt x="434" y="529"/>
                  <a:pt x="434" y="529"/>
                  <a:pt x="434" y="529"/>
                </a:cubicBezTo>
                <a:cubicBezTo>
                  <a:pt x="434" y="529"/>
                  <a:pt x="434" y="529"/>
                  <a:pt x="434" y="529"/>
                </a:cubicBezTo>
                <a:cubicBezTo>
                  <a:pt x="434" y="528"/>
                  <a:pt x="434" y="528"/>
                  <a:pt x="434" y="528"/>
                </a:cubicBezTo>
                <a:cubicBezTo>
                  <a:pt x="435" y="527"/>
                  <a:pt x="435" y="527"/>
                  <a:pt x="435" y="527"/>
                </a:cubicBezTo>
                <a:cubicBezTo>
                  <a:pt x="435" y="527"/>
                  <a:pt x="435" y="527"/>
                  <a:pt x="435" y="527"/>
                </a:cubicBezTo>
                <a:cubicBezTo>
                  <a:pt x="435" y="526"/>
                  <a:pt x="435" y="526"/>
                  <a:pt x="435" y="526"/>
                </a:cubicBezTo>
                <a:cubicBezTo>
                  <a:pt x="435" y="525"/>
                  <a:pt x="435" y="525"/>
                  <a:pt x="435" y="525"/>
                </a:cubicBezTo>
                <a:cubicBezTo>
                  <a:pt x="435" y="525"/>
                  <a:pt x="435" y="525"/>
                  <a:pt x="435" y="525"/>
                </a:cubicBezTo>
                <a:cubicBezTo>
                  <a:pt x="436" y="524"/>
                  <a:pt x="436" y="524"/>
                  <a:pt x="436" y="524"/>
                </a:cubicBezTo>
                <a:cubicBezTo>
                  <a:pt x="436" y="523"/>
                  <a:pt x="436" y="523"/>
                  <a:pt x="436" y="523"/>
                </a:cubicBezTo>
                <a:cubicBezTo>
                  <a:pt x="436" y="523"/>
                  <a:pt x="436" y="523"/>
                  <a:pt x="436" y="523"/>
                </a:cubicBezTo>
                <a:cubicBezTo>
                  <a:pt x="436" y="522"/>
                  <a:pt x="436" y="522"/>
                  <a:pt x="437" y="521"/>
                </a:cubicBezTo>
                <a:cubicBezTo>
                  <a:pt x="437" y="521"/>
                  <a:pt x="438" y="521"/>
                  <a:pt x="438" y="520"/>
                </a:cubicBezTo>
                <a:cubicBezTo>
                  <a:pt x="441" y="519"/>
                  <a:pt x="444" y="522"/>
                  <a:pt x="443" y="525"/>
                </a:cubicBezTo>
                <a:close/>
                <a:moveTo>
                  <a:pt x="451" y="494"/>
                </a:moveTo>
                <a:cubicBezTo>
                  <a:pt x="451" y="495"/>
                  <a:pt x="451" y="495"/>
                  <a:pt x="451" y="495"/>
                </a:cubicBezTo>
                <a:cubicBezTo>
                  <a:pt x="450" y="495"/>
                  <a:pt x="450" y="495"/>
                  <a:pt x="450" y="495"/>
                </a:cubicBezTo>
                <a:cubicBezTo>
                  <a:pt x="450" y="496"/>
                  <a:pt x="450" y="496"/>
                  <a:pt x="450" y="496"/>
                </a:cubicBezTo>
                <a:cubicBezTo>
                  <a:pt x="450" y="496"/>
                  <a:pt x="450" y="496"/>
                  <a:pt x="450" y="496"/>
                </a:cubicBezTo>
                <a:cubicBezTo>
                  <a:pt x="450" y="497"/>
                  <a:pt x="450" y="497"/>
                  <a:pt x="450" y="497"/>
                </a:cubicBezTo>
                <a:cubicBezTo>
                  <a:pt x="450" y="497"/>
                  <a:pt x="450" y="497"/>
                  <a:pt x="450" y="497"/>
                </a:cubicBezTo>
                <a:cubicBezTo>
                  <a:pt x="450" y="498"/>
                  <a:pt x="450" y="498"/>
                  <a:pt x="450" y="498"/>
                </a:cubicBezTo>
                <a:cubicBezTo>
                  <a:pt x="450" y="498"/>
                  <a:pt x="450" y="498"/>
                  <a:pt x="450" y="498"/>
                </a:cubicBezTo>
                <a:cubicBezTo>
                  <a:pt x="450" y="499"/>
                  <a:pt x="450" y="499"/>
                  <a:pt x="450" y="499"/>
                </a:cubicBezTo>
                <a:cubicBezTo>
                  <a:pt x="450" y="499"/>
                  <a:pt x="450" y="499"/>
                  <a:pt x="450" y="499"/>
                </a:cubicBezTo>
                <a:cubicBezTo>
                  <a:pt x="450" y="500"/>
                  <a:pt x="450" y="500"/>
                  <a:pt x="450" y="500"/>
                </a:cubicBezTo>
                <a:cubicBezTo>
                  <a:pt x="450" y="500"/>
                  <a:pt x="450" y="500"/>
                  <a:pt x="450" y="500"/>
                </a:cubicBezTo>
                <a:cubicBezTo>
                  <a:pt x="450" y="501"/>
                  <a:pt x="450" y="501"/>
                  <a:pt x="450" y="501"/>
                </a:cubicBezTo>
                <a:cubicBezTo>
                  <a:pt x="450" y="501"/>
                  <a:pt x="450" y="501"/>
                  <a:pt x="450" y="501"/>
                </a:cubicBezTo>
                <a:cubicBezTo>
                  <a:pt x="449" y="502"/>
                  <a:pt x="449" y="502"/>
                  <a:pt x="449" y="502"/>
                </a:cubicBezTo>
                <a:cubicBezTo>
                  <a:pt x="449" y="502"/>
                  <a:pt x="449" y="502"/>
                  <a:pt x="449" y="502"/>
                </a:cubicBezTo>
                <a:cubicBezTo>
                  <a:pt x="449" y="502"/>
                  <a:pt x="449" y="503"/>
                  <a:pt x="449" y="503"/>
                </a:cubicBezTo>
                <a:cubicBezTo>
                  <a:pt x="448" y="504"/>
                  <a:pt x="447" y="505"/>
                  <a:pt x="446" y="505"/>
                </a:cubicBezTo>
                <a:cubicBezTo>
                  <a:pt x="444" y="505"/>
                  <a:pt x="442" y="503"/>
                  <a:pt x="442" y="500"/>
                </a:cubicBezTo>
                <a:cubicBezTo>
                  <a:pt x="442" y="500"/>
                  <a:pt x="442" y="500"/>
                  <a:pt x="442" y="500"/>
                </a:cubicBezTo>
                <a:cubicBezTo>
                  <a:pt x="442" y="500"/>
                  <a:pt x="442" y="500"/>
                  <a:pt x="442" y="500"/>
                </a:cubicBezTo>
                <a:cubicBezTo>
                  <a:pt x="442" y="499"/>
                  <a:pt x="442" y="499"/>
                  <a:pt x="442" y="499"/>
                </a:cubicBezTo>
                <a:cubicBezTo>
                  <a:pt x="442" y="499"/>
                  <a:pt x="442" y="499"/>
                  <a:pt x="442" y="499"/>
                </a:cubicBezTo>
                <a:cubicBezTo>
                  <a:pt x="442" y="498"/>
                  <a:pt x="442" y="498"/>
                  <a:pt x="442" y="498"/>
                </a:cubicBezTo>
                <a:cubicBezTo>
                  <a:pt x="443" y="498"/>
                  <a:pt x="443" y="498"/>
                  <a:pt x="443" y="498"/>
                </a:cubicBezTo>
                <a:cubicBezTo>
                  <a:pt x="443" y="497"/>
                  <a:pt x="443" y="497"/>
                  <a:pt x="443" y="497"/>
                </a:cubicBezTo>
                <a:cubicBezTo>
                  <a:pt x="443" y="497"/>
                  <a:pt x="443" y="497"/>
                  <a:pt x="443" y="497"/>
                </a:cubicBezTo>
                <a:cubicBezTo>
                  <a:pt x="443" y="496"/>
                  <a:pt x="443" y="496"/>
                  <a:pt x="443" y="496"/>
                </a:cubicBezTo>
                <a:cubicBezTo>
                  <a:pt x="443" y="496"/>
                  <a:pt x="443" y="496"/>
                  <a:pt x="443" y="496"/>
                </a:cubicBezTo>
                <a:cubicBezTo>
                  <a:pt x="443" y="496"/>
                  <a:pt x="443" y="496"/>
                  <a:pt x="443" y="496"/>
                </a:cubicBezTo>
                <a:cubicBezTo>
                  <a:pt x="443" y="495"/>
                  <a:pt x="443" y="495"/>
                  <a:pt x="443" y="495"/>
                </a:cubicBezTo>
                <a:cubicBezTo>
                  <a:pt x="443" y="495"/>
                  <a:pt x="443" y="495"/>
                  <a:pt x="443" y="495"/>
                </a:cubicBezTo>
                <a:cubicBezTo>
                  <a:pt x="443" y="494"/>
                  <a:pt x="443" y="494"/>
                  <a:pt x="443" y="494"/>
                </a:cubicBezTo>
                <a:cubicBezTo>
                  <a:pt x="443" y="494"/>
                  <a:pt x="443" y="494"/>
                  <a:pt x="443" y="494"/>
                </a:cubicBezTo>
                <a:cubicBezTo>
                  <a:pt x="443" y="493"/>
                  <a:pt x="443" y="493"/>
                  <a:pt x="443" y="493"/>
                </a:cubicBezTo>
                <a:cubicBezTo>
                  <a:pt x="443" y="493"/>
                  <a:pt x="443" y="493"/>
                  <a:pt x="443" y="493"/>
                </a:cubicBezTo>
                <a:cubicBezTo>
                  <a:pt x="443" y="493"/>
                  <a:pt x="443" y="492"/>
                  <a:pt x="443" y="492"/>
                </a:cubicBezTo>
                <a:cubicBezTo>
                  <a:pt x="444" y="490"/>
                  <a:pt x="445" y="490"/>
                  <a:pt x="446" y="489"/>
                </a:cubicBezTo>
                <a:cubicBezTo>
                  <a:pt x="448" y="489"/>
                  <a:pt x="451" y="491"/>
                  <a:pt x="451" y="494"/>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9" name="TextBox 8"/>
          <p:cNvSpPr txBox="1"/>
          <p:nvPr/>
        </p:nvSpPr>
        <p:spPr>
          <a:xfrm>
            <a:off x="457200" y="1702211"/>
            <a:ext cx="3167881" cy="771430"/>
          </a:xfrm>
          <a:prstGeom prst="rect">
            <a:avLst/>
          </a:prstGeom>
          <a:noFill/>
        </p:spPr>
        <p:txBody>
          <a:bodyPr wrap="square" rtlCol="0">
            <a:spAutoFit/>
          </a:bodyPr>
          <a:lstStyle/>
          <a:p>
            <a:pPr algn="just" rtl="1">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endParaRPr lang="en-GB" sz="1200">
              <a:solidFill>
                <a:schemeClr val="tx1">
                  <a:lumMod val="95000"/>
                  <a:lumOff val="5000"/>
                </a:schemeClr>
              </a:solidFill>
              <a:latin typeface="Lato" panose="020F0502020204030203" pitchFamily="34" charset="0"/>
            </a:endParaRPr>
          </a:p>
        </p:txBody>
      </p:sp>
      <p:sp>
        <p:nvSpPr>
          <p:cNvPr id="10" name="TextBox 9"/>
          <p:cNvSpPr txBox="1"/>
          <p:nvPr/>
        </p:nvSpPr>
        <p:spPr>
          <a:xfrm>
            <a:off x="457200" y="1295400"/>
            <a:ext cx="3167881" cy="400110"/>
          </a:xfrm>
          <a:prstGeom prst="rect">
            <a:avLst/>
          </a:prstGeom>
          <a:noFill/>
        </p:spPr>
        <p:txBody>
          <a:bodyPr wrap="square" rtlCol="0">
            <a:spAutoFit/>
          </a:bodyPr>
          <a:lstStyle/>
          <a:p>
            <a:pPr algn="r"/>
            <a:r>
              <a:rPr lang="en-GB" sz="2000">
                <a:solidFill>
                  <a:schemeClr val="accent3"/>
                </a:solidFill>
                <a:latin typeface="Nexa Bold" panose="02000000000000000000" pitchFamily="50" charset="0"/>
              </a:rPr>
              <a:t>#01. </a:t>
            </a:r>
            <a:r>
              <a:rPr lang="en-GB" sz="2000">
                <a:solidFill>
                  <a:schemeClr val="accent3"/>
                </a:solidFill>
                <a:latin typeface="Nexa Bold" panose="02000000000000000000"/>
              </a:rPr>
              <a:t>Lorem ipsum</a:t>
            </a:r>
          </a:p>
        </p:txBody>
      </p:sp>
      <p:sp>
        <p:nvSpPr>
          <p:cNvPr id="11" name="TextBox 10"/>
          <p:cNvSpPr txBox="1"/>
          <p:nvPr/>
        </p:nvSpPr>
        <p:spPr>
          <a:xfrm>
            <a:off x="8357258" y="1702211"/>
            <a:ext cx="3270862" cy="771430"/>
          </a:xfrm>
          <a:prstGeom prst="rect">
            <a:avLst/>
          </a:prstGeom>
          <a:noFill/>
        </p:spPr>
        <p:txBody>
          <a:bodyPr wrap="square" rtlCol="0">
            <a:spAutoFit/>
          </a:bodyPr>
          <a:lstStyle/>
          <a:p>
            <a:pPr algn="just">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endParaRPr lang="en-GB" sz="1200">
              <a:solidFill>
                <a:schemeClr val="tx1">
                  <a:lumMod val="95000"/>
                  <a:lumOff val="5000"/>
                </a:schemeClr>
              </a:solidFill>
              <a:latin typeface="Lato" panose="020F0502020204030203" pitchFamily="34" charset="0"/>
            </a:endParaRPr>
          </a:p>
        </p:txBody>
      </p:sp>
      <p:sp>
        <p:nvSpPr>
          <p:cNvPr id="12" name="TextBox 11"/>
          <p:cNvSpPr txBox="1"/>
          <p:nvPr/>
        </p:nvSpPr>
        <p:spPr>
          <a:xfrm>
            <a:off x="8357258" y="1295400"/>
            <a:ext cx="3270862" cy="400110"/>
          </a:xfrm>
          <a:prstGeom prst="rect">
            <a:avLst/>
          </a:prstGeom>
          <a:noFill/>
        </p:spPr>
        <p:txBody>
          <a:bodyPr wrap="square" rtlCol="0">
            <a:spAutoFit/>
          </a:bodyPr>
          <a:lstStyle/>
          <a:p>
            <a:r>
              <a:rPr lang="en-GB" sz="2000">
                <a:solidFill>
                  <a:schemeClr val="accent3"/>
                </a:solidFill>
                <a:latin typeface="Nexa Bold" panose="02000000000000000000" pitchFamily="50" charset="0"/>
              </a:rPr>
              <a:t>01. </a:t>
            </a:r>
            <a:r>
              <a:rPr lang="en-GB" sz="2000" err="1">
                <a:solidFill>
                  <a:schemeClr val="accent3"/>
                </a:solidFill>
                <a:latin typeface="Nexa Bold" panose="02000000000000000000"/>
              </a:rPr>
              <a:t>Dolor</a:t>
            </a:r>
            <a:r>
              <a:rPr lang="en-GB" sz="2000">
                <a:solidFill>
                  <a:schemeClr val="accent3"/>
                </a:solidFill>
                <a:latin typeface="Nexa Bold" panose="02000000000000000000"/>
              </a:rPr>
              <a:t> sit </a:t>
            </a:r>
            <a:r>
              <a:rPr lang="en-GB" sz="2000" err="1">
                <a:solidFill>
                  <a:schemeClr val="accent3"/>
                </a:solidFill>
                <a:latin typeface="Nexa Bold" panose="02000000000000000000"/>
              </a:rPr>
              <a:t>amet</a:t>
            </a:r>
            <a:endParaRPr lang="en-GB" sz="2000">
              <a:solidFill>
                <a:schemeClr val="accent3"/>
              </a:solidFill>
              <a:latin typeface="Nexa Bold" panose="02000000000000000000"/>
            </a:endParaRPr>
          </a:p>
        </p:txBody>
      </p:sp>
      <p:sp>
        <p:nvSpPr>
          <p:cNvPr id="13" name="TextBox 12"/>
          <p:cNvSpPr txBox="1"/>
          <p:nvPr/>
        </p:nvSpPr>
        <p:spPr>
          <a:xfrm>
            <a:off x="457200" y="3273964"/>
            <a:ext cx="3167881" cy="771430"/>
          </a:xfrm>
          <a:prstGeom prst="rect">
            <a:avLst/>
          </a:prstGeom>
          <a:noFill/>
        </p:spPr>
        <p:txBody>
          <a:bodyPr wrap="square" rtlCol="0">
            <a:spAutoFit/>
          </a:bodyPr>
          <a:lstStyle/>
          <a:p>
            <a:pPr algn="just" rtl="1">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endParaRPr lang="en-GB" sz="1200">
              <a:solidFill>
                <a:schemeClr val="tx1">
                  <a:lumMod val="95000"/>
                  <a:lumOff val="5000"/>
                </a:schemeClr>
              </a:solidFill>
              <a:latin typeface="Lato" panose="020F0502020204030203" pitchFamily="34" charset="0"/>
            </a:endParaRPr>
          </a:p>
        </p:txBody>
      </p:sp>
      <p:sp>
        <p:nvSpPr>
          <p:cNvPr id="14" name="TextBox 13"/>
          <p:cNvSpPr txBox="1"/>
          <p:nvPr/>
        </p:nvSpPr>
        <p:spPr>
          <a:xfrm>
            <a:off x="457200" y="2867153"/>
            <a:ext cx="3167881" cy="400110"/>
          </a:xfrm>
          <a:prstGeom prst="rect">
            <a:avLst/>
          </a:prstGeom>
          <a:noFill/>
        </p:spPr>
        <p:txBody>
          <a:bodyPr wrap="square" rtlCol="0">
            <a:spAutoFit/>
          </a:bodyPr>
          <a:lstStyle/>
          <a:p>
            <a:pPr algn="r"/>
            <a:r>
              <a:rPr lang="en-GB" sz="2000">
                <a:solidFill>
                  <a:schemeClr val="accent3"/>
                </a:solidFill>
                <a:latin typeface="Nexa Bold" panose="02000000000000000000" pitchFamily="50" charset="0"/>
              </a:rPr>
              <a:t>#02. </a:t>
            </a:r>
            <a:r>
              <a:rPr lang="en-GB" sz="2000" err="1">
                <a:solidFill>
                  <a:schemeClr val="accent3"/>
                </a:solidFill>
                <a:latin typeface="Nexa Bold" panose="02000000000000000000"/>
              </a:rPr>
              <a:t>Sadipscing</a:t>
            </a:r>
            <a:r>
              <a:rPr lang="en-GB" sz="2000">
                <a:solidFill>
                  <a:schemeClr val="accent3"/>
                </a:solidFill>
                <a:latin typeface="Nexa Bold" panose="02000000000000000000"/>
              </a:rPr>
              <a:t> </a:t>
            </a:r>
            <a:r>
              <a:rPr lang="en-GB" sz="2000" err="1">
                <a:solidFill>
                  <a:schemeClr val="accent3"/>
                </a:solidFill>
                <a:latin typeface="Nexa Bold" panose="02000000000000000000"/>
              </a:rPr>
              <a:t>elitr</a:t>
            </a:r>
            <a:endParaRPr lang="en-GB" sz="2000">
              <a:solidFill>
                <a:schemeClr val="accent3"/>
              </a:solidFill>
              <a:latin typeface="Nexa Bold" panose="02000000000000000000"/>
            </a:endParaRPr>
          </a:p>
        </p:txBody>
      </p:sp>
      <p:sp>
        <p:nvSpPr>
          <p:cNvPr id="15" name="TextBox 14"/>
          <p:cNvSpPr txBox="1"/>
          <p:nvPr/>
        </p:nvSpPr>
        <p:spPr>
          <a:xfrm>
            <a:off x="8357258" y="3273964"/>
            <a:ext cx="3270862" cy="771430"/>
          </a:xfrm>
          <a:prstGeom prst="rect">
            <a:avLst/>
          </a:prstGeom>
          <a:noFill/>
        </p:spPr>
        <p:txBody>
          <a:bodyPr wrap="square" rtlCol="0">
            <a:spAutoFit/>
          </a:bodyPr>
          <a:lstStyle/>
          <a:p>
            <a:pPr algn="just">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endParaRPr lang="en-GB" sz="1200">
              <a:solidFill>
                <a:schemeClr val="tx1">
                  <a:lumMod val="95000"/>
                  <a:lumOff val="5000"/>
                </a:schemeClr>
              </a:solidFill>
              <a:latin typeface="Lato" panose="020F0502020204030203" pitchFamily="34" charset="0"/>
            </a:endParaRPr>
          </a:p>
        </p:txBody>
      </p:sp>
      <p:sp>
        <p:nvSpPr>
          <p:cNvPr id="16" name="TextBox 15"/>
          <p:cNvSpPr txBox="1"/>
          <p:nvPr/>
        </p:nvSpPr>
        <p:spPr>
          <a:xfrm>
            <a:off x="8357258" y="2867153"/>
            <a:ext cx="3270862" cy="400110"/>
          </a:xfrm>
          <a:prstGeom prst="rect">
            <a:avLst/>
          </a:prstGeom>
          <a:noFill/>
        </p:spPr>
        <p:txBody>
          <a:bodyPr wrap="square" rtlCol="0">
            <a:spAutoFit/>
          </a:bodyPr>
          <a:lstStyle/>
          <a:p>
            <a:r>
              <a:rPr lang="en-GB" sz="2000">
                <a:solidFill>
                  <a:schemeClr val="accent3"/>
                </a:solidFill>
                <a:latin typeface="Nexa Bold" panose="02000000000000000000" pitchFamily="50" charset="0"/>
              </a:rPr>
              <a:t>02. </a:t>
            </a:r>
            <a:r>
              <a:rPr lang="en-GB" sz="2000" err="1">
                <a:solidFill>
                  <a:schemeClr val="accent3"/>
                </a:solidFill>
                <a:latin typeface="Nexa Bold" panose="02000000000000000000"/>
              </a:rPr>
              <a:t>Consetetur</a:t>
            </a:r>
            <a:endParaRPr lang="en-GB" sz="2000">
              <a:solidFill>
                <a:schemeClr val="accent3"/>
              </a:solidFill>
              <a:latin typeface="Nexa Bold" panose="02000000000000000000"/>
            </a:endParaRPr>
          </a:p>
        </p:txBody>
      </p:sp>
      <p:sp>
        <p:nvSpPr>
          <p:cNvPr id="17" name="TextBox 16"/>
          <p:cNvSpPr txBox="1"/>
          <p:nvPr/>
        </p:nvSpPr>
        <p:spPr>
          <a:xfrm>
            <a:off x="457200" y="4900612"/>
            <a:ext cx="3167881" cy="771430"/>
          </a:xfrm>
          <a:prstGeom prst="rect">
            <a:avLst/>
          </a:prstGeom>
          <a:noFill/>
        </p:spPr>
        <p:txBody>
          <a:bodyPr wrap="square" rtlCol="0">
            <a:spAutoFit/>
          </a:bodyPr>
          <a:lstStyle/>
          <a:p>
            <a:pPr algn="just" rtl="1">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endParaRPr lang="en-GB" sz="1200">
              <a:solidFill>
                <a:schemeClr val="tx1">
                  <a:lumMod val="95000"/>
                  <a:lumOff val="5000"/>
                </a:schemeClr>
              </a:solidFill>
              <a:latin typeface="Lato" panose="020F0502020204030203" pitchFamily="34" charset="0"/>
            </a:endParaRPr>
          </a:p>
        </p:txBody>
      </p:sp>
      <p:sp>
        <p:nvSpPr>
          <p:cNvPr id="18" name="TextBox 17"/>
          <p:cNvSpPr txBox="1"/>
          <p:nvPr/>
        </p:nvSpPr>
        <p:spPr>
          <a:xfrm>
            <a:off x="457200" y="4493801"/>
            <a:ext cx="3167881" cy="400110"/>
          </a:xfrm>
          <a:prstGeom prst="rect">
            <a:avLst/>
          </a:prstGeom>
          <a:noFill/>
        </p:spPr>
        <p:txBody>
          <a:bodyPr wrap="square" rtlCol="0">
            <a:spAutoFit/>
          </a:bodyPr>
          <a:lstStyle/>
          <a:p>
            <a:pPr algn="r"/>
            <a:r>
              <a:rPr lang="en-GB" sz="2000">
                <a:solidFill>
                  <a:schemeClr val="accent3"/>
                </a:solidFill>
                <a:latin typeface="Nexa Bold" panose="02000000000000000000" pitchFamily="50" charset="0"/>
              </a:rPr>
              <a:t>03. </a:t>
            </a:r>
            <a:r>
              <a:rPr lang="en-GB" sz="2000" err="1">
                <a:solidFill>
                  <a:schemeClr val="accent3"/>
                </a:solidFill>
                <a:latin typeface="Nexa Bold" panose="02000000000000000000"/>
              </a:rPr>
              <a:t>Eirmod</a:t>
            </a:r>
            <a:r>
              <a:rPr lang="en-GB" sz="2000">
                <a:solidFill>
                  <a:schemeClr val="accent3"/>
                </a:solidFill>
                <a:latin typeface="Nexa Bold" panose="02000000000000000000"/>
              </a:rPr>
              <a:t> tempo</a:t>
            </a:r>
          </a:p>
        </p:txBody>
      </p:sp>
      <p:sp>
        <p:nvSpPr>
          <p:cNvPr id="19" name="TextBox 18"/>
          <p:cNvSpPr txBox="1"/>
          <p:nvPr/>
        </p:nvSpPr>
        <p:spPr>
          <a:xfrm>
            <a:off x="8357258" y="4900612"/>
            <a:ext cx="3270862" cy="771430"/>
          </a:xfrm>
          <a:prstGeom prst="rect">
            <a:avLst/>
          </a:prstGeom>
          <a:noFill/>
        </p:spPr>
        <p:txBody>
          <a:bodyPr wrap="square" rtlCol="0">
            <a:spAutoFit/>
          </a:bodyPr>
          <a:lstStyle/>
          <a:p>
            <a:pPr algn="just">
              <a:lnSpc>
                <a:spcPct val="200000"/>
              </a:lnSpc>
            </a:pPr>
            <a:r>
              <a:rPr lang="en-GB" sz="1200">
                <a:solidFill>
                  <a:schemeClr val="tx1">
                    <a:lumMod val="95000"/>
                    <a:lumOff val="5000"/>
                  </a:schemeClr>
                </a:solidFill>
                <a:latin typeface="Lato" panose="020F0502020204030203" pitchFamily="34" charset="0"/>
              </a:rPr>
              <a:t>Lorem ipsum </a:t>
            </a:r>
            <a:r>
              <a:rPr lang="en-GB" sz="1200" err="1">
                <a:solidFill>
                  <a:schemeClr val="tx1">
                    <a:lumMod val="95000"/>
                    <a:lumOff val="5000"/>
                  </a:schemeClr>
                </a:solidFill>
                <a:latin typeface="Lato" panose="020F0502020204030203" pitchFamily="34" charset="0"/>
              </a:rPr>
              <a:t>dolor</a:t>
            </a:r>
            <a:r>
              <a:rPr lang="en-GB" sz="1200">
                <a:solidFill>
                  <a:schemeClr val="tx1">
                    <a:lumMod val="95000"/>
                    <a:lumOff val="5000"/>
                  </a:schemeClr>
                </a:solidFill>
                <a:latin typeface="Lato" panose="020F0502020204030203" pitchFamily="34" charset="0"/>
              </a:rPr>
              <a:t> sit </a:t>
            </a:r>
            <a:r>
              <a:rPr lang="en-GB" sz="1200" err="1">
                <a:solidFill>
                  <a:schemeClr val="tx1">
                    <a:lumMod val="95000"/>
                    <a:lumOff val="5000"/>
                  </a:schemeClr>
                </a:solidFill>
                <a:latin typeface="Lato" panose="020F0502020204030203" pitchFamily="34" charset="0"/>
              </a:rPr>
              <a:t>amet</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consetetur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sadipscing</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elitr</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sed</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diam</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nonumy</a:t>
            </a:r>
            <a:r>
              <a:rPr lang="en-GB" sz="1200">
                <a:solidFill>
                  <a:schemeClr val="tx1">
                    <a:lumMod val="95000"/>
                    <a:lumOff val="5000"/>
                  </a:schemeClr>
                </a:solidFill>
                <a:latin typeface="Lato" panose="020F0502020204030203" pitchFamily="34" charset="0"/>
              </a:rPr>
              <a:t> </a:t>
            </a:r>
            <a:r>
              <a:rPr lang="en-GB" sz="1200" err="1">
                <a:solidFill>
                  <a:schemeClr val="tx1">
                    <a:lumMod val="95000"/>
                    <a:lumOff val="5000"/>
                  </a:schemeClr>
                </a:solidFill>
                <a:latin typeface="Lato" panose="020F0502020204030203" pitchFamily="34" charset="0"/>
              </a:rPr>
              <a:t>eirmod</a:t>
            </a:r>
            <a:endParaRPr lang="en-GB" sz="1200">
              <a:solidFill>
                <a:schemeClr val="tx1">
                  <a:lumMod val="95000"/>
                  <a:lumOff val="5000"/>
                </a:schemeClr>
              </a:solidFill>
              <a:latin typeface="Lato" panose="020F0502020204030203" pitchFamily="34" charset="0"/>
            </a:endParaRPr>
          </a:p>
        </p:txBody>
      </p:sp>
      <p:sp>
        <p:nvSpPr>
          <p:cNvPr id="20" name="TextBox 19"/>
          <p:cNvSpPr txBox="1"/>
          <p:nvPr/>
        </p:nvSpPr>
        <p:spPr>
          <a:xfrm>
            <a:off x="8357258" y="4493801"/>
            <a:ext cx="3270862" cy="400110"/>
          </a:xfrm>
          <a:prstGeom prst="rect">
            <a:avLst/>
          </a:prstGeom>
          <a:noFill/>
        </p:spPr>
        <p:txBody>
          <a:bodyPr wrap="square" rtlCol="0">
            <a:spAutoFit/>
          </a:bodyPr>
          <a:lstStyle/>
          <a:p>
            <a:r>
              <a:rPr lang="en-GB" sz="2000">
                <a:solidFill>
                  <a:schemeClr val="accent3"/>
                </a:solidFill>
                <a:latin typeface="Nexa Bold" panose="02000000000000000000" pitchFamily="50" charset="0"/>
              </a:rPr>
              <a:t>03. </a:t>
            </a:r>
            <a:r>
              <a:rPr lang="en-GB" sz="2000" err="1">
                <a:solidFill>
                  <a:schemeClr val="accent3"/>
                </a:solidFill>
                <a:latin typeface="Nexa Bold" panose="02000000000000000000"/>
              </a:rPr>
              <a:t>Sed</a:t>
            </a:r>
            <a:r>
              <a:rPr lang="en-GB" sz="2000">
                <a:solidFill>
                  <a:schemeClr val="accent3"/>
                </a:solidFill>
                <a:latin typeface="Nexa Bold" panose="02000000000000000000"/>
              </a:rPr>
              <a:t> </a:t>
            </a:r>
            <a:r>
              <a:rPr lang="en-GB" sz="2000" err="1">
                <a:solidFill>
                  <a:schemeClr val="accent3"/>
                </a:solidFill>
                <a:latin typeface="Nexa Bold" panose="02000000000000000000"/>
              </a:rPr>
              <a:t>diam</a:t>
            </a:r>
            <a:r>
              <a:rPr lang="en-GB" sz="2000">
                <a:solidFill>
                  <a:schemeClr val="accent3"/>
                </a:solidFill>
                <a:latin typeface="Nexa Bold" panose="02000000000000000000"/>
              </a:rPr>
              <a:t> </a:t>
            </a:r>
            <a:r>
              <a:rPr lang="en-GB" sz="2000" err="1">
                <a:solidFill>
                  <a:schemeClr val="accent3"/>
                </a:solidFill>
                <a:latin typeface="Nexa Bold" panose="02000000000000000000"/>
              </a:rPr>
              <a:t>nonumy</a:t>
            </a:r>
            <a:r>
              <a:rPr lang="en-GB" sz="2000">
                <a:solidFill>
                  <a:schemeClr val="accent3"/>
                </a:solidFill>
                <a:latin typeface="Nexa Bold" panose="02000000000000000000"/>
              </a:rPr>
              <a:t> </a:t>
            </a:r>
          </a:p>
        </p:txBody>
      </p:sp>
      <p:sp>
        <p:nvSpPr>
          <p:cNvPr id="21" name="TextBox 20"/>
          <p:cNvSpPr txBox="1"/>
          <p:nvPr/>
        </p:nvSpPr>
        <p:spPr>
          <a:xfrm>
            <a:off x="5612471" y="2278236"/>
            <a:ext cx="704694" cy="400110"/>
          </a:xfrm>
          <a:prstGeom prst="rect">
            <a:avLst/>
          </a:prstGeom>
          <a:noFill/>
          <a:ln w="76200">
            <a:noFill/>
          </a:ln>
        </p:spPr>
        <p:txBody>
          <a:bodyPr wrap="square" rtlCol="0">
            <a:spAutoFit/>
          </a:bodyPr>
          <a:lstStyle/>
          <a:p>
            <a:pPr algn="ctr"/>
            <a:r>
              <a:rPr lang="en-GB" sz="2000" b="1">
                <a:solidFill>
                  <a:schemeClr val="bg1"/>
                </a:solidFill>
                <a:latin typeface="Nexa Bold" panose="02000000000000000000" pitchFamily="50" charset="0"/>
              </a:rPr>
              <a:t>VS</a:t>
            </a:r>
          </a:p>
        </p:txBody>
      </p:sp>
      <p:graphicFrame>
        <p:nvGraphicFramePr>
          <p:cNvPr id="22" name="Chart 21"/>
          <p:cNvGraphicFramePr/>
          <p:nvPr>
            <p:extLst>
              <p:ext uri="{D42A27DB-BD31-4B8C-83A1-F6EECF244321}">
                <p14:modId xmlns:p14="http://schemas.microsoft.com/office/powerpoint/2010/main" val="3477782604"/>
              </p:ext>
            </p:extLst>
          </p:nvPr>
        </p:nvGraphicFramePr>
        <p:xfrm>
          <a:off x="3854268" y="3259053"/>
          <a:ext cx="4354285" cy="2624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51217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down)">
                                      <p:cBhvr>
                                        <p:cTn id="17" dur="500"/>
                                        <p:tgtEl>
                                          <p:spTgt spid="22">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ipe(down)">
                                      <p:cBhvr>
                                        <p:cTn id="21" dur="500"/>
                                        <p:tgtEl>
                                          <p:spTgt spid="22">
                                            <p:graphicEl>
                                              <a:chart seriesIdx="-4" categoryIdx="0" bldStep="category"/>
                                            </p:graphicEl>
                                          </p:spTgt>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ipe(down)">
                                      <p:cBhvr>
                                        <p:cTn id="25" dur="500"/>
                                        <p:tgtEl>
                                          <p:spTgt spid="22">
                                            <p:graphicEl>
                                              <a:chart seriesIdx="-4" categoryIdx="1" bldStep="category"/>
                                            </p:graphicEl>
                                          </p:spTgt>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22">
                                            <p:graphicEl>
                                              <a:chart seriesIdx="-4" categoryIdx="2" bldStep="category"/>
                                            </p:graphicEl>
                                          </p:spTgt>
                                        </p:tgtEl>
                                        <p:attrNameLst>
                                          <p:attrName>style.visibility</p:attrName>
                                        </p:attrNameLst>
                                      </p:cBhvr>
                                      <p:to>
                                        <p:strVal val="visible"/>
                                      </p:to>
                                    </p:set>
                                    <p:animEffect transition="in" filter="wipe(down)">
                                      <p:cBhvr>
                                        <p:cTn id="29" dur="500"/>
                                        <p:tgtEl>
                                          <p:spTgt spid="22">
                                            <p:graphicEl>
                                              <a:chart seriesIdx="-4" categoryIdx="2" bldStep="category"/>
                                            </p:graphicEl>
                                          </p:spTgt>
                                        </p:tgtEl>
                                      </p:cBhvr>
                                    </p:animEffect>
                                  </p:childTnLst>
                                </p:cTn>
                              </p:par>
                            </p:childTnLst>
                          </p:cTn>
                        </p:par>
                        <p:par>
                          <p:cTn id="30" fill="hold">
                            <p:stCondLst>
                              <p:cond delay="4000"/>
                            </p:stCondLst>
                            <p:childTnLst>
                              <p:par>
                                <p:cTn id="31" presetID="22" presetClass="entr" presetSubtype="4" fill="hold" grpId="0" nodeType="afterEffect">
                                  <p:stCondLst>
                                    <p:cond delay="0"/>
                                  </p:stCondLst>
                                  <p:childTnLst>
                                    <p:set>
                                      <p:cBhvr>
                                        <p:cTn id="32" dur="1" fill="hold">
                                          <p:stCondLst>
                                            <p:cond delay="0"/>
                                          </p:stCondLst>
                                        </p:cTn>
                                        <p:tgtEl>
                                          <p:spTgt spid="22">
                                            <p:graphicEl>
                                              <a:chart seriesIdx="-4" categoryIdx="3" bldStep="category"/>
                                            </p:graphicEl>
                                          </p:spTgt>
                                        </p:tgtEl>
                                        <p:attrNameLst>
                                          <p:attrName>style.visibility</p:attrName>
                                        </p:attrNameLst>
                                      </p:cBhvr>
                                      <p:to>
                                        <p:strVal val="visible"/>
                                      </p:to>
                                    </p:set>
                                    <p:animEffect transition="in" filter="wipe(down)">
                                      <p:cBhvr>
                                        <p:cTn id="33" dur="500"/>
                                        <p:tgtEl>
                                          <p:spTgt spid="22">
                                            <p:graphicEl>
                                              <a:chart seriesIdx="-4" categoryIdx="3" bldStep="category"/>
                                            </p:graphicEl>
                                          </p:spTgt>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70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500"/>
                                        <p:tgtEl>
                                          <p:spTgt spid="11"/>
                                        </p:tgtEl>
                                      </p:cBhvr>
                                    </p:animEffect>
                                  </p:childTnLst>
                                </p:cTn>
                              </p:par>
                            </p:childTnLst>
                          </p:cTn>
                        </p:par>
                        <p:par>
                          <p:cTn id="66" fill="hold">
                            <p:stCondLst>
                              <p:cond delay="850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par>
                          <p:cTn id="70" fill="hold">
                            <p:stCondLst>
                              <p:cond delay="9000"/>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par>
                          <p:cTn id="74" fill="hold">
                            <p:stCondLst>
                              <p:cond delay="9500"/>
                            </p:stCondLst>
                            <p:childTnLst>
                              <p:par>
                                <p:cTn id="75" presetID="1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par>
                          <p:cTn id="78" fill="hold">
                            <p:stCondLst>
                              <p:cond delay="10000"/>
                            </p:stCondLst>
                            <p:childTnLst>
                              <p:par>
                                <p:cTn id="79" presetID="22" presetClass="entr" presetSubtype="1"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up)">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1" grpId="0"/>
      <p:bldP spid="12" grpId="0"/>
      <p:bldP spid="13" grpId="0"/>
      <p:bldP spid="14" grpId="0"/>
      <p:bldP spid="15" grpId="0"/>
      <p:bldP spid="16" grpId="0"/>
      <p:bldP spid="17" grpId="0"/>
      <p:bldP spid="18" grpId="0"/>
      <p:bldP spid="19" grpId="0"/>
      <p:bldP spid="20" grpId="0"/>
      <p:bldGraphic spid="22" grpId="0" uiExpand="1">
        <p:bldSub>
          <a:bldChart bld="category"/>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16316" y="1371600"/>
            <a:ext cx="4542026" cy="1938992"/>
          </a:xfrm>
          <a:prstGeom prst="rect">
            <a:avLst/>
          </a:prstGeom>
          <a:noFill/>
        </p:spPr>
        <p:txBody>
          <a:bodyPr wrap="square" rtlCol="0">
            <a:spAutoFit/>
          </a:bodyPr>
          <a:lstStyle/>
          <a:p>
            <a:r>
              <a:rPr lang="en-US" sz="40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SCATTER CHART</a:t>
            </a:r>
          </a:p>
          <a:p>
            <a:r>
              <a:rPr lang="en-US" sz="40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TEXT HERE</a:t>
            </a:r>
          </a:p>
          <a:p>
            <a:r>
              <a:rPr lang="en-US" sz="4000" b="1">
                <a:solidFill>
                  <a:schemeClr val="accent2"/>
                </a:solidFill>
                <a:latin typeface="Lato" panose="020F0502020204030203" pitchFamily="34" charset="0"/>
                <a:ea typeface="Lato" panose="020F0502020204030203" pitchFamily="34" charset="0"/>
                <a:cs typeface="Lato" panose="020F0502020204030203" pitchFamily="34" charset="0"/>
              </a:rPr>
              <a:t>COMPANY</a:t>
            </a:r>
          </a:p>
        </p:txBody>
      </p:sp>
      <p:sp>
        <p:nvSpPr>
          <p:cNvPr id="13" name="TextBox 12"/>
          <p:cNvSpPr txBox="1"/>
          <p:nvPr/>
        </p:nvSpPr>
        <p:spPr>
          <a:xfrm>
            <a:off x="916316" y="3505200"/>
            <a:ext cx="4066254" cy="1938992"/>
          </a:xfrm>
          <a:prstGeom prst="rect">
            <a:avLst/>
          </a:prstGeom>
          <a:noFill/>
        </p:spPr>
        <p:txBody>
          <a:bodyPr wrap="square" numCol="1" spcCol="360000" rtlCol="0">
            <a:spAutoFit/>
          </a:bodyPr>
          <a:lstStyle/>
          <a:p>
            <a:pPr algn="just">
              <a:lnSpc>
                <a:spcPct val="150000"/>
              </a:lnSpc>
            </a:pP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Lorem ipsum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sit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amet</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consectetur</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adipiscing</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Morbi</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eros</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quam,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elementum</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non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suscipit</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eu</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sagittis</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leo</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Mauris</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posuere</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justo</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in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lacinia</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diam. </a:t>
            </a:r>
            <a:r>
              <a:rPr lang="en-GB" sz="16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Vestibulum</a:t>
            </a:r>
            <a:r>
              <a:rPr lang="en-GB" sz="16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gravida lorem</a:t>
            </a:r>
          </a:p>
        </p:txBody>
      </p:sp>
      <p:sp>
        <p:nvSpPr>
          <p:cNvPr id="5" name="Text Placeholder 4"/>
          <p:cNvSpPr>
            <a:spLocks noGrp="1"/>
          </p:cNvSpPr>
          <p:nvPr>
            <p:ph type="body" sz="quarter" idx="10"/>
          </p:nvPr>
        </p:nvSpPr>
        <p:spPr/>
        <p:txBody>
          <a:bodyPr>
            <a:normAutofit fontScale="92500" lnSpcReduction="10000"/>
          </a:bodyPr>
          <a:lstStyle/>
          <a:p>
            <a:r>
              <a:rPr lang="en-GB"/>
              <a:t>REVIEW</a:t>
            </a:r>
          </a:p>
        </p:txBody>
      </p:sp>
      <p:sp>
        <p:nvSpPr>
          <p:cNvPr id="23" name="Freeform 5"/>
          <p:cNvSpPr>
            <a:spLocks/>
          </p:cNvSpPr>
          <p:nvPr/>
        </p:nvSpPr>
        <p:spPr bwMode="auto">
          <a:xfrm>
            <a:off x="8131702" y="1388347"/>
            <a:ext cx="2129680" cy="1172933"/>
          </a:xfrm>
          <a:custGeom>
            <a:avLst/>
            <a:gdLst>
              <a:gd name="T0" fmla="*/ 118 w 194"/>
              <a:gd name="T1" fmla="*/ 22 h 107"/>
              <a:gd name="T2" fmla="*/ 95 w 194"/>
              <a:gd name="T3" fmla="*/ 0 h 107"/>
              <a:gd name="T4" fmla="*/ 73 w 194"/>
              <a:gd name="T5" fmla="*/ 21 h 107"/>
              <a:gd name="T6" fmla="*/ 52 w 194"/>
              <a:gd name="T7" fmla="*/ 26 h 107"/>
              <a:gd name="T8" fmla="*/ 0 w 194"/>
              <a:gd name="T9" fmla="*/ 55 h 107"/>
              <a:gd name="T10" fmla="*/ 48 w 194"/>
              <a:gd name="T11" fmla="*/ 105 h 107"/>
              <a:gd name="T12" fmla="*/ 72 w 194"/>
              <a:gd name="T13" fmla="*/ 92 h 107"/>
              <a:gd name="T14" fmla="*/ 144 w 194"/>
              <a:gd name="T15" fmla="*/ 107 h 107"/>
              <a:gd name="T16" fmla="*/ 194 w 194"/>
              <a:gd name="T17" fmla="*/ 59 h 107"/>
              <a:gd name="T18" fmla="*/ 118 w 194"/>
              <a:gd name="T1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07">
                <a:moveTo>
                  <a:pt x="118" y="22"/>
                </a:moveTo>
                <a:cubicBezTo>
                  <a:pt x="95" y="0"/>
                  <a:pt x="95" y="0"/>
                  <a:pt x="95" y="0"/>
                </a:cubicBezTo>
                <a:cubicBezTo>
                  <a:pt x="73" y="21"/>
                  <a:pt x="73" y="21"/>
                  <a:pt x="73" y="21"/>
                </a:cubicBezTo>
                <a:cubicBezTo>
                  <a:pt x="66" y="23"/>
                  <a:pt x="59" y="24"/>
                  <a:pt x="52" y="26"/>
                </a:cubicBezTo>
                <a:cubicBezTo>
                  <a:pt x="32" y="32"/>
                  <a:pt x="15" y="43"/>
                  <a:pt x="0" y="55"/>
                </a:cubicBezTo>
                <a:cubicBezTo>
                  <a:pt x="48" y="105"/>
                  <a:pt x="48" y="105"/>
                  <a:pt x="48" y="105"/>
                </a:cubicBezTo>
                <a:cubicBezTo>
                  <a:pt x="55" y="99"/>
                  <a:pt x="63" y="95"/>
                  <a:pt x="72" y="92"/>
                </a:cubicBezTo>
                <a:cubicBezTo>
                  <a:pt x="98" y="84"/>
                  <a:pt x="125" y="90"/>
                  <a:pt x="144" y="107"/>
                </a:cubicBezTo>
                <a:cubicBezTo>
                  <a:pt x="194" y="59"/>
                  <a:pt x="194" y="59"/>
                  <a:pt x="194" y="59"/>
                </a:cubicBezTo>
                <a:cubicBezTo>
                  <a:pt x="173" y="40"/>
                  <a:pt x="146" y="26"/>
                  <a:pt x="118" y="22"/>
                </a:cubicBezTo>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6"/>
          <p:cNvSpPr>
            <a:spLocks/>
          </p:cNvSpPr>
          <p:nvPr/>
        </p:nvSpPr>
        <p:spPr bwMode="auto">
          <a:xfrm>
            <a:off x="8090304" y="3812408"/>
            <a:ext cx="2115881" cy="1163733"/>
          </a:xfrm>
          <a:custGeom>
            <a:avLst/>
            <a:gdLst>
              <a:gd name="T0" fmla="*/ 193 w 193"/>
              <a:gd name="T1" fmla="*/ 51 h 106"/>
              <a:gd name="T2" fmla="*/ 146 w 193"/>
              <a:gd name="T3" fmla="*/ 2 h 106"/>
              <a:gd name="T4" fmla="*/ 121 w 193"/>
              <a:gd name="T5" fmla="*/ 15 h 106"/>
              <a:gd name="T6" fmla="*/ 49 w 193"/>
              <a:gd name="T7" fmla="*/ 0 h 106"/>
              <a:gd name="T8" fmla="*/ 0 w 193"/>
              <a:gd name="T9" fmla="*/ 47 h 106"/>
              <a:gd name="T10" fmla="*/ 78 w 193"/>
              <a:gd name="T11" fmla="*/ 85 h 106"/>
              <a:gd name="T12" fmla="*/ 100 w 193"/>
              <a:gd name="T13" fmla="*/ 106 h 106"/>
              <a:gd name="T14" fmla="*/ 121 w 193"/>
              <a:gd name="T15" fmla="*/ 85 h 106"/>
              <a:gd name="T16" fmla="*/ 141 w 193"/>
              <a:gd name="T17" fmla="*/ 80 h 106"/>
              <a:gd name="T18" fmla="*/ 193 w 193"/>
              <a:gd name="T19" fmla="*/ 5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06">
                <a:moveTo>
                  <a:pt x="193" y="51"/>
                </a:moveTo>
                <a:cubicBezTo>
                  <a:pt x="146" y="2"/>
                  <a:pt x="146" y="2"/>
                  <a:pt x="146" y="2"/>
                </a:cubicBezTo>
                <a:cubicBezTo>
                  <a:pt x="139" y="7"/>
                  <a:pt x="130" y="12"/>
                  <a:pt x="121" y="15"/>
                </a:cubicBezTo>
                <a:cubicBezTo>
                  <a:pt x="95" y="23"/>
                  <a:pt x="68" y="16"/>
                  <a:pt x="49" y="0"/>
                </a:cubicBezTo>
                <a:cubicBezTo>
                  <a:pt x="0" y="47"/>
                  <a:pt x="0" y="47"/>
                  <a:pt x="0" y="47"/>
                </a:cubicBezTo>
                <a:cubicBezTo>
                  <a:pt x="21" y="68"/>
                  <a:pt x="49" y="81"/>
                  <a:pt x="78" y="85"/>
                </a:cubicBezTo>
                <a:cubicBezTo>
                  <a:pt x="100" y="106"/>
                  <a:pt x="100" y="106"/>
                  <a:pt x="100" y="106"/>
                </a:cubicBezTo>
                <a:cubicBezTo>
                  <a:pt x="121" y="85"/>
                  <a:pt x="121" y="85"/>
                  <a:pt x="121" y="85"/>
                </a:cubicBezTo>
                <a:cubicBezTo>
                  <a:pt x="128" y="84"/>
                  <a:pt x="135" y="82"/>
                  <a:pt x="141" y="80"/>
                </a:cubicBezTo>
                <a:cubicBezTo>
                  <a:pt x="161" y="74"/>
                  <a:pt x="179" y="64"/>
                  <a:pt x="193" y="51"/>
                </a:cubicBezTo>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7"/>
          <p:cNvSpPr>
            <a:spLocks/>
          </p:cNvSpPr>
          <p:nvPr/>
        </p:nvSpPr>
        <p:spPr bwMode="auto">
          <a:xfrm>
            <a:off x="7377344" y="2101306"/>
            <a:ext cx="1172934" cy="2115879"/>
          </a:xfrm>
          <a:custGeom>
            <a:avLst/>
            <a:gdLst>
              <a:gd name="T0" fmla="*/ 107 w 107"/>
              <a:gd name="T1" fmla="*/ 49 h 193"/>
              <a:gd name="T2" fmla="*/ 59 w 107"/>
              <a:gd name="T3" fmla="*/ 0 h 193"/>
              <a:gd name="T4" fmla="*/ 21 w 107"/>
              <a:gd name="T5" fmla="*/ 77 h 193"/>
              <a:gd name="T6" fmla="*/ 0 w 107"/>
              <a:gd name="T7" fmla="*/ 99 h 193"/>
              <a:gd name="T8" fmla="*/ 21 w 107"/>
              <a:gd name="T9" fmla="*/ 120 h 193"/>
              <a:gd name="T10" fmla="*/ 26 w 107"/>
              <a:gd name="T11" fmla="*/ 142 h 193"/>
              <a:gd name="T12" fmla="*/ 55 w 107"/>
              <a:gd name="T13" fmla="*/ 193 h 193"/>
              <a:gd name="T14" fmla="*/ 105 w 107"/>
              <a:gd name="T15" fmla="*/ 146 h 193"/>
              <a:gd name="T16" fmla="*/ 92 w 107"/>
              <a:gd name="T17" fmla="*/ 121 h 193"/>
              <a:gd name="T18" fmla="*/ 107 w 107"/>
              <a:gd name="T19" fmla="*/ 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93">
                <a:moveTo>
                  <a:pt x="107" y="49"/>
                </a:moveTo>
                <a:cubicBezTo>
                  <a:pt x="59" y="0"/>
                  <a:pt x="59" y="0"/>
                  <a:pt x="59" y="0"/>
                </a:cubicBezTo>
                <a:cubicBezTo>
                  <a:pt x="39" y="21"/>
                  <a:pt x="26" y="48"/>
                  <a:pt x="21" y="77"/>
                </a:cubicBezTo>
                <a:cubicBezTo>
                  <a:pt x="0" y="99"/>
                  <a:pt x="0" y="99"/>
                  <a:pt x="0" y="99"/>
                </a:cubicBezTo>
                <a:cubicBezTo>
                  <a:pt x="21" y="120"/>
                  <a:pt x="21" y="120"/>
                  <a:pt x="21" y="120"/>
                </a:cubicBezTo>
                <a:cubicBezTo>
                  <a:pt x="22" y="127"/>
                  <a:pt x="24" y="134"/>
                  <a:pt x="26" y="142"/>
                </a:cubicBezTo>
                <a:cubicBezTo>
                  <a:pt x="32" y="161"/>
                  <a:pt x="42" y="179"/>
                  <a:pt x="55" y="193"/>
                </a:cubicBezTo>
                <a:cubicBezTo>
                  <a:pt x="105" y="146"/>
                  <a:pt x="105" y="146"/>
                  <a:pt x="105" y="146"/>
                </a:cubicBezTo>
                <a:cubicBezTo>
                  <a:pt x="99" y="139"/>
                  <a:pt x="94" y="131"/>
                  <a:pt x="92" y="121"/>
                </a:cubicBezTo>
                <a:cubicBezTo>
                  <a:pt x="84" y="95"/>
                  <a:pt x="90" y="68"/>
                  <a:pt x="107" y="49"/>
                </a:cubicBezTo>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8"/>
          <p:cNvSpPr>
            <a:spLocks/>
          </p:cNvSpPr>
          <p:nvPr/>
        </p:nvSpPr>
        <p:spPr bwMode="auto">
          <a:xfrm>
            <a:off x="9801408" y="2142704"/>
            <a:ext cx="1172934" cy="2129678"/>
          </a:xfrm>
          <a:custGeom>
            <a:avLst/>
            <a:gdLst>
              <a:gd name="T0" fmla="*/ 107 w 107"/>
              <a:gd name="T1" fmla="*/ 94 h 194"/>
              <a:gd name="T2" fmla="*/ 85 w 107"/>
              <a:gd name="T3" fmla="*/ 72 h 194"/>
              <a:gd name="T4" fmla="*/ 80 w 107"/>
              <a:gd name="T5" fmla="*/ 52 h 194"/>
              <a:gd name="T6" fmla="*/ 51 w 107"/>
              <a:gd name="T7" fmla="*/ 0 h 194"/>
              <a:gd name="T8" fmla="*/ 2 w 107"/>
              <a:gd name="T9" fmla="*/ 48 h 194"/>
              <a:gd name="T10" fmla="*/ 15 w 107"/>
              <a:gd name="T11" fmla="*/ 72 h 194"/>
              <a:gd name="T12" fmla="*/ 0 w 107"/>
              <a:gd name="T13" fmla="*/ 144 h 194"/>
              <a:gd name="T14" fmla="*/ 47 w 107"/>
              <a:gd name="T15" fmla="*/ 194 h 194"/>
              <a:gd name="T16" fmla="*/ 85 w 107"/>
              <a:gd name="T17" fmla="*/ 117 h 194"/>
              <a:gd name="T18" fmla="*/ 107 w 107"/>
              <a:gd name="T19" fmla="*/ 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94">
                <a:moveTo>
                  <a:pt x="107" y="94"/>
                </a:moveTo>
                <a:cubicBezTo>
                  <a:pt x="85" y="72"/>
                  <a:pt x="85" y="72"/>
                  <a:pt x="85" y="72"/>
                </a:cubicBezTo>
                <a:cubicBezTo>
                  <a:pt x="84" y="65"/>
                  <a:pt x="82" y="59"/>
                  <a:pt x="80" y="52"/>
                </a:cubicBezTo>
                <a:cubicBezTo>
                  <a:pt x="74" y="32"/>
                  <a:pt x="64" y="15"/>
                  <a:pt x="51" y="0"/>
                </a:cubicBezTo>
                <a:cubicBezTo>
                  <a:pt x="2" y="48"/>
                  <a:pt x="2" y="48"/>
                  <a:pt x="2" y="48"/>
                </a:cubicBezTo>
                <a:cubicBezTo>
                  <a:pt x="7" y="55"/>
                  <a:pt x="12" y="63"/>
                  <a:pt x="15" y="72"/>
                </a:cubicBezTo>
                <a:cubicBezTo>
                  <a:pt x="23" y="98"/>
                  <a:pt x="16" y="125"/>
                  <a:pt x="0" y="144"/>
                </a:cubicBezTo>
                <a:cubicBezTo>
                  <a:pt x="47" y="194"/>
                  <a:pt x="47" y="194"/>
                  <a:pt x="47" y="194"/>
                </a:cubicBezTo>
                <a:cubicBezTo>
                  <a:pt x="67" y="173"/>
                  <a:pt x="80" y="146"/>
                  <a:pt x="85" y="117"/>
                </a:cubicBezTo>
                <a:lnTo>
                  <a:pt x="107" y="9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38" name="Elbow Connector 37"/>
          <p:cNvCxnSpPr/>
          <p:nvPr/>
        </p:nvCxnSpPr>
        <p:spPr>
          <a:xfrm rot="5400000">
            <a:off x="6460966" y="3258879"/>
            <a:ext cx="746309" cy="618066"/>
          </a:xfrm>
          <a:prstGeom prst="bentConnector3">
            <a:avLst>
              <a:gd name="adj1" fmla="val 50000"/>
            </a:avLst>
          </a:prstGeom>
          <a:ln w="28575">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flipV="1">
            <a:off x="8031788" y="5105090"/>
            <a:ext cx="1116456" cy="504982"/>
          </a:xfrm>
          <a:prstGeom prst="bentConnector3">
            <a:avLst>
              <a:gd name="adj1" fmla="val 50000"/>
            </a:avLst>
          </a:prstGeom>
          <a:ln w="28575">
            <a:solidFill>
              <a:schemeClr val="bg2">
                <a:lumMod val="9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0800000" flipV="1">
            <a:off x="7182035" y="1371600"/>
            <a:ext cx="1699506" cy="318404"/>
          </a:xfrm>
          <a:prstGeom prst="bentConnector3">
            <a:avLst>
              <a:gd name="adj1" fmla="val 50000"/>
            </a:avLst>
          </a:prstGeom>
          <a:ln w="28575">
            <a:solidFill>
              <a:schemeClr val="bg2">
                <a:lumMod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871124" y="1419372"/>
            <a:ext cx="2186001" cy="461665"/>
          </a:xfrm>
          <a:prstGeom prst="rect">
            <a:avLst/>
          </a:prstGeom>
          <a:noFill/>
        </p:spPr>
        <p:txBody>
          <a:bodyPr wrap="square" rtlCol="0">
            <a:spAutoFit/>
          </a:bodyPr>
          <a:lstStyle/>
          <a:p>
            <a:pPr algn="r"/>
            <a:r>
              <a:rPr lang="en-GB" sz="2400">
                <a:solidFill>
                  <a:schemeClr val="accent3"/>
                </a:solidFill>
                <a:latin typeface="Lato" panose="020F0502020204030203" pitchFamily="34" charset="0"/>
                <a:ea typeface="Lato" panose="020F0502020204030203" pitchFamily="34" charset="0"/>
                <a:cs typeface="Lato" panose="020F0502020204030203" pitchFamily="34" charset="0"/>
              </a:rPr>
              <a:t>Your Text</a:t>
            </a:r>
          </a:p>
        </p:txBody>
      </p:sp>
      <p:sp>
        <p:nvSpPr>
          <p:cNvPr id="48" name="TextBox 47"/>
          <p:cNvSpPr txBox="1"/>
          <p:nvPr/>
        </p:nvSpPr>
        <p:spPr>
          <a:xfrm>
            <a:off x="5327589" y="4043358"/>
            <a:ext cx="2186001" cy="461665"/>
          </a:xfrm>
          <a:prstGeom prst="rect">
            <a:avLst/>
          </a:prstGeom>
          <a:noFill/>
        </p:spPr>
        <p:txBody>
          <a:bodyPr wrap="square" rtlCol="0">
            <a:spAutoFit/>
          </a:bodyPr>
          <a:lstStyle/>
          <a:p>
            <a:pPr algn="ctr"/>
            <a:r>
              <a:rPr lang="en-GB" sz="2400">
                <a:solidFill>
                  <a:schemeClr val="accent3"/>
                </a:solidFill>
                <a:latin typeface="Lato" panose="020F0502020204030203" pitchFamily="34" charset="0"/>
                <a:ea typeface="Lato" panose="020F0502020204030203" pitchFamily="34" charset="0"/>
                <a:cs typeface="Lato" panose="020F0502020204030203" pitchFamily="34" charset="0"/>
              </a:rPr>
              <a:t>Your Text</a:t>
            </a:r>
          </a:p>
        </p:txBody>
      </p:sp>
      <p:sp>
        <p:nvSpPr>
          <p:cNvPr id="49" name="TextBox 48"/>
          <p:cNvSpPr txBox="1"/>
          <p:nvPr/>
        </p:nvSpPr>
        <p:spPr>
          <a:xfrm>
            <a:off x="5715667" y="5357581"/>
            <a:ext cx="2186001" cy="461665"/>
          </a:xfrm>
          <a:prstGeom prst="rect">
            <a:avLst/>
          </a:prstGeom>
          <a:noFill/>
        </p:spPr>
        <p:txBody>
          <a:bodyPr wrap="square" rtlCol="0">
            <a:spAutoFit/>
          </a:bodyPr>
          <a:lstStyle/>
          <a:p>
            <a:pPr algn="r"/>
            <a:r>
              <a:rPr lang="en-GB" sz="2400">
                <a:solidFill>
                  <a:schemeClr val="accent3"/>
                </a:solidFill>
                <a:latin typeface="Lato" panose="020F0502020204030203" pitchFamily="34" charset="0"/>
                <a:ea typeface="Lato" panose="020F0502020204030203" pitchFamily="34" charset="0"/>
                <a:cs typeface="Lato" panose="020F0502020204030203" pitchFamily="34" charset="0"/>
              </a:rPr>
              <a:t>Your Text</a:t>
            </a:r>
          </a:p>
        </p:txBody>
      </p:sp>
      <p:sp>
        <p:nvSpPr>
          <p:cNvPr id="50" name="TextBox 49"/>
          <p:cNvSpPr txBox="1"/>
          <p:nvPr/>
        </p:nvSpPr>
        <p:spPr>
          <a:xfrm>
            <a:off x="9881341" y="5292677"/>
            <a:ext cx="2186001" cy="461665"/>
          </a:xfrm>
          <a:prstGeom prst="rect">
            <a:avLst/>
          </a:prstGeom>
          <a:noFill/>
        </p:spPr>
        <p:txBody>
          <a:bodyPr wrap="square" rtlCol="0">
            <a:spAutoFit/>
          </a:bodyPr>
          <a:lstStyle/>
          <a:p>
            <a:pPr algn="ctr"/>
            <a:r>
              <a:rPr lang="en-GB" sz="2400">
                <a:solidFill>
                  <a:schemeClr val="accent3"/>
                </a:solidFill>
                <a:latin typeface="Lato" panose="020F0502020204030203" pitchFamily="34" charset="0"/>
                <a:ea typeface="Lato" panose="020F0502020204030203" pitchFamily="34" charset="0"/>
                <a:cs typeface="Lato" panose="020F0502020204030203" pitchFamily="34" charset="0"/>
              </a:rPr>
              <a:t>Your Text</a:t>
            </a:r>
          </a:p>
        </p:txBody>
      </p:sp>
      <p:cxnSp>
        <p:nvCxnSpPr>
          <p:cNvPr id="65" name="Straight Connector 64"/>
          <p:cNvCxnSpPr/>
          <p:nvPr/>
        </p:nvCxnSpPr>
        <p:spPr>
          <a:xfrm>
            <a:off x="11168109" y="3207543"/>
            <a:ext cx="0" cy="1829848"/>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54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50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ppt_y"/>
                                          </p:val>
                                        </p:tav>
                                        <p:tav tm="100000">
                                          <p:val>
                                            <p:strVal val="#ppt_y"/>
                                          </p:val>
                                        </p:tav>
                                      </p:tavLst>
                                    </p:anim>
                                  </p:childTnLst>
                                </p:cTn>
                              </p:par>
                              <p:par>
                                <p:cTn id="17" presetID="22" presetClass="entr" presetSubtype="1" fill="hold" grpId="0" nodeType="withEffect">
                                  <p:stCondLst>
                                    <p:cond delay="225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3250"/>
                            </p:stCondLst>
                            <p:childTnLst>
                              <p:par>
                                <p:cTn id="25" presetID="22" presetClass="entr" presetSubtype="1"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childTnLst>
                          </p:cTn>
                        </p:par>
                        <p:par>
                          <p:cTn id="32" fill="hold">
                            <p:stCondLst>
                              <p:cond delay="4000"/>
                            </p:stCondLst>
                            <p:childTnLst>
                              <p:par>
                                <p:cTn id="33" presetID="22" presetClass="entr" presetSubtype="2"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500"/>
                                        <p:tgtEl>
                                          <p:spTgt spid="25"/>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250"/>
                                        <p:tgtEl>
                                          <p:spTgt spid="48"/>
                                        </p:tgtEl>
                                      </p:cBhvr>
                                    </p:animEffect>
                                  </p:childTnLst>
                                </p:cTn>
                              </p:par>
                            </p:childTnLst>
                          </p:cTn>
                        </p:par>
                        <p:par>
                          <p:cTn id="44" fill="hold">
                            <p:stCondLst>
                              <p:cond delay="5250"/>
                            </p:stCondLst>
                            <p:childTnLst>
                              <p:par>
                                <p:cTn id="45" presetID="22"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par>
                          <p:cTn id="48" fill="hold">
                            <p:stCondLst>
                              <p:cond delay="5750"/>
                            </p:stCondLst>
                            <p:childTnLst>
                              <p:par>
                                <p:cTn id="49" presetID="22" presetClass="entr" presetSubtype="1"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childTnLst>
                          </p:cTn>
                        </p:par>
                        <p:par>
                          <p:cTn id="52" fill="hold">
                            <p:stCondLst>
                              <p:cond delay="6250"/>
                            </p:stCondLst>
                            <p:childTnLst>
                              <p:par>
                                <p:cTn id="53" presetID="10" presetClass="entr" presetSubtype="0"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250"/>
                                        <p:tgtEl>
                                          <p:spTgt spid="4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up)">
                                      <p:cBhvr>
                                        <p:cTn id="63" dur="500"/>
                                        <p:tgtEl>
                                          <p:spTgt spid="6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23" grpId="0" animBg="1"/>
      <p:bldP spid="24" grpId="0" animBg="1"/>
      <p:bldP spid="25" grpId="0" animBg="1"/>
      <p:bldP spid="37" grpId="0" animBg="1"/>
      <p:bldP spid="47" grpId="0"/>
      <p:bldP spid="48" grpId="0"/>
      <p:bldP spid="49" grpId="0"/>
      <p:bldP spid="5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t>INFOGRAPHIC</a:t>
            </a:r>
          </a:p>
        </p:txBody>
      </p:sp>
      <p:grpSp>
        <p:nvGrpSpPr>
          <p:cNvPr id="15" name="Group 14"/>
          <p:cNvGrpSpPr/>
          <p:nvPr/>
        </p:nvGrpSpPr>
        <p:grpSpPr>
          <a:xfrm>
            <a:off x="4106976" y="1938275"/>
            <a:ext cx="3870098" cy="3868060"/>
            <a:chOff x="4587876" y="1924050"/>
            <a:chExt cx="3011488" cy="3009904"/>
          </a:xfrm>
        </p:grpSpPr>
        <p:sp>
          <p:nvSpPr>
            <p:cNvPr id="4" name="Freeform 5"/>
            <p:cNvSpPr>
              <a:spLocks/>
            </p:cNvSpPr>
            <p:nvPr/>
          </p:nvSpPr>
          <p:spPr bwMode="auto">
            <a:xfrm>
              <a:off x="4941889" y="3319466"/>
              <a:ext cx="2297113" cy="900114"/>
            </a:xfrm>
            <a:custGeom>
              <a:avLst/>
              <a:gdLst>
                <a:gd name="T0" fmla="*/ 0 w 1447"/>
                <a:gd name="T1" fmla="*/ 123 h 567"/>
                <a:gd name="T2" fmla="*/ 256 w 1447"/>
                <a:gd name="T3" fmla="*/ 0 h 567"/>
                <a:gd name="T4" fmla="*/ 721 w 1447"/>
                <a:gd name="T5" fmla="*/ 266 h 567"/>
                <a:gd name="T6" fmla="*/ 1226 w 1447"/>
                <a:gd name="T7" fmla="*/ 14 h 567"/>
                <a:gd name="T8" fmla="*/ 1447 w 1447"/>
                <a:gd name="T9" fmla="*/ 123 h 567"/>
                <a:gd name="T10" fmla="*/ 721 w 1447"/>
                <a:gd name="T11" fmla="*/ 567 h 567"/>
                <a:gd name="T12" fmla="*/ 0 w 1447"/>
                <a:gd name="T13" fmla="*/ 123 h 567"/>
              </a:gdLst>
              <a:ahLst/>
              <a:cxnLst>
                <a:cxn ang="0">
                  <a:pos x="T0" y="T1"/>
                </a:cxn>
                <a:cxn ang="0">
                  <a:pos x="T2" y="T3"/>
                </a:cxn>
                <a:cxn ang="0">
                  <a:pos x="T4" y="T5"/>
                </a:cxn>
                <a:cxn ang="0">
                  <a:pos x="T6" y="T7"/>
                </a:cxn>
                <a:cxn ang="0">
                  <a:pos x="T8" y="T9"/>
                </a:cxn>
                <a:cxn ang="0">
                  <a:pos x="T10" y="T11"/>
                </a:cxn>
                <a:cxn ang="0">
                  <a:pos x="T12" y="T13"/>
                </a:cxn>
              </a:cxnLst>
              <a:rect l="0" t="0" r="r" b="b"/>
              <a:pathLst>
                <a:path w="1447" h="567">
                  <a:moveTo>
                    <a:pt x="0" y="123"/>
                  </a:moveTo>
                  <a:lnTo>
                    <a:pt x="256" y="0"/>
                  </a:lnTo>
                  <a:lnTo>
                    <a:pt x="721" y="266"/>
                  </a:lnTo>
                  <a:lnTo>
                    <a:pt x="1226" y="14"/>
                  </a:lnTo>
                  <a:lnTo>
                    <a:pt x="1447" y="123"/>
                  </a:lnTo>
                  <a:lnTo>
                    <a:pt x="721" y="567"/>
                  </a:lnTo>
                  <a:lnTo>
                    <a:pt x="0" y="123"/>
                  </a:lnTo>
                  <a:close/>
                </a:path>
              </a:pathLst>
            </a:custGeom>
            <a:solidFill>
              <a:srgbClr val="1A3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Freeform 6"/>
            <p:cNvSpPr>
              <a:spLocks/>
            </p:cNvSpPr>
            <p:nvPr/>
          </p:nvSpPr>
          <p:spPr bwMode="auto">
            <a:xfrm>
              <a:off x="4587876" y="3514728"/>
              <a:ext cx="1498600" cy="1419226"/>
            </a:xfrm>
            <a:custGeom>
              <a:avLst/>
              <a:gdLst>
                <a:gd name="T0" fmla="*/ 0 w 944"/>
                <a:gd name="T1" fmla="*/ 240 h 894"/>
                <a:gd name="T2" fmla="*/ 223 w 944"/>
                <a:gd name="T3" fmla="*/ 0 h 894"/>
                <a:gd name="T4" fmla="*/ 944 w 944"/>
                <a:gd name="T5" fmla="*/ 444 h 894"/>
                <a:gd name="T6" fmla="*/ 944 w 944"/>
                <a:gd name="T7" fmla="*/ 894 h 894"/>
                <a:gd name="T8" fmla="*/ 0 w 944"/>
                <a:gd name="T9" fmla="*/ 240 h 894"/>
              </a:gdLst>
              <a:ahLst/>
              <a:cxnLst>
                <a:cxn ang="0">
                  <a:pos x="T0" y="T1"/>
                </a:cxn>
                <a:cxn ang="0">
                  <a:pos x="T2" y="T3"/>
                </a:cxn>
                <a:cxn ang="0">
                  <a:pos x="T4" y="T5"/>
                </a:cxn>
                <a:cxn ang="0">
                  <a:pos x="T6" y="T7"/>
                </a:cxn>
                <a:cxn ang="0">
                  <a:pos x="T8" y="T9"/>
                </a:cxn>
              </a:cxnLst>
              <a:rect l="0" t="0" r="r" b="b"/>
              <a:pathLst>
                <a:path w="944" h="894">
                  <a:moveTo>
                    <a:pt x="0" y="240"/>
                  </a:moveTo>
                  <a:lnTo>
                    <a:pt x="223" y="0"/>
                  </a:lnTo>
                  <a:lnTo>
                    <a:pt x="944" y="444"/>
                  </a:lnTo>
                  <a:lnTo>
                    <a:pt x="944" y="894"/>
                  </a:lnTo>
                  <a:lnTo>
                    <a:pt x="0" y="240"/>
                  </a:lnTo>
                  <a:close/>
                </a:path>
              </a:pathLst>
            </a:custGeom>
            <a:solidFill>
              <a:srgbClr val="3B6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Freeform 7"/>
            <p:cNvSpPr>
              <a:spLocks/>
            </p:cNvSpPr>
            <p:nvPr/>
          </p:nvSpPr>
          <p:spPr bwMode="auto">
            <a:xfrm>
              <a:off x="6086476" y="3514728"/>
              <a:ext cx="1512888" cy="1419226"/>
            </a:xfrm>
            <a:custGeom>
              <a:avLst/>
              <a:gdLst>
                <a:gd name="T0" fmla="*/ 0 w 953"/>
                <a:gd name="T1" fmla="*/ 444 h 894"/>
                <a:gd name="T2" fmla="*/ 726 w 953"/>
                <a:gd name="T3" fmla="*/ 0 h 894"/>
                <a:gd name="T4" fmla="*/ 953 w 953"/>
                <a:gd name="T5" fmla="*/ 238 h 894"/>
                <a:gd name="T6" fmla="*/ 0 w 953"/>
                <a:gd name="T7" fmla="*/ 894 h 894"/>
                <a:gd name="T8" fmla="*/ 0 w 953"/>
                <a:gd name="T9" fmla="*/ 444 h 894"/>
              </a:gdLst>
              <a:ahLst/>
              <a:cxnLst>
                <a:cxn ang="0">
                  <a:pos x="T0" y="T1"/>
                </a:cxn>
                <a:cxn ang="0">
                  <a:pos x="T2" y="T3"/>
                </a:cxn>
                <a:cxn ang="0">
                  <a:pos x="T4" y="T5"/>
                </a:cxn>
                <a:cxn ang="0">
                  <a:pos x="T6" y="T7"/>
                </a:cxn>
                <a:cxn ang="0">
                  <a:pos x="T8" y="T9"/>
                </a:cxn>
              </a:cxnLst>
              <a:rect l="0" t="0" r="r" b="b"/>
              <a:pathLst>
                <a:path w="953" h="894">
                  <a:moveTo>
                    <a:pt x="0" y="444"/>
                  </a:moveTo>
                  <a:lnTo>
                    <a:pt x="726" y="0"/>
                  </a:lnTo>
                  <a:lnTo>
                    <a:pt x="953" y="238"/>
                  </a:lnTo>
                  <a:lnTo>
                    <a:pt x="0" y="894"/>
                  </a:lnTo>
                  <a:lnTo>
                    <a:pt x="0" y="444"/>
                  </a:lnTo>
                  <a:close/>
                </a:path>
              </a:pathLst>
            </a:custGeom>
            <a:solidFill>
              <a:srgbClr val="325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 name="Freeform 8"/>
            <p:cNvSpPr>
              <a:spLocks/>
            </p:cNvSpPr>
            <p:nvPr/>
          </p:nvSpPr>
          <p:spPr bwMode="auto">
            <a:xfrm>
              <a:off x="5307014" y="2924177"/>
              <a:ext cx="1570038" cy="504826"/>
            </a:xfrm>
            <a:custGeom>
              <a:avLst/>
              <a:gdLst>
                <a:gd name="T0" fmla="*/ 0 w 989"/>
                <a:gd name="T1" fmla="*/ 55 h 318"/>
                <a:gd name="T2" fmla="*/ 100 w 989"/>
                <a:gd name="T3" fmla="*/ 7 h 318"/>
                <a:gd name="T4" fmla="*/ 491 w 989"/>
                <a:gd name="T5" fmla="*/ 178 h 318"/>
                <a:gd name="T6" fmla="*/ 870 w 989"/>
                <a:gd name="T7" fmla="*/ 0 h 318"/>
                <a:gd name="T8" fmla="*/ 989 w 989"/>
                <a:gd name="T9" fmla="*/ 55 h 318"/>
                <a:gd name="T10" fmla="*/ 491 w 989"/>
                <a:gd name="T11" fmla="*/ 318 h 318"/>
                <a:gd name="T12" fmla="*/ 0 w 989"/>
                <a:gd name="T13" fmla="*/ 55 h 318"/>
              </a:gdLst>
              <a:ahLst/>
              <a:cxnLst>
                <a:cxn ang="0">
                  <a:pos x="T0" y="T1"/>
                </a:cxn>
                <a:cxn ang="0">
                  <a:pos x="T2" y="T3"/>
                </a:cxn>
                <a:cxn ang="0">
                  <a:pos x="T4" y="T5"/>
                </a:cxn>
                <a:cxn ang="0">
                  <a:pos x="T6" y="T7"/>
                </a:cxn>
                <a:cxn ang="0">
                  <a:pos x="T8" y="T9"/>
                </a:cxn>
                <a:cxn ang="0">
                  <a:pos x="T10" y="T11"/>
                </a:cxn>
                <a:cxn ang="0">
                  <a:pos x="T12" y="T13"/>
                </a:cxn>
              </a:cxnLst>
              <a:rect l="0" t="0" r="r" b="b"/>
              <a:pathLst>
                <a:path w="989" h="318">
                  <a:moveTo>
                    <a:pt x="0" y="55"/>
                  </a:moveTo>
                  <a:lnTo>
                    <a:pt x="100" y="7"/>
                  </a:lnTo>
                  <a:lnTo>
                    <a:pt x="491" y="178"/>
                  </a:lnTo>
                  <a:lnTo>
                    <a:pt x="870" y="0"/>
                  </a:lnTo>
                  <a:lnTo>
                    <a:pt x="989" y="55"/>
                  </a:lnTo>
                  <a:lnTo>
                    <a:pt x="491" y="318"/>
                  </a:lnTo>
                  <a:lnTo>
                    <a:pt x="0" y="55"/>
                  </a:lnTo>
                  <a:close/>
                </a:path>
              </a:pathLst>
            </a:custGeom>
            <a:solidFill>
              <a:srgbClr val="B81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8" name="Freeform 9"/>
            <p:cNvSpPr>
              <a:spLocks/>
            </p:cNvSpPr>
            <p:nvPr/>
          </p:nvSpPr>
          <p:spPr bwMode="auto">
            <a:xfrm>
              <a:off x="4933951" y="3011490"/>
              <a:ext cx="1152525" cy="1095376"/>
            </a:xfrm>
            <a:custGeom>
              <a:avLst/>
              <a:gdLst>
                <a:gd name="T0" fmla="*/ 0 w 726"/>
                <a:gd name="T1" fmla="*/ 249 h 690"/>
                <a:gd name="T2" fmla="*/ 726 w 726"/>
                <a:gd name="T3" fmla="*/ 690 h 690"/>
                <a:gd name="T4" fmla="*/ 726 w 726"/>
                <a:gd name="T5" fmla="*/ 263 h 690"/>
                <a:gd name="T6" fmla="*/ 235 w 726"/>
                <a:gd name="T7" fmla="*/ 0 h 690"/>
                <a:gd name="T8" fmla="*/ 0 w 726"/>
                <a:gd name="T9" fmla="*/ 249 h 690"/>
              </a:gdLst>
              <a:ahLst/>
              <a:cxnLst>
                <a:cxn ang="0">
                  <a:pos x="T0" y="T1"/>
                </a:cxn>
                <a:cxn ang="0">
                  <a:pos x="T2" y="T3"/>
                </a:cxn>
                <a:cxn ang="0">
                  <a:pos x="T4" y="T5"/>
                </a:cxn>
                <a:cxn ang="0">
                  <a:pos x="T6" y="T7"/>
                </a:cxn>
                <a:cxn ang="0">
                  <a:pos x="T8" y="T9"/>
                </a:cxn>
              </a:cxnLst>
              <a:rect l="0" t="0" r="r" b="b"/>
              <a:pathLst>
                <a:path w="726" h="690">
                  <a:moveTo>
                    <a:pt x="0" y="249"/>
                  </a:moveTo>
                  <a:lnTo>
                    <a:pt x="726" y="690"/>
                  </a:lnTo>
                  <a:lnTo>
                    <a:pt x="726" y="263"/>
                  </a:lnTo>
                  <a:lnTo>
                    <a:pt x="235" y="0"/>
                  </a:lnTo>
                  <a:lnTo>
                    <a:pt x="0" y="249"/>
                  </a:lnTo>
                  <a:close/>
                </a:path>
              </a:pathLst>
            </a:custGeom>
            <a:solidFill>
              <a:srgbClr val="F15F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9" name="Freeform 10"/>
            <p:cNvSpPr>
              <a:spLocks/>
            </p:cNvSpPr>
            <p:nvPr/>
          </p:nvSpPr>
          <p:spPr bwMode="auto">
            <a:xfrm>
              <a:off x="6086476" y="3011490"/>
              <a:ext cx="1163638" cy="1095376"/>
            </a:xfrm>
            <a:custGeom>
              <a:avLst/>
              <a:gdLst>
                <a:gd name="T0" fmla="*/ 0 w 733"/>
                <a:gd name="T1" fmla="*/ 690 h 690"/>
                <a:gd name="T2" fmla="*/ 0 w 733"/>
                <a:gd name="T3" fmla="*/ 263 h 690"/>
                <a:gd name="T4" fmla="*/ 498 w 733"/>
                <a:gd name="T5" fmla="*/ 0 h 690"/>
                <a:gd name="T6" fmla="*/ 733 w 733"/>
                <a:gd name="T7" fmla="*/ 249 h 690"/>
                <a:gd name="T8" fmla="*/ 0 w 733"/>
                <a:gd name="T9" fmla="*/ 690 h 690"/>
              </a:gdLst>
              <a:ahLst/>
              <a:cxnLst>
                <a:cxn ang="0">
                  <a:pos x="T0" y="T1"/>
                </a:cxn>
                <a:cxn ang="0">
                  <a:pos x="T2" y="T3"/>
                </a:cxn>
                <a:cxn ang="0">
                  <a:pos x="T4" y="T5"/>
                </a:cxn>
                <a:cxn ang="0">
                  <a:pos x="T6" y="T7"/>
                </a:cxn>
                <a:cxn ang="0">
                  <a:pos x="T8" y="T9"/>
                </a:cxn>
              </a:cxnLst>
              <a:rect l="0" t="0" r="r" b="b"/>
              <a:pathLst>
                <a:path w="733" h="690">
                  <a:moveTo>
                    <a:pt x="0" y="690"/>
                  </a:moveTo>
                  <a:lnTo>
                    <a:pt x="0" y="263"/>
                  </a:lnTo>
                  <a:lnTo>
                    <a:pt x="498" y="0"/>
                  </a:lnTo>
                  <a:lnTo>
                    <a:pt x="733" y="249"/>
                  </a:lnTo>
                  <a:lnTo>
                    <a:pt x="0" y="690"/>
                  </a:lnTo>
                  <a:close/>
                </a:path>
              </a:pathLst>
            </a:custGeom>
            <a:solidFill>
              <a:srgbClr val="EC1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Freeform 11"/>
            <p:cNvSpPr>
              <a:spLocks/>
            </p:cNvSpPr>
            <p:nvPr/>
          </p:nvSpPr>
          <p:spPr bwMode="auto">
            <a:xfrm>
              <a:off x="5303840" y="2479677"/>
              <a:ext cx="785813" cy="825501"/>
            </a:xfrm>
            <a:custGeom>
              <a:avLst/>
              <a:gdLst>
                <a:gd name="T0" fmla="*/ 0 w 495"/>
                <a:gd name="T1" fmla="*/ 264 h 520"/>
                <a:gd name="T2" fmla="*/ 493 w 495"/>
                <a:gd name="T3" fmla="*/ 520 h 520"/>
                <a:gd name="T4" fmla="*/ 495 w 495"/>
                <a:gd name="T5" fmla="*/ 114 h 520"/>
                <a:gd name="T6" fmla="*/ 242 w 495"/>
                <a:gd name="T7" fmla="*/ 0 h 520"/>
                <a:gd name="T8" fmla="*/ 0 w 495"/>
                <a:gd name="T9" fmla="*/ 264 h 520"/>
              </a:gdLst>
              <a:ahLst/>
              <a:cxnLst>
                <a:cxn ang="0">
                  <a:pos x="T0" y="T1"/>
                </a:cxn>
                <a:cxn ang="0">
                  <a:pos x="T2" y="T3"/>
                </a:cxn>
                <a:cxn ang="0">
                  <a:pos x="T4" y="T5"/>
                </a:cxn>
                <a:cxn ang="0">
                  <a:pos x="T6" y="T7"/>
                </a:cxn>
                <a:cxn ang="0">
                  <a:pos x="T8" y="T9"/>
                </a:cxn>
              </a:cxnLst>
              <a:rect l="0" t="0" r="r" b="b"/>
              <a:pathLst>
                <a:path w="495" h="520">
                  <a:moveTo>
                    <a:pt x="0" y="264"/>
                  </a:moveTo>
                  <a:lnTo>
                    <a:pt x="493" y="520"/>
                  </a:lnTo>
                  <a:lnTo>
                    <a:pt x="495" y="114"/>
                  </a:lnTo>
                  <a:lnTo>
                    <a:pt x="242" y="0"/>
                  </a:lnTo>
                  <a:lnTo>
                    <a:pt x="0" y="264"/>
                  </a:lnTo>
                  <a:close/>
                </a:path>
              </a:pathLst>
            </a:custGeom>
            <a:solidFill>
              <a:srgbClr val="FFDB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12"/>
            <p:cNvSpPr>
              <a:spLocks/>
            </p:cNvSpPr>
            <p:nvPr/>
          </p:nvSpPr>
          <p:spPr bwMode="auto">
            <a:xfrm>
              <a:off x="6086477" y="2479677"/>
              <a:ext cx="793750" cy="825501"/>
            </a:xfrm>
            <a:custGeom>
              <a:avLst/>
              <a:gdLst>
                <a:gd name="T0" fmla="*/ 2 w 500"/>
                <a:gd name="T1" fmla="*/ 114 h 520"/>
                <a:gd name="T2" fmla="*/ 256 w 500"/>
                <a:gd name="T3" fmla="*/ 0 h 520"/>
                <a:gd name="T4" fmla="*/ 500 w 500"/>
                <a:gd name="T5" fmla="*/ 261 h 520"/>
                <a:gd name="T6" fmla="*/ 0 w 500"/>
                <a:gd name="T7" fmla="*/ 520 h 520"/>
                <a:gd name="T8" fmla="*/ 2 w 500"/>
                <a:gd name="T9" fmla="*/ 114 h 520"/>
              </a:gdLst>
              <a:ahLst/>
              <a:cxnLst>
                <a:cxn ang="0">
                  <a:pos x="T0" y="T1"/>
                </a:cxn>
                <a:cxn ang="0">
                  <a:pos x="T2" y="T3"/>
                </a:cxn>
                <a:cxn ang="0">
                  <a:pos x="T4" y="T5"/>
                </a:cxn>
                <a:cxn ang="0">
                  <a:pos x="T6" y="T7"/>
                </a:cxn>
                <a:cxn ang="0">
                  <a:pos x="T8" y="T9"/>
                </a:cxn>
              </a:cxnLst>
              <a:rect l="0" t="0" r="r" b="b"/>
              <a:pathLst>
                <a:path w="500" h="520">
                  <a:moveTo>
                    <a:pt x="2" y="114"/>
                  </a:moveTo>
                  <a:lnTo>
                    <a:pt x="256" y="0"/>
                  </a:lnTo>
                  <a:lnTo>
                    <a:pt x="500" y="261"/>
                  </a:lnTo>
                  <a:lnTo>
                    <a:pt x="0" y="520"/>
                  </a:lnTo>
                  <a:lnTo>
                    <a:pt x="2" y="114"/>
                  </a:lnTo>
                  <a:close/>
                </a:path>
              </a:pathLst>
            </a:custGeom>
            <a:solidFill>
              <a:srgbClr val="FBBE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13"/>
            <p:cNvSpPr>
              <a:spLocks/>
            </p:cNvSpPr>
            <p:nvPr/>
          </p:nvSpPr>
          <p:spPr bwMode="auto">
            <a:xfrm>
              <a:off x="5688015" y="2413002"/>
              <a:ext cx="804863" cy="247650"/>
            </a:xfrm>
            <a:custGeom>
              <a:avLst/>
              <a:gdLst>
                <a:gd name="T0" fmla="*/ 0 w 507"/>
                <a:gd name="T1" fmla="*/ 42 h 156"/>
                <a:gd name="T2" fmla="*/ 104 w 507"/>
                <a:gd name="T3" fmla="*/ 0 h 156"/>
                <a:gd name="T4" fmla="*/ 253 w 507"/>
                <a:gd name="T5" fmla="*/ 42 h 156"/>
                <a:gd name="T6" fmla="*/ 396 w 507"/>
                <a:gd name="T7" fmla="*/ 0 h 156"/>
                <a:gd name="T8" fmla="*/ 507 w 507"/>
                <a:gd name="T9" fmla="*/ 42 h 156"/>
                <a:gd name="T10" fmla="*/ 253 w 507"/>
                <a:gd name="T11" fmla="*/ 156 h 156"/>
                <a:gd name="T12" fmla="*/ 0 w 507"/>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507" h="156">
                  <a:moveTo>
                    <a:pt x="0" y="42"/>
                  </a:moveTo>
                  <a:lnTo>
                    <a:pt x="104" y="0"/>
                  </a:lnTo>
                  <a:lnTo>
                    <a:pt x="253" y="42"/>
                  </a:lnTo>
                  <a:lnTo>
                    <a:pt x="396" y="0"/>
                  </a:lnTo>
                  <a:lnTo>
                    <a:pt x="507" y="42"/>
                  </a:lnTo>
                  <a:lnTo>
                    <a:pt x="253" y="156"/>
                  </a:lnTo>
                  <a:lnTo>
                    <a:pt x="0" y="42"/>
                  </a:lnTo>
                  <a:close/>
                </a:path>
              </a:pathLst>
            </a:custGeom>
            <a:solidFill>
              <a:srgbClr val="E090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14"/>
            <p:cNvSpPr>
              <a:spLocks/>
            </p:cNvSpPr>
            <p:nvPr/>
          </p:nvSpPr>
          <p:spPr bwMode="auto">
            <a:xfrm>
              <a:off x="5688015" y="1924051"/>
              <a:ext cx="401638" cy="612775"/>
            </a:xfrm>
            <a:custGeom>
              <a:avLst/>
              <a:gdLst>
                <a:gd name="T0" fmla="*/ 0 w 253"/>
                <a:gd name="T1" fmla="*/ 275 h 386"/>
                <a:gd name="T2" fmla="*/ 253 w 253"/>
                <a:gd name="T3" fmla="*/ 0 h 386"/>
                <a:gd name="T4" fmla="*/ 253 w 253"/>
                <a:gd name="T5" fmla="*/ 386 h 386"/>
                <a:gd name="T6" fmla="*/ 0 w 253"/>
                <a:gd name="T7" fmla="*/ 275 h 386"/>
              </a:gdLst>
              <a:ahLst/>
              <a:cxnLst>
                <a:cxn ang="0">
                  <a:pos x="T0" y="T1"/>
                </a:cxn>
                <a:cxn ang="0">
                  <a:pos x="T2" y="T3"/>
                </a:cxn>
                <a:cxn ang="0">
                  <a:pos x="T4" y="T5"/>
                </a:cxn>
                <a:cxn ang="0">
                  <a:pos x="T6" y="T7"/>
                </a:cxn>
              </a:cxnLst>
              <a:rect l="0" t="0" r="r" b="b"/>
              <a:pathLst>
                <a:path w="253" h="386">
                  <a:moveTo>
                    <a:pt x="0" y="275"/>
                  </a:moveTo>
                  <a:lnTo>
                    <a:pt x="253" y="0"/>
                  </a:lnTo>
                  <a:lnTo>
                    <a:pt x="253" y="386"/>
                  </a:lnTo>
                  <a:lnTo>
                    <a:pt x="0" y="275"/>
                  </a:lnTo>
                  <a:close/>
                </a:path>
              </a:pathLst>
            </a:custGeom>
            <a:solidFill>
              <a:srgbClr val="45C4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4" name="Freeform 15"/>
            <p:cNvSpPr>
              <a:spLocks/>
            </p:cNvSpPr>
            <p:nvPr/>
          </p:nvSpPr>
          <p:spPr bwMode="auto">
            <a:xfrm>
              <a:off x="6089651" y="1924050"/>
              <a:ext cx="407988" cy="612775"/>
            </a:xfrm>
            <a:custGeom>
              <a:avLst/>
              <a:gdLst>
                <a:gd name="T0" fmla="*/ 0 w 257"/>
                <a:gd name="T1" fmla="*/ 0 h 386"/>
                <a:gd name="T2" fmla="*/ 257 w 257"/>
                <a:gd name="T3" fmla="*/ 275 h 386"/>
                <a:gd name="T4" fmla="*/ 0 w 257"/>
                <a:gd name="T5" fmla="*/ 386 h 386"/>
                <a:gd name="T6" fmla="*/ 0 w 257"/>
                <a:gd name="T7" fmla="*/ 0 h 386"/>
              </a:gdLst>
              <a:ahLst/>
              <a:cxnLst>
                <a:cxn ang="0">
                  <a:pos x="T0" y="T1"/>
                </a:cxn>
                <a:cxn ang="0">
                  <a:pos x="T2" y="T3"/>
                </a:cxn>
                <a:cxn ang="0">
                  <a:pos x="T4" y="T5"/>
                </a:cxn>
                <a:cxn ang="0">
                  <a:pos x="T6" y="T7"/>
                </a:cxn>
              </a:cxnLst>
              <a:rect l="0" t="0" r="r" b="b"/>
              <a:pathLst>
                <a:path w="257" h="386">
                  <a:moveTo>
                    <a:pt x="0" y="0"/>
                  </a:moveTo>
                  <a:lnTo>
                    <a:pt x="257" y="275"/>
                  </a:lnTo>
                  <a:lnTo>
                    <a:pt x="0" y="386"/>
                  </a:lnTo>
                  <a:lnTo>
                    <a:pt x="0" y="0"/>
                  </a:lnTo>
                  <a:close/>
                </a:path>
              </a:pathLst>
            </a:custGeom>
            <a:solidFill>
              <a:srgbClr val="05AC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16" name="TextBox 15"/>
          <p:cNvSpPr txBox="1"/>
          <p:nvPr/>
        </p:nvSpPr>
        <p:spPr>
          <a:xfrm>
            <a:off x="8072718" y="1743018"/>
            <a:ext cx="3502061" cy="1384995"/>
          </a:xfrm>
          <a:prstGeom prst="rect">
            <a:avLst/>
          </a:prstGeom>
          <a:noFill/>
        </p:spPr>
        <p:txBody>
          <a:bodyPr wrap="square" rtlCol="0">
            <a:spAutoFit/>
          </a:bodyPr>
          <a:lstStyle/>
          <a:p>
            <a:pPr algn="just">
              <a:lnSpc>
                <a:spcPct val="200000"/>
              </a:lnSpc>
            </a:pPr>
            <a:r>
              <a:rPr lang="en-GB" sz="1400">
                <a:solidFill>
                  <a:schemeClr val="tx1">
                    <a:lumMod val="95000"/>
                    <a:lumOff val="5000"/>
                  </a:schemeClr>
                </a:solidFill>
                <a:latin typeface="Lato" panose="020F0502020204030203" pitchFamily="34" charset="0"/>
              </a:rPr>
              <a:t>Lorem ipsum </a:t>
            </a:r>
            <a:r>
              <a:rPr lang="en-GB" sz="1400" err="1">
                <a:solidFill>
                  <a:schemeClr val="tx1">
                    <a:lumMod val="95000"/>
                    <a:lumOff val="5000"/>
                  </a:schemeClr>
                </a:solidFill>
                <a:latin typeface="Lato" panose="020F0502020204030203" pitchFamily="34" charset="0"/>
              </a:rPr>
              <a:t>dolor</a:t>
            </a:r>
            <a:r>
              <a:rPr lang="en-GB" sz="1400">
                <a:solidFill>
                  <a:schemeClr val="tx1">
                    <a:lumMod val="95000"/>
                    <a:lumOff val="5000"/>
                  </a:schemeClr>
                </a:solidFill>
                <a:latin typeface="Lato" panose="020F0502020204030203" pitchFamily="34" charset="0"/>
              </a:rPr>
              <a:t> sit </a:t>
            </a:r>
            <a:r>
              <a:rPr lang="en-GB" sz="1400" err="1">
                <a:solidFill>
                  <a:schemeClr val="tx1">
                    <a:lumMod val="95000"/>
                    <a:lumOff val="5000"/>
                  </a:schemeClr>
                </a:solidFill>
                <a:latin typeface="Lato" panose="020F0502020204030203" pitchFamily="34" charset="0"/>
              </a:rPr>
              <a:t>amet</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consetetur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sadipscing</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elitr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sed</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diam</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nonumy</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eirmod</a:t>
            </a:r>
            <a:r>
              <a:rPr lang="en-GB" sz="1400">
                <a:solidFill>
                  <a:schemeClr val="tx1">
                    <a:lumMod val="95000"/>
                    <a:lumOff val="5000"/>
                  </a:schemeClr>
                </a:solidFill>
                <a:latin typeface="Lato" panose="020F0502020204030203" pitchFamily="34" charset="0"/>
              </a:rPr>
              <a:t> tempo. Lorem ipsum </a:t>
            </a:r>
            <a:r>
              <a:rPr lang="en-GB" sz="1400" err="1">
                <a:solidFill>
                  <a:schemeClr val="tx1">
                    <a:lumMod val="95000"/>
                    <a:lumOff val="5000"/>
                  </a:schemeClr>
                </a:solidFill>
                <a:latin typeface="Lato" panose="020F0502020204030203" pitchFamily="34" charset="0"/>
              </a:rPr>
              <a:t>dolor</a:t>
            </a:r>
            <a:r>
              <a:rPr lang="en-GB" sz="1400">
                <a:solidFill>
                  <a:schemeClr val="tx1">
                    <a:lumMod val="95000"/>
                    <a:lumOff val="5000"/>
                  </a:schemeClr>
                </a:solidFill>
                <a:latin typeface="Lato" panose="020F0502020204030203" pitchFamily="34" charset="0"/>
              </a:rPr>
              <a:t> sit </a:t>
            </a:r>
            <a:r>
              <a:rPr lang="en-GB" sz="1400" err="1">
                <a:solidFill>
                  <a:schemeClr val="tx1">
                    <a:lumMod val="95000"/>
                    <a:lumOff val="5000"/>
                  </a:schemeClr>
                </a:solidFill>
                <a:latin typeface="Lato" panose="020F0502020204030203" pitchFamily="34" charset="0"/>
              </a:rPr>
              <a:t>amet</a:t>
            </a:r>
            <a:endParaRPr lang="en-GB" sz="1400">
              <a:solidFill>
                <a:schemeClr val="tx1">
                  <a:lumMod val="95000"/>
                  <a:lumOff val="5000"/>
                </a:schemeClr>
              </a:solidFill>
              <a:latin typeface="Lato" panose="020F0502020204030203" pitchFamily="34" charset="0"/>
            </a:endParaRPr>
          </a:p>
        </p:txBody>
      </p:sp>
      <p:sp>
        <p:nvSpPr>
          <p:cNvPr id="17" name="TextBox 16"/>
          <p:cNvSpPr txBox="1"/>
          <p:nvPr/>
        </p:nvSpPr>
        <p:spPr>
          <a:xfrm>
            <a:off x="8592671" y="1219200"/>
            <a:ext cx="3599329" cy="523220"/>
          </a:xfrm>
          <a:prstGeom prst="rect">
            <a:avLst/>
          </a:prstGeom>
          <a:noFill/>
        </p:spPr>
        <p:txBody>
          <a:bodyPr wrap="square" rtlCol="0">
            <a:spAutoFit/>
          </a:bodyPr>
          <a:lstStyle/>
          <a:p>
            <a:r>
              <a:rPr lang="en-GB" sz="2800" err="1">
                <a:solidFill>
                  <a:schemeClr val="accent3"/>
                </a:solidFill>
                <a:latin typeface="Nexa Bold" panose="02000000000000000000"/>
                <a:ea typeface="Lato" panose="020F0502020204030203" pitchFamily="34" charset="0"/>
                <a:cs typeface="Lato" panose="020F0502020204030203" pitchFamily="34" charset="0"/>
              </a:rPr>
              <a:t>Mauris</a:t>
            </a:r>
            <a:r>
              <a:rPr lang="en-GB" sz="2800">
                <a:solidFill>
                  <a:schemeClr val="accent3"/>
                </a:solidFill>
                <a:latin typeface="Nexa Bold" panose="02000000000000000000"/>
                <a:ea typeface="Lato" panose="020F0502020204030203" pitchFamily="34" charset="0"/>
                <a:cs typeface="Lato" panose="020F0502020204030203" pitchFamily="34" charset="0"/>
              </a:rPr>
              <a:t> id </a:t>
            </a:r>
            <a:r>
              <a:rPr lang="en-GB" sz="2800" err="1">
                <a:solidFill>
                  <a:schemeClr val="accent3"/>
                </a:solidFill>
                <a:latin typeface="Nexa Bold" panose="02000000000000000000"/>
                <a:ea typeface="Lato" panose="020F0502020204030203" pitchFamily="34" charset="0"/>
                <a:cs typeface="Lato" panose="020F0502020204030203" pitchFamily="34" charset="0"/>
              </a:rPr>
              <a:t>orci</a:t>
            </a:r>
            <a:endParaRPr lang="en-GB" sz="2800">
              <a:solidFill>
                <a:schemeClr val="accent3"/>
              </a:solidFill>
              <a:latin typeface="Nexa Bold" panose="02000000000000000000"/>
            </a:endParaRPr>
          </a:p>
        </p:txBody>
      </p:sp>
      <p:sp>
        <p:nvSpPr>
          <p:cNvPr id="20" name="TextBox 19"/>
          <p:cNvSpPr txBox="1"/>
          <p:nvPr/>
        </p:nvSpPr>
        <p:spPr>
          <a:xfrm>
            <a:off x="8072718" y="4175119"/>
            <a:ext cx="3502061" cy="1384995"/>
          </a:xfrm>
          <a:prstGeom prst="rect">
            <a:avLst/>
          </a:prstGeom>
          <a:noFill/>
        </p:spPr>
        <p:txBody>
          <a:bodyPr wrap="square" rtlCol="0">
            <a:spAutoFit/>
          </a:bodyPr>
          <a:lstStyle/>
          <a:p>
            <a:pPr algn="just">
              <a:lnSpc>
                <a:spcPct val="200000"/>
              </a:lnSpc>
            </a:pPr>
            <a:r>
              <a:rPr lang="en-GB" sz="1400">
                <a:solidFill>
                  <a:schemeClr val="tx1">
                    <a:lumMod val="95000"/>
                    <a:lumOff val="5000"/>
                  </a:schemeClr>
                </a:solidFill>
                <a:latin typeface="Lato" panose="020F0502020204030203" pitchFamily="34" charset="0"/>
              </a:rPr>
              <a:t>Lorem ipsum </a:t>
            </a:r>
            <a:r>
              <a:rPr lang="en-GB" sz="1400" err="1">
                <a:solidFill>
                  <a:schemeClr val="tx1">
                    <a:lumMod val="95000"/>
                    <a:lumOff val="5000"/>
                  </a:schemeClr>
                </a:solidFill>
                <a:latin typeface="Lato" panose="020F0502020204030203" pitchFamily="34" charset="0"/>
              </a:rPr>
              <a:t>dolor</a:t>
            </a:r>
            <a:r>
              <a:rPr lang="en-GB" sz="1400">
                <a:solidFill>
                  <a:schemeClr val="tx1">
                    <a:lumMod val="95000"/>
                    <a:lumOff val="5000"/>
                  </a:schemeClr>
                </a:solidFill>
                <a:latin typeface="Lato" panose="020F0502020204030203" pitchFamily="34" charset="0"/>
              </a:rPr>
              <a:t> sit </a:t>
            </a:r>
            <a:r>
              <a:rPr lang="en-GB" sz="1400" err="1">
                <a:solidFill>
                  <a:schemeClr val="tx1">
                    <a:lumMod val="95000"/>
                    <a:lumOff val="5000"/>
                  </a:schemeClr>
                </a:solidFill>
                <a:latin typeface="Lato" panose="020F0502020204030203" pitchFamily="34" charset="0"/>
              </a:rPr>
              <a:t>amet</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consetetur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sadipscing</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elitr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sed</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diam</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nonumy</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eirmod</a:t>
            </a:r>
            <a:r>
              <a:rPr lang="en-GB" sz="1400">
                <a:solidFill>
                  <a:schemeClr val="tx1">
                    <a:lumMod val="95000"/>
                    <a:lumOff val="5000"/>
                  </a:schemeClr>
                </a:solidFill>
                <a:latin typeface="Lato" panose="020F0502020204030203" pitchFamily="34" charset="0"/>
              </a:rPr>
              <a:t> tempo. Lorem ipsum </a:t>
            </a:r>
            <a:r>
              <a:rPr lang="en-GB" sz="1400" err="1">
                <a:solidFill>
                  <a:schemeClr val="tx1">
                    <a:lumMod val="95000"/>
                    <a:lumOff val="5000"/>
                  </a:schemeClr>
                </a:solidFill>
                <a:latin typeface="Lato" panose="020F0502020204030203" pitchFamily="34" charset="0"/>
              </a:rPr>
              <a:t>dolor</a:t>
            </a:r>
            <a:r>
              <a:rPr lang="en-GB" sz="1400">
                <a:solidFill>
                  <a:schemeClr val="tx1">
                    <a:lumMod val="95000"/>
                    <a:lumOff val="5000"/>
                  </a:schemeClr>
                </a:solidFill>
                <a:latin typeface="Lato" panose="020F0502020204030203" pitchFamily="34" charset="0"/>
              </a:rPr>
              <a:t> sit </a:t>
            </a:r>
            <a:r>
              <a:rPr lang="en-GB" sz="1400" err="1">
                <a:solidFill>
                  <a:schemeClr val="tx1">
                    <a:lumMod val="95000"/>
                    <a:lumOff val="5000"/>
                  </a:schemeClr>
                </a:solidFill>
                <a:latin typeface="Lato" panose="020F0502020204030203" pitchFamily="34" charset="0"/>
              </a:rPr>
              <a:t>amet</a:t>
            </a:r>
            <a:endParaRPr lang="en-GB" sz="1400">
              <a:solidFill>
                <a:schemeClr val="tx1">
                  <a:lumMod val="95000"/>
                  <a:lumOff val="5000"/>
                </a:schemeClr>
              </a:solidFill>
              <a:latin typeface="Lato" panose="020F0502020204030203" pitchFamily="34" charset="0"/>
            </a:endParaRPr>
          </a:p>
        </p:txBody>
      </p:sp>
      <p:sp>
        <p:nvSpPr>
          <p:cNvPr id="21" name="TextBox 20"/>
          <p:cNvSpPr txBox="1"/>
          <p:nvPr/>
        </p:nvSpPr>
        <p:spPr>
          <a:xfrm>
            <a:off x="8592671" y="3651301"/>
            <a:ext cx="3599329" cy="523220"/>
          </a:xfrm>
          <a:prstGeom prst="rect">
            <a:avLst/>
          </a:prstGeom>
          <a:noFill/>
        </p:spPr>
        <p:txBody>
          <a:bodyPr wrap="square" rtlCol="0">
            <a:spAutoFit/>
          </a:bodyPr>
          <a:lstStyle/>
          <a:p>
            <a:r>
              <a:rPr lang="en-GB" sz="2800" err="1">
                <a:solidFill>
                  <a:schemeClr val="accent3"/>
                </a:solidFill>
                <a:latin typeface="Nexa Bold" panose="02000000000000000000"/>
                <a:ea typeface="Lato" panose="020F0502020204030203" pitchFamily="34" charset="0"/>
                <a:cs typeface="Lato" panose="020F0502020204030203" pitchFamily="34" charset="0"/>
              </a:rPr>
              <a:t>Elementum</a:t>
            </a:r>
            <a:r>
              <a:rPr lang="en-GB" sz="2800">
                <a:solidFill>
                  <a:schemeClr val="accent3"/>
                </a:solidFill>
                <a:latin typeface="Nexa Bold" panose="02000000000000000000"/>
                <a:ea typeface="Lato" panose="020F0502020204030203" pitchFamily="34" charset="0"/>
                <a:cs typeface="Lato" panose="020F0502020204030203" pitchFamily="34" charset="0"/>
              </a:rPr>
              <a:t> non</a:t>
            </a:r>
            <a:endParaRPr lang="en-GB" sz="2800">
              <a:solidFill>
                <a:schemeClr val="accent3"/>
              </a:solidFill>
              <a:latin typeface="Nexa Bold" panose="02000000000000000000"/>
            </a:endParaRPr>
          </a:p>
        </p:txBody>
      </p:sp>
      <p:sp>
        <p:nvSpPr>
          <p:cNvPr id="22" name="TextBox 21"/>
          <p:cNvSpPr txBox="1"/>
          <p:nvPr/>
        </p:nvSpPr>
        <p:spPr>
          <a:xfrm>
            <a:off x="411480" y="1743018"/>
            <a:ext cx="3318987" cy="1384995"/>
          </a:xfrm>
          <a:prstGeom prst="rect">
            <a:avLst/>
          </a:prstGeom>
          <a:noFill/>
        </p:spPr>
        <p:txBody>
          <a:bodyPr wrap="square" rtlCol="0">
            <a:spAutoFit/>
          </a:bodyPr>
          <a:lstStyle/>
          <a:p>
            <a:pPr algn="just">
              <a:lnSpc>
                <a:spcPct val="200000"/>
              </a:lnSpc>
            </a:pPr>
            <a:r>
              <a:rPr lang="en-GB" sz="1400">
                <a:solidFill>
                  <a:schemeClr val="tx1">
                    <a:lumMod val="95000"/>
                    <a:lumOff val="5000"/>
                  </a:schemeClr>
                </a:solidFill>
                <a:latin typeface="Lato" panose="020F0502020204030203" pitchFamily="34" charset="0"/>
              </a:rPr>
              <a:t>Lorem ipsum </a:t>
            </a:r>
            <a:r>
              <a:rPr lang="en-GB" sz="1400" err="1">
                <a:solidFill>
                  <a:schemeClr val="tx1">
                    <a:lumMod val="95000"/>
                    <a:lumOff val="5000"/>
                  </a:schemeClr>
                </a:solidFill>
                <a:latin typeface="Lato" panose="020F0502020204030203" pitchFamily="34" charset="0"/>
              </a:rPr>
              <a:t>dolor</a:t>
            </a:r>
            <a:r>
              <a:rPr lang="en-GB" sz="1400">
                <a:solidFill>
                  <a:schemeClr val="tx1">
                    <a:lumMod val="95000"/>
                    <a:lumOff val="5000"/>
                  </a:schemeClr>
                </a:solidFill>
                <a:latin typeface="Lato" panose="020F0502020204030203" pitchFamily="34" charset="0"/>
              </a:rPr>
              <a:t> sit </a:t>
            </a:r>
            <a:r>
              <a:rPr lang="en-GB" sz="1400" err="1">
                <a:solidFill>
                  <a:schemeClr val="tx1">
                    <a:lumMod val="95000"/>
                    <a:lumOff val="5000"/>
                  </a:schemeClr>
                </a:solidFill>
                <a:latin typeface="Lato" panose="020F0502020204030203" pitchFamily="34" charset="0"/>
              </a:rPr>
              <a:t>amet</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consetetur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sadipscing</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elitr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sed</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diam</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nonumy</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eirmod</a:t>
            </a:r>
            <a:r>
              <a:rPr lang="en-GB" sz="1400">
                <a:solidFill>
                  <a:schemeClr val="tx1">
                    <a:lumMod val="95000"/>
                    <a:lumOff val="5000"/>
                  </a:schemeClr>
                </a:solidFill>
                <a:latin typeface="Lato" panose="020F0502020204030203" pitchFamily="34" charset="0"/>
              </a:rPr>
              <a:t> tempo lorem</a:t>
            </a:r>
          </a:p>
        </p:txBody>
      </p:sp>
      <p:sp>
        <p:nvSpPr>
          <p:cNvPr id="23" name="TextBox 22"/>
          <p:cNvSpPr txBox="1"/>
          <p:nvPr/>
        </p:nvSpPr>
        <p:spPr>
          <a:xfrm>
            <a:off x="935458" y="1219200"/>
            <a:ext cx="3599329" cy="523220"/>
          </a:xfrm>
          <a:prstGeom prst="rect">
            <a:avLst/>
          </a:prstGeom>
          <a:noFill/>
        </p:spPr>
        <p:txBody>
          <a:bodyPr wrap="square" rtlCol="0">
            <a:spAutoFit/>
          </a:bodyPr>
          <a:lstStyle/>
          <a:p>
            <a:r>
              <a:rPr lang="en-GB" sz="2800" err="1">
                <a:solidFill>
                  <a:schemeClr val="accent3"/>
                </a:solidFill>
                <a:latin typeface="Nexa Bold" panose="02000000000000000000"/>
                <a:ea typeface="Lato" panose="020F0502020204030203" pitchFamily="34" charset="0"/>
                <a:cs typeface="Lato" panose="020F0502020204030203" pitchFamily="34" charset="0"/>
              </a:rPr>
              <a:t>Posuere</a:t>
            </a:r>
            <a:r>
              <a:rPr lang="en-GB" sz="2800">
                <a:solidFill>
                  <a:schemeClr val="accent3"/>
                </a:solidFill>
                <a:latin typeface="Nexa Bold" panose="02000000000000000000"/>
                <a:ea typeface="Lato" panose="020F0502020204030203" pitchFamily="34" charset="0"/>
                <a:cs typeface="Lato" panose="020F0502020204030203" pitchFamily="34" charset="0"/>
              </a:rPr>
              <a:t> </a:t>
            </a:r>
            <a:r>
              <a:rPr lang="en-GB" sz="2800" err="1">
                <a:solidFill>
                  <a:schemeClr val="accent3"/>
                </a:solidFill>
                <a:latin typeface="Nexa Bold" panose="02000000000000000000"/>
                <a:ea typeface="Lato" panose="020F0502020204030203" pitchFamily="34" charset="0"/>
                <a:cs typeface="Lato" panose="020F0502020204030203" pitchFamily="34" charset="0"/>
              </a:rPr>
              <a:t>justo</a:t>
            </a:r>
            <a:endParaRPr lang="en-GB" sz="2800">
              <a:solidFill>
                <a:schemeClr val="accent3"/>
              </a:solidFill>
              <a:latin typeface="Nexa Bold" panose="02000000000000000000"/>
            </a:endParaRPr>
          </a:p>
        </p:txBody>
      </p:sp>
      <p:sp>
        <p:nvSpPr>
          <p:cNvPr id="24" name="TextBox 23"/>
          <p:cNvSpPr txBox="1"/>
          <p:nvPr/>
        </p:nvSpPr>
        <p:spPr>
          <a:xfrm>
            <a:off x="411480" y="4175119"/>
            <a:ext cx="3318987" cy="1315488"/>
          </a:xfrm>
          <a:prstGeom prst="rect">
            <a:avLst/>
          </a:prstGeom>
          <a:noFill/>
        </p:spPr>
        <p:txBody>
          <a:bodyPr wrap="square" rtlCol="0">
            <a:spAutoFit/>
          </a:bodyPr>
          <a:lstStyle/>
          <a:p>
            <a:pPr algn="just">
              <a:lnSpc>
                <a:spcPct val="200000"/>
              </a:lnSpc>
            </a:pPr>
            <a:r>
              <a:rPr lang="en-GB" sz="1400">
                <a:solidFill>
                  <a:schemeClr val="tx1">
                    <a:lumMod val="95000"/>
                    <a:lumOff val="5000"/>
                  </a:schemeClr>
                </a:solidFill>
                <a:latin typeface="Lato" panose="020F0502020204030203" pitchFamily="34" charset="0"/>
              </a:rPr>
              <a:t>Lorem ipsum </a:t>
            </a:r>
            <a:r>
              <a:rPr lang="en-GB" sz="1400" err="1">
                <a:solidFill>
                  <a:schemeClr val="tx1">
                    <a:lumMod val="95000"/>
                    <a:lumOff val="5000"/>
                  </a:schemeClr>
                </a:solidFill>
                <a:latin typeface="Lato" panose="020F0502020204030203" pitchFamily="34" charset="0"/>
              </a:rPr>
              <a:t>dolor</a:t>
            </a:r>
            <a:r>
              <a:rPr lang="en-GB" sz="1400">
                <a:solidFill>
                  <a:schemeClr val="tx1">
                    <a:lumMod val="95000"/>
                    <a:lumOff val="5000"/>
                  </a:schemeClr>
                </a:solidFill>
                <a:latin typeface="Lato" panose="020F0502020204030203" pitchFamily="34" charset="0"/>
              </a:rPr>
              <a:t> sit </a:t>
            </a:r>
            <a:r>
              <a:rPr lang="en-GB" sz="1400" err="1">
                <a:solidFill>
                  <a:schemeClr val="tx1">
                    <a:lumMod val="95000"/>
                    <a:lumOff val="5000"/>
                  </a:schemeClr>
                </a:solidFill>
                <a:latin typeface="Lato" panose="020F0502020204030203" pitchFamily="34" charset="0"/>
              </a:rPr>
              <a:t>amet</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consetetur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sadipscing</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elitr</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sed</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diam</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nonumy</a:t>
            </a:r>
            <a:r>
              <a:rPr lang="en-GB" sz="1400">
                <a:solidFill>
                  <a:schemeClr val="tx1">
                    <a:lumMod val="95000"/>
                    <a:lumOff val="5000"/>
                  </a:schemeClr>
                </a:solidFill>
                <a:latin typeface="Lato" panose="020F0502020204030203" pitchFamily="34" charset="0"/>
              </a:rPr>
              <a:t> </a:t>
            </a:r>
            <a:r>
              <a:rPr lang="en-GB" sz="1400" err="1">
                <a:solidFill>
                  <a:schemeClr val="tx1">
                    <a:lumMod val="95000"/>
                    <a:lumOff val="5000"/>
                  </a:schemeClr>
                </a:solidFill>
                <a:latin typeface="Lato" panose="020F0502020204030203" pitchFamily="34" charset="0"/>
              </a:rPr>
              <a:t>eirmod</a:t>
            </a:r>
            <a:r>
              <a:rPr lang="en-GB" sz="1400">
                <a:solidFill>
                  <a:schemeClr val="tx1">
                    <a:lumMod val="95000"/>
                    <a:lumOff val="5000"/>
                  </a:schemeClr>
                </a:solidFill>
                <a:latin typeface="Lato" panose="020F0502020204030203" pitchFamily="34" charset="0"/>
              </a:rPr>
              <a:t> tempo. Lorem ipsum </a:t>
            </a:r>
            <a:r>
              <a:rPr lang="en-GB" sz="1400" err="1">
                <a:solidFill>
                  <a:schemeClr val="tx1">
                    <a:lumMod val="95000"/>
                    <a:lumOff val="5000"/>
                  </a:schemeClr>
                </a:solidFill>
                <a:latin typeface="Lato" panose="020F0502020204030203" pitchFamily="34" charset="0"/>
              </a:rPr>
              <a:t>dolor</a:t>
            </a:r>
            <a:endParaRPr lang="en-GB" sz="1400">
              <a:solidFill>
                <a:schemeClr val="tx1">
                  <a:lumMod val="95000"/>
                  <a:lumOff val="5000"/>
                </a:schemeClr>
              </a:solidFill>
              <a:latin typeface="Lato" panose="020F0502020204030203" pitchFamily="34" charset="0"/>
            </a:endParaRPr>
          </a:p>
        </p:txBody>
      </p:sp>
      <p:sp>
        <p:nvSpPr>
          <p:cNvPr id="25" name="TextBox 24"/>
          <p:cNvSpPr txBox="1"/>
          <p:nvPr/>
        </p:nvSpPr>
        <p:spPr>
          <a:xfrm>
            <a:off x="935458" y="3651301"/>
            <a:ext cx="3599329" cy="523220"/>
          </a:xfrm>
          <a:prstGeom prst="rect">
            <a:avLst/>
          </a:prstGeom>
          <a:noFill/>
        </p:spPr>
        <p:txBody>
          <a:bodyPr wrap="square" rtlCol="0">
            <a:spAutoFit/>
          </a:bodyPr>
          <a:lstStyle/>
          <a:p>
            <a:r>
              <a:rPr lang="en-GB" sz="2800" err="1">
                <a:solidFill>
                  <a:schemeClr val="accent3"/>
                </a:solidFill>
                <a:latin typeface="Nexa Bold" panose="02000000000000000000"/>
                <a:ea typeface="Lato" panose="020F0502020204030203" pitchFamily="34" charset="0"/>
                <a:cs typeface="Lato" panose="020F0502020204030203" pitchFamily="34" charset="0"/>
              </a:rPr>
              <a:t>Sagittis</a:t>
            </a:r>
            <a:r>
              <a:rPr lang="en-GB" sz="2800">
                <a:solidFill>
                  <a:schemeClr val="accent3"/>
                </a:solidFill>
                <a:latin typeface="Nexa Bold" panose="02000000000000000000"/>
                <a:ea typeface="Lato" panose="020F0502020204030203" pitchFamily="34" charset="0"/>
                <a:cs typeface="Lato" panose="020F0502020204030203" pitchFamily="34" charset="0"/>
              </a:rPr>
              <a:t> at </a:t>
            </a:r>
            <a:r>
              <a:rPr lang="en-GB" sz="2800" err="1">
                <a:solidFill>
                  <a:schemeClr val="accent3"/>
                </a:solidFill>
                <a:latin typeface="Nexa Bold" panose="02000000000000000000"/>
                <a:ea typeface="Lato" panose="020F0502020204030203" pitchFamily="34" charset="0"/>
                <a:cs typeface="Lato" panose="020F0502020204030203" pitchFamily="34" charset="0"/>
              </a:rPr>
              <a:t>leo</a:t>
            </a:r>
            <a:endParaRPr lang="en-GB" sz="2800">
              <a:solidFill>
                <a:schemeClr val="accent3"/>
              </a:solidFill>
              <a:latin typeface="Nexa Bold" panose="02000000000000000000"/>
            </a:endParaRPr>
          </a:p>
        </p:txBody>
      </p:sp>
      <p:sp>
        <p:nvSpPr>
          <p:cNvPr id="26" name="Freeform 6"/>
          <p:cNvSpPr>
            <a:spLocks noEditPoints="1"/>
          </p:cNvSpPr>
          <p:nvPr/>
        </p:nvSpPr>
        <p:spPr bwMode="auto">
          <a:xfrm>
            <a:off x="8094885" y="1225116"/>
            <a:ext cx="525463" cy="523875"/>
          </a:xfrm>
          <a:custGeom>
            <a:avLst/>
            <a:gdLst>
              <a:gd name="T0" fmla="*/ 183 w 260"/>
              <a:gd name="T1" fmla="*/ 106 h 260"/>
              <a:gd name="T2" fmla="*/ 192 w 260"/>
              <a:gd name="T3" fmla="*/ 142 h 260"/>
              <a:gd name="T4" fmla="*/ 117 w 260"/>
              <a:gd name="T5" fmla="*/ 218 h 260"/>
              <a:gd name="T6" fmla="*/ 41 w 260"/>
              <a:gd name="T7" fmla="*/ 142 h 260"/>
              <a:gd name="T8" fmla="*/ 117 w 260"/>
              <a:gd name="T9" fmla="*/ 66 h 260"/>
              <a:gd name="T10" fmla="*/ 154 w 260"/>
              <a:gd name="T11" fmla="*/ 75 h 260"/>
              <a:gd name="T12" fmla="*/ 183 w 260"/>
              <a:gd name="T13" fmla="*/ 46 h 260"/>
              <a:gd name="T14" fmla="*/ 116 w 260"/>
              <a:gd name="T15" fmla="*/ 24 h 260"/>
              <a:gd name="T16" fmla="*/ 0 w 260"/>
              <a:gd name="T17" fmla="*/ 142 h 260"/>
              <a:gd name="T18" fmla="*/ 116 w 260"/>
              <a:gd name="T19" fmla="*/ 260 h 260"/>
              <a:gd name="T20" fmla="*/ 233 w 260"/>
              <a:gd name="T21" fmla="*/ 142 h 260"/>
              <a:gd name="T22" fmla="*/ 213 w 260"/>
              <a:gd name="T23" fmla="*/ 76 h 260"/>
              <a:gd name="T24" fmla="*/ 183 w 260"/>
              <a:gd name="T25" fmla="*/ 106 h 260"/>
              <a:gd name="T26" fmla="*/ 225 w 260"/>
              <a:gd name="T27" fmla="*/ 35 h 260"/>
              <a:gd name="T28" fmla="*/ 225 w 260"/>
              <a:gd name="T29" fmla="*/ 35 h 260"/>
              <a:gd name="T30" fmla="*/ 225 w 260"/>
              <a:gd name="T31" fmla="*/ 0 h 260"/>
              <a:gd name="T32" fmla="*/ 202 w 260"/>
              <a:gd name="T33" fmla="*/ 22 h 260"/>
              <a:gd name="T34" fmla="*/ 202 w 260"/>
              <a:gd name="T35" fmla="*/ 45 h 260"/>
              <a:gd name="T36" fmla="*/ 138 w 260"/>
              <a:gd name="T37" fmla="*/ 110 h 260"/>
              <a:gd name="T38" fmla="*/ 117 w 260"/>
              <a:gd name="T39" fmla="*/ 103 h 260"/>
              <a:gd name="T40" fmla="*/ 79 w 260"/>
              <a:gd name="T41" fmla="*/ 142 h 260"/>
              <a:gd name="T42" fmla="*/ 117 w 260"/>
              <a:gd name="T43" fmla="*/ 180 h 260"/>
              <a:gd name="T44" fmla="*/ 155 w 260"/>
              <a:gd name="T45" fmla="*/ 142 h 260"/>
              <a:gd name="T46" fmla="*/ 150 w 260"/>
              <a:gd name="T47" fmla="*/ 123 h 260"/>
              <a:gd name="T48" fmla="*/ 214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3" y="106"/>
                </a:moveTo>
                <a:cubicBezTo>
                  <a:pt x="189" y="117"/>
                  <a:pt x="192" y="129"/>
                  <a:pt x="192" y="142"/>
                </a:cubicBezTo>
                <a:cubicBezTo>
                  <a:pt x="192" y="184"/>
                  <a:pt x="159" y="218"/>
                  <a:pt x="117" y="218"/>
                </a:cubicBezTo>
                <a:cubicBezTo>
                  <a:pt x="75" y="218"/>
                  <a:pt x="41" y="184"/>
                  <a:pt x="41" y="142"/>
                </a:cubicBezTo>
                <a:cubicBezTo>
                  <a:pt x="41" y="100"/>
                  <a:pt x="75" y="66"/>
                  <a:pt x="117" y="66"/>
                </a:cubicBezTo>
                <a:cubicBezTo>
                  <a:pt x="130" y="66"/>
                  <a:pt x="143" y="69"/>
                  <a:pt x="154" y="75"/>
                </a:cubicBezTo>
                <a:cubicBezTo>
                  <a:pt x="183" y="46"/>
                  <a:pt x="183" y="46"/>
                  <a:pt x="183" y="46"/>
                </a:cubicBezTo>
                <a:cubicBezTo>
                  <a:pt x="164" y="32"/>
                  <a:pt x="141" y="24"/>
                  <a:pt x="116" y="24"/>
                </a:cubicBezTo>
                <a:cubicBezTo>
                  <a:pt x="52" y="24"/>
                  <a:pt x="0" y="77"/>
                  <a:pt x="0" y="142"/>
                </a:cubicBezTo>
                <a:cubicBezTo>
                  <a:pt x="0" y="207"/>
                  <a:pt x="52" y="260"/>
                  <a:pt x="116" y="260"/>
                </a:cubicBezTo>
                <a:cubicBezTo>
                  <a:pt x="180" y="260"/>
                  <a:pt x="233" y="207"/>
                  <a:pt x="233" y="142"/>
                </a:cubicBezTo>
                <a:cubicBezTo>
                  <a:pt x="233" y="118"/>
                  <a:pt x="225" y="95"/>
                  <a:pt x="213" y="76"/>
                </a:cubicBezTo>
                <a:cubicBezTo>
                  <a:pt x="183" y="106"/>
                  <a:pt x="183" y="106"/>
                  <a:pt x="183" y="106"/>
                </a:cubicBezTo>
                <a:close/>
                <a:moveTo>
                  <a:pt x="225" y="35"/>
                </a:moveTo>
                <a:cubicBezTo>
                  <a:pt x="225" y="35"/>
                  <a:pt x="225" y="35"/>
                  <a:pt x="225" y="35"/>
                </a:cubicBezTo>
                <a:cubicBezTo>
                  <a:pt x="225" y="0"/>
                  <a:pt x="225" y="0"/>
                  <a:pt x="225" y="0"/>
                </a:cubicBezTo>
                <a:cubicBezTo>
                  <a:pt x="202" y="22"/>
                  <a:pt x="202" y="22"/>
                  <a:pt x="202" y="22"/>
                </a:cubicBezTo>
                <a:cubicBezTo>
                  <a:pt x="202" y="45"/>
                  <a:pt x="202" y="45"/>
                  <a:pt x="202" y="45"/>
                </a:cubicBezTo>
                <a:cubicBezTo>
                  <a:pt x="138" y="110"/>
                  <a:pt x="138" y="110"/>
                  <a:pt x="138" y="110"/>
                </a:cubicBezTo>
                <a:cubicBezTo>
                  <a:pt x="132" y="106"/>
                  <a:pt x="125" y="103"/>
                  <a:pt x="117" y="103"/>
                </a:cubicBezTo>
                <a:cubicBezTo>
                  <a:pt x="96" y="103"/>
                  <a:pt x="79" y="121"/>
                  <a:pt x="79" y="142"/>
                </a:cubicBezTo>
                <a:cubicBezTo>
                  <a:pt x="79" y="163"/>
                  <a:pt x="96" y="180"/>
                  <a:pt x="117" y="180"/>
                </a:cubicBezTo>
                <a:cubicBezTo>
                  <a:pt x="138" y="180"/>
                  <a:pt x="155" y="163"/>
                  <a:pt x="155" y="142"/>
                </a:cubicBezTo>
                <a:cubicBezTo>
                  <a:pt x="155" y="135"/>
                  <a:pt x="153" y="128"/>
                  <a:pt x="150" y="123"/>
                </a:cubicBezTo>
                <a:cubicBezTo>
                  <a:pt x="214" y="58"/>
                  <a:pt x="214" y="58"/>
                  <a:pt x="214" y="58"/>
                </a:cubicBezTo>
                <a:cubicBezTo>
                  <a:pt x="237" y="58"/>
                  <a:pt x="237" y="58"/>
                  <a:pt x="237" y="58"/>
                </a:cubicBezTo>
                <a:cubicBezTo>
                  <a:pt x="260" y="35"/>
                  <a:pt x="260" y="35"/>
                  <a:pt x="260" y="35"/>
                </a:cubicBezTo>
                <a:cubicBezTo>
                  <a:pt x="225" y="35"/>
                  <a:pt x="225" y="35"/>
                  <a:pt x="225" y="3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7" name="Freeform 8"/>
          <p:cNvSpPr>
            <a:spLocks noEditPoints="1"/>
          </p:cNvSpPr>
          <p:nvPr/>
        </p:nvSpPr>
        <p:spPr bwMode="auto">
          <a:xfrm>
            <a:off x="448679" y="3686692"/>
            <a:ext cx="452438" cy="452438"/>
          </a:xfrm>
          <a:custGeom>
            <a:avLst/>
            <a:gdLst>
              <a:gd name="T0" fmla="*/ 209 w 224"/>
              <a:gd name="T1" fmla="*/ 0 h 224"/>
              <a:gd name="T2" fmla="*/ 14 w 224"/>
              <a:gd name="T3" fmla="*/ 0 h 224"/>
              <a:gd name="T4" fmla="*/ 0 w 224"/>
              <a:gd name="T5" fmla="*/ 14 h 224"/>
              <a:gd name="T6" fmla="*/ 0 w 224"/>
              <a:gd name="T7" fmla="*/ 209 h 224"/>
              <a:gd name="T8" fmla="*/ 14 w 224"/>
              <a:gd name="T9" fmla="*/ 224 h 224"/>
              <a:gd name="T10" fmla="*/ 209 w 224"/>
              <a:gd name="T11" fmla="*/ 224 h 224"/>
              <a:gd name="T12" fmla="*/ 224 w 224"/>
              <a:gd name="T13" fmla="*/ 209 h 224"/>
              <a:gd name="T14" fmla="*/ 224 w 224"/>
              <a:gd name="T15" fmla="*/ 14 h 224"/>
              <a:gd name="T16" fmla="*/ 209 w 224"/>
              <a:gd name="T17" fmla="*/ 0 h 224"/>
              <a:gd name="T18" fmla="*/ 80 w 224"/>
              <a:gd name="T19" fmla="*/ 185 h 224"/>
              <a:gd name="T20" fmla="*/ 75 w 224"/>
              <a:gd name="T21" fmla="*/ 189 h 224"/>
              <a:gd name="T22" fmla="*/ 42 w 224"/>
              <a:gd name="T23" fmla="*/ 189 h 224"/>
              <a:gd name="T24" fmla="*/ 37 w 224"/>
              <a:gd name="T25" fmla="*/ 185 h 224"/>
              <a:gd name="T26" fmla="*/ 37 w 224"/>
              <a:gd name="T27" fmla="*/ 119 h 224"/>
              <a:gd name="T28" fmla="*/ 42 w 224"/>
              <a:gd name="T29" fmla="*/ 114 h 224"/>
              <a:gd name="T30" fmla="*/ 75 w 224"/>
              <a:gd name="T31" fmla="*/ 114 h 224"/>
              <a:gd name="T32" fmla="*/ 80 w 224"/>
              <a:gd name="T33" fmla="*/ 119 h 224"/>
              <a:gd name="T34" fmla="*/ 80 w 224"/>
              <a:gd name="T35" fmla="*/ 185 h 224"/>
              <a:gd name="T36" fmla="*/ 133 w 224"/>
              <a:gd name="T37" fmla="*/ 184 h 224"/>
              <a:gd name="T38" fmla="*/ 128 w 224"/>
              <a:gd name="T39" fmla="*/ 189 h 224"/>
              <a:gd name="T40" fmla="*/ 95 w 224"/>
              <a:gd name="T41" fmla="*/ 189 h 224"/>
              <a:gd name="T42" fmla="*/ 90 w 224"/>
              <a:gd name="T43" fmla="*/ 184 h 224"/>
              <a:gd name="T44" fmla="*/ 90 w 224"/>
              <a:gd name="T45" fmla="*/ 60 h 224"/>
              <a:gd name="T46" fmla="*/ 95 w 224"/>
              <a:gd name="T47" fmla="*/ 55 h 224"/>
              <a:gd name="T48" fmla="*/ 128 w 224"/>
              <a:gd name="T49" fmla="*/ 55 h 224"/>
              <a:gd name="T50" fmla="*/ 133 w 224"/>
              <a:gd name="T51" fmla="*/ 60 h 224"/>
              <a:gd name="T52" fmla="*/ 133 w 224"/>
              <a:gd name="T53" fmla="*/ 184 h 224"/>
              <a:gd name="T54" fmla="*/ 186 w 224"/>
              <a:gd name="T55" fmla="*/ 184 h 224"/>
              <a:gd name="T56" fmla="*/ 181 w 224"/>
              <a:gd name="T57" fmla="*/ 189 h 224"/>
              <a:gd name="T58" fmla="*/ 148 w 224"/>
              <a:gd name="T59" fmla="*/ 189 h 224"/>
              <a:gd name="T60" fmla="*/ 143 w 224"/>
              <a:gd name="T61" fmla="*/ 184 h 224"/>
              <a:gd name="T62" fmla="*/ 143 w 224"/>
              <a:gd name="T63" fmla="*/ 142 h 224"/>
              <a:gd name="T64" fmla="*/ 148 w 224"/>
              <a:gd name="T65" fmla="*/ 137 h 224"/>
              <a:gd name="T66" fmla="*/ 181 w 224"/>
              <a:gd name="T67" fmla="*/ 137 h 224"/>
              <a:gd name="T68" fmla="*/ 186 w 224"/>
              <a:gd name="T69" fmla="*/ 142 h 224"/>
              <a:gd name="T70" fmla="*/ 186 w 224"/>
              <a:gd name="T71"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4" h="224">
                <a:moveTo>
                  <a:pt x="209" y="0"/>
                </a:moveTo>
                <a:cubicBezTo>
                  <a:pt x="14" y="0"/>
                  <a:pt x="14" y="0"/>
                  <a:pt x="14" y="0"/>
                </a:cubicBezTo>
                <a:cubicBezTo>
                  <a:pt x="6" y="0"/>
                  <a:pt x="0" y="6"/>
                  <a:pt x="0" y="14"/>
                </a:cubicBezTo>
                <a:cubicBezTo>
                  <a:pt x="0" y="209"/>
                  <a:pt x="0" y="209"/>
                  <a:pt x="0" y="209"/>
                </a:cubicBezTo>
                <a:cubicBezTo>
                  <a:pt x="0" y="217"/>
                  <a:pt x="6" y="224"/>
                  <a:pt x="14" y="224"/>
                </a:cubicBezTo>
                <a:cubicBezTo>
                  <a:pt x="209" y="224"/>
                  <a:pt x="209" y="224"/>
                  <a:pt x="209" y="224"/>
                </a:cubicBezTo>
                <a:cubicBezTo>
                  <a:pt x="217" y="224"/>
                  <a:pt x="224" y="217"/>
                  <a:pt x="224" y="209"/>
                </a:cubicBezTo>
                <a:cubicBezTo>
                  <a:pt x="224" y="14"/>
                  <a:pt x="224" y="14"/>
                  <a:pt x="224" y="14"/>
                </a:cubicBezTo>
                <a:cubicBezTo>
                  <a:pt x="224" y="6"/>
                  <a:pt x="217" y="0"/>
                  <a:pt x="209" y="0"/>
                </a:cubicBezTo>
                <a:moveTo>
                  <a:pt x="80" y="185"/>
                </a:moveTo>
                <a:cubicBezTo>
                  <a:pt x="80" y="187"/>
                  <a:pt x="78" y="189"/>
                  <a:pt x="75" y="189"/>
                </a:cubicBezTo>
                <a:cubicBezTo>
                  <a:pt x="42" y="189"/>
                  <a:pt x="42" y="189"/>
                  <a:pt x="42" y="189"/>
                </a:cubicBezTo>
                <a:cubicBezTo>
                  <a:pt x="39" y="189"/>
                  <a:pt x="37" y="187"/>
                  <a:pt x="37" y="185"/>
                </a:cubicBezTo>
                <a:cubicBezTo>
                  <a:pt x="37" y="119"/>
                  <a:pt x="37" y="119"/>
                  <a:pt x="37" y="119"/>
                </a:cubicBezTo>
                <a:cubicBezTo>
                  <a:pt x="37" y="116"/>
                  <a:pt x="39" y="114"/>
                  <a:pt x="42" y="114"/>
                </a:cubicBezTo>
                <a:cubicBezTo>
                  <a:pt x="75" y="114"/>
                  <a:pt x="75" y="114"/>
                  <a:pt x="75" y="114"/>
                </a:cubicBezTo>
                <a:cubicBezTo>
                  <a:pt x="78" y="114"/>
                  <a:pt x="80" y="116"/>
                  <a:pt x="80" y="119"/>
                </a:cubicBezTo>
                <a:cubicBezTo>
                  <a:pt x="80" y="185"/>
                  <a:pt x="80" y="185"/>
                  <a:pt x="80" y="185"/>
                </a:cubicBezTo>
                <a:close/>
                <a:moveTo>
                  <a:pt x="133" y="184"/>
                </a:moveTo>
                <a:cubicBezTo>
                  <a:pt x="133" y="187"/>
                  <a:pt x="131" y="189"/>
                  <a:pt x="128" y="189"/>
                </a:cubicBezTo>
                <a:cubicBezTo>
                  <a:pt x="95" y="189"/>
                  <a:pt x="95" y="189"/>
                  <a:pt x="95" y="189"/>
                </a:cubicBezTo>
                <a:cubicBezTo>
                  <a:pt x="92" y="189"/>
                  <a:pt x="90" y="187"/>
                  <a:pt x="90" y="184"/>
                </a:cubicBezTo>
                <a:cubicBezTo>
                  <a:pt x="90" y="60"/>
                  <a:pt x="90" y="60"/>
                  <a:pt x="90" y="60"/>
                </a:cubicBezTo>
                <a:cubicBezTo>
                  <a:pt x="90" y="57"/>
                  <a:pt x="92" y="55"/>
                  <a:pt x="95" y="55"/>
                </a:cubicBezTo>
                <a:cubicBezTo>
                  <a:pt x="128" y="55"/>
                  <a:pt x="128" y="55"/>
                  <a:pt x="128" y="55"/>
                </a:cubicBezTo>
                <a:cubicBezTo>
                  <a:pt x="131" y="55"/>
                  <a:pt x="133" y="57"/>
                  <a:pt x="133" y="60"/>
                </a:cubicBezTo>
                <a:lnTo>
                  <a:pt x="133" y="184"/>
                </a:lnTo>
                <a:close/>
                <a:moveTo>
                  <a:pt x="186" y="184"/>
                </a:moveTo>
                <a:cubicBezTo>
                  <a:pt x="186" y="187"/>
                  <a:pt x="184" y="189"/>
                  <a:pt x="181" y="189"/>
                </a:cubicBezTo>
                <a:cubicBezTo>
                  <a:pt x="148" y="189"/>
                  <a:pt x="148" y="189"/>
                  <a:pt x="148" y="189"/>
                </a:cubicBezTo>
                <a:cubicBezTo>
                  <a:pt x="145" y="189"/>
                  <a:pt x="143" y="187"/>
                  <a:pt x="143" y="184"/>
                </a:cubicBezTo>
                <a:cubicBezTo>
                  <a:pt x="143" y="142"/>
                  <a:pt x="143" y="142"/>
                  <a:pt x="143" y="142"/>
                </a:cubicBezTo>
                <a:cubicBezTo>
                  <a:pt x="143" y="139"/>
                  <a:pt x="145" y="137"/>
                  <a:pt x="148" y="137"/>
                </a:cubicBezTo>
                <a:cubicBezTo>
                  <a:pt x="181" y="137"/>
                  <a:pt x="181" y="137"/>
                  <a:pt x="181" y="137"/>
                </a:cubicBezTo>
                <a:cubicBezTo>
                  <a:pt x="184" y="137"/>
                  <a:pt x="186" y="139"/>
                  <a:pt x="186" y="142"/>
                </a:cubicBezTo>
                <a:cubicBezTo>
                  <a:pt x="186" y="184"/>
                  <a:pt x="186" y="184"/>
                  <a:pt x="186" y="1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8" name="Freeform 47"/>
          <p:cNvSpPr>
            <a:spLocks noEditPoints="1"/>
          </p:cNvSpPr>
          <p:nvPr/>
        </p:nvSpPr>
        <p:spPr bwMode="auto">
          <a:xfrm>
            <a:off x="8141400" y="3626833"/>
            <a:ext cx="484188" cy="547688"/>
          </a:xfrm>
          <a:custGeom>
            <a:avLst/>
            <a:gdLst>
              <a:gd name="T0" fmla="*/ 61 w 240"/>
              <a:gd name="T1" fmla="*/ 48 h 272"/>
              <a:gd name="T2" fmla="*/ 35 w 240"/>
              <a:gd name="T3" fmla="*/ 35 h 272"/>
              <a:gd name="T4" fmla="*/ 48 w 240"/>
              <a:gd name="T5" fmla="*/ 61 h 272"/>
              <a:gd name="T6" fmla="*/ 61 w 240"/>
              <a:gd name="T7" fmla="*/ 61 h 272"/>
              <a:gd name="T8" fmla="*/ 9 w 240"/>
              <a:gd name="T9" fmla="*/ 110 h 272"/>
              <a:gd name="T10" fmla="*/ 9 w 240"/>
              <a:gd name="T11" fmla="*/ 129 h 272"/>
              <a:gd name="T12" fmla="*/ 37 w 240"/>
              <a:gd name="T13" fmla="*/ 120 h 272"/>
              <a:gd name="T14" fmla="*/ 120 w 240"/>
              <a:gd name="T15" fmla="*/ 37 h 272"/>
              <a:gd name="T16" fmla="*/ 129 w 240"/>
              <a:gd name="T17" fmla="*/ 9 h 272"/>
              <a:gd name="T18" fmla="*/ 110 w 240"/>
              <a:gd name="T19" fmla="*/ 9 h 272"/>
              <a:gd name="T20" fmla="*/ 120 w 240"/>
              <a:gd name="T21" fmla="*/ 37 h 272"/>
              <a:gd name="T22" fmla="*/ 106 w 240"/>
              <a:gd name="T23" fmla="*/ 272 h 272"/>
              <a:gd name="T24" fmla="*/ 152 w 240"/>
              <a:gd name="T25" fmla="*/ 252 h 272"/>
              <a:gd name="T26" fmla="*/ 87 w 240"/>
              <a:gd name="T27" fmla="*/ 243 h 272"/>
              <a:gd name="T28" fmla="*/ 204 w 240"/>
              <a:gd name="T29" fmla="*/ 35 h 272"/>
              <a:gd name="T30" fmla="*/ 178 w 240"/>
              <a:gd name="T31" fmla="*/ 48 h 272"/>
              <a:gd name="T32" fmla="*/ 184 w 240"/>
              <a:gd name="T33" fmla="*/ 64 h 272"/>
              <a:gd name="T34" fmla="*/ 204 w 240"/>
              <a:gd name="T35" fmla="*/ 48 h 272"/>
              <a:gd name="T36" fmla="*/ 120 w 240"/>
              <a:gd name="T37" fmla="*/ 49 h 272"/>
              <a:gd name="T38" fmla="*/ 61 w 240"/>
              <a:gd name="T39" fmla="*/ 156 h 272"/>
              <a:gd name="T40" fmla="*/ 78 w 240"/>
              <a:gd name="T41" fmla="*/ 185 h 272"/>
              <a:gd name="T42" fmla="*/ 74 w 240"/>
              <a:gd name="T43" fmla="*/ 199 h 272"/>
              <a:gd name="T44" fmla="*/ 68 w 240"/>
              <a:gd name="T45" fmla="*/ 229 h 272"/>
              <a:gd name="T46" fmla="*/ 165 w 240"/>
              <a:gd name="T47" fmla="*/ 235 h 272"/>
              <a:gd name="T48" fmla="*/ 171 w 240"/>
              <a:gd name="T49" fmla="*/ 204 h 272"/>
              <a:gd name="T50" fmla="*/ 162 w 240"/>
              <a:gd name="T51" fmla="*/ 199 h 272"/>
              <a:gd name="T52" fmla="*/ 177 w 240"/>
              <a:gd name="T53" fmla="*/ 157 h 272"/>
              <a:gd name="T54" fmla="*/ 120 w 240"/>
              <a:gd name="T55" fmla="*/ 49 h 272"/>
              <a:gd name="T56" fmla="*/ 116 w 240"/>
              <a:gd name="T57" fmla="*/ 136 h 272"/>
              <a:gd name="T58" fmla="*/ 120 w 240"/>
              <a:gd name="T59" fmla="*/ 169 h 272"/>
              <a:gd name="T60" fmla="*/ 143 w 240"/>
              <a:gd name="T61" fmla="*/ 185 h 272"/>
              <a:gd name="T62" fmla="*/ 126 w 240"/>
              <a:gd name="T63" fmla="*/ 199 h 272"/>
              <a:gd name="T64" fmla="*/ 141 w 240"/>
              <a:gd name="T65" fmla="*/ 136 h 272"/>
              <a:gd name="T66" fmla="*/ 141 w 240"/>
              <a:gd name="T67" fmla="*/ 106 h 272"/>
              <a:gd name="T68" fmla="*/ 125 w 240"/>
              <a:gd name="T69" fmla="*/ 126 h 272"/>
              <a:gd name="T70" fmla="*/ 110 w 240"/>
              <a:gd name="T71" fmla="*/ 110 h 272"/>
              <a:gd name="T72" fmla="*/ 84 w 240"/>
              <a:gd name="T73" fmla="*/ 121 h 272"/>
              <a:gd name="T74" fmla="*/ 107 w 240"/>
              <a:gd name="T75" fmla="*/ 136 h 272"/>
              <a:gd name="T76" fmla="*/ 96 w 240"/>
              <a:gd name="T77" fmla="*/ 199 h 272"/>
              <a:gd name="T78" fmla="*/ 77 w 240"/>
              <a:gd name="T79" fmla="*/ 146 h 272"/>
              <a:gd name="T80" fmla="*/ 77 w 240"/>
              <a:gd name="T81" fmla="*/ 146 h 272"/>
              <a:gd name="T82" fmla="*/ 120 w 240"/>
              <a:gd name="T83" fmla="*/ 68 h 272"/>
              <a:gd name="T84" fmla="*/ 162 w 240"/>
              <a:gd name="T85" fmla="*/ 146 h 272"/>
              <a:gd name="T86" fmla="*/ 138 w 240"/>
              <a:gd name="T87" fmla="*/ 117 h 272"/>
              <a:gd name="T88" fmla="*/ 146 w 240"/>
              <a:gd name="T89" fmla="*/ 121 h 272"/>
              <a:gd name="T90" fmla="*/ 134 w 240"/>
              <a:gd name="T91" fmla="*/ 126 h 272"/>
              <a:gd name="T92" fmla="*/ 100 w 240"/>
              <a:gd name="T93" fmla="*/ 126 h 272"/>
              <a:gd name="T94" fmla="*/ 100 w 240"/>
              <a:gd name="T95" fmla="*/ 115 h 272"/>
              <a:gd name="T96" fmla="*/ 106 w 240"/>
              <a:gd name="T97" fmla="*/ 126 h 272"/>
              <a:gd name="T98" fmla="*/ 211 w 240"/>
              <a:gd name="T99" fmla="*/ 110 h 272"/>
              <a:gd name="T100" fmla="*/ 211 w 240"/>
              <a:gd name="T101" fmla="*/ 129 h 272"/>
              <a:gd name="T102" fmla="*/ 240 w 240"/>
              <a:gd name="T103" fmla="*/ 11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1" y="61"/>
                </a:moveTo>
                <a:cubicBezTo>
                  <a:pt x="65" y="58"/>
                  <a:pt x="65" y="52"/>
                  <a:pt x="61" y="48"/>
                </a:cubicBezTo>
                <a:cubicBezTo>
                  <a:pt x="48" y="35"/>
                  <a:pt x="48" y="35"/>
                  <a:pt x="48" y="35"/>
                </a:cubicBezTo>
                <a:cubicBezTo>
                  <a:pt x="44" y="31"/>
                  <a:pt x="38" y="31"/>
                  <a:pt x="35" y="35"/>
                </a:cubicBezTo>
                <a:cubicBezTo>
                  <a:pt x="31" y="38"/>
                  <a:pt x="31" y="44"/>
                  <a:pt x="35" y="48"/>
                </a:cubicBezTo>
                <a:cubicBezTo>
                  <a:pt x="48" y="61"/>
                  <a:pt x="48" y="61"/>
                  <a:pt x="48" y="61"/>
                </a:cubicBezTo>
                <a:cubicBezTo>
                  <a:pt x="50" y="63"/>
                  <a:pt x="52" y="64"/>
                  <a:pt x="55" y="64"/>
                </a:cubicBezTo>
                <a:cubicBezTo>
                  <a:pt x="57" y="64"/>
                  <a:pt x="60" y="63"/>
                  <a:pt x="61" y="61"/>
                </a:cubicBezTo>
                <a:moveTo>
                  <a:pt x="28" y="110"/>
                </a:moveTo>
                <a:cubicBezTo>
                  <a:pt x="9" y="110"/>
                  <a:pt x="9" y="110"/>
                  <a:pt x="9" y="110"/>
                </a:cubicBezTo>
                <a:cubicBezTo>
                  <a:pt x="4" y="110"/>
                  <a:pt x="0" y="114"/>
                  <a:pt x="0" y="120"/>
                </a:cubicBezTo>
                <a:cubicBezTo>
                  <a:pt x="0" y="125"/>
                  <a:pt x="4" y="129"/>
                  <a:pt x="9" y="129"/>
                </a:cubicBezTo>
                <a:cubicBezTo>
                  <a:pt x="28" y="129"/>
                  <a:pt x="28" y="129"/>
                  <a:pt x="28" y="129"/>
                </a:cubicBezTo>
                <a:cubicBezTo>
                  <a:pt x="33" y="129"/>
                  <a:pt x="37" y="125"/>
                  <a:pt x="37" y="120"/>
                </a:cubicBezTo>
                <a:cubicBezTo>
                  <a:pt x="37" y="114"/>
                  <a:pt x="33" y="110"/>
                  <a:pt x="28" y="110"/>
                </a:cubicBezTo>
                <a:moveTo>
                  <a:pt x="120" y="37"/>
                </a:moveTo>
                <a:cubicBezTo>
                  <a:pt x="125" y="37"/>
                  <a:pt x="129" y="33"/>
                  <a:pt x="129" y="28"/>
                </a:cubicBezTo>
                <a:cubicBezTo>
                  <a:pt x="129" y="9"/>
                  <a:pt x="129" y="9"/>
                  <a:pt x="129" y="9"/>
                </a:cubicBezTo>
                <a:cubicBezTo>
                  <a:pt x="129" y="4"/>
                  <a:pt x="125" y="0"/>
                  <a:pt x="120" y="0"/>
                </a:cubicBezTo>
                <a:cubicBezTo>
                  <a:pt x="114" y="0"/>
                  <a:pt x="110" y="4"/>
                  <a:pt x="110" y="9"/>
                </a:cubicBezTo>
                <a:cubicBezTo>
                  <a:pt x="110" y="28"/>
                  <a:pt x="110" y="28"/>
                  <a:pt x="110" y="28"/>
                </a:cubicBezTo>
                <a:cubicBezTo>
                  <a:pt x="110" y="33"/>
                  <a:pt x="114" y="37"/>
                  <a:pt x="120" y="37"/>
                </a:cubicBezTo>
                <a:moveTo>
                  <a:pt x="87" y="252"/>
                </a:moveTo>
                <a:cubicBezTo>
                  <a:pt x="87" y="263"/>
                  <a:pt x="96" y="272"/>
                  <a:pt x="106" y="272"/>
                </a:cubicBezTo>
                <a:cubicBezTo>
                  <a:pt x="133" y="272"/>
                  <a:pt x="133" y="272"/>
                  <a:pt x="133" y="272"/>
                </a:cubicBezTo>
                <a:cubicBezTo>
                  <a:pt x="144" y="272"/>
                  <a:pt x="152" y="263"/>
                  <a:pt x="152" y="252"/>
                </a:cubicBezTo>
                <a:cubicBezTo>
                  <a:pt x="152" y="243"/>
                  <a:pt x="152" y="243"/>
                  <a:pt x="152" y="243"/>
                </a:cubicBezTo>
                <a:cubicBezTo>
                  <a:pt x="87" y="243"/>
                  <a:pt x="87" y="243"/>
                  <a:pt x="87" y="243"/>
                </a:cubicBezTo>
                <a:cubicBezTo>
                  <a:pt x="87" y="252"/>
                  <a:pt x="87" y="252"/>
                  <a:pt x="87" y="252"/>
                </a:cubicBezTo>
                <a:close/>
                <a:moveTo>
                  <a:pt x="204" y="35"/>
                </a:moveTo>
                <a:cubicBezTo>
                  <a:pt x="201" y="31"/>
                  <a:pt x="195" y="31"/>
                  <a:pt x="191" y="35"/>
                </a:cubicBezTo>
                <a:cubicBezTo>
                  <a:pt x="178" y="48"/>
                  <a:pt x="178" y="48"/>
                  <a:pt x="178" y="48"/>
                </a:cubicBezTo>
                <a:cubicBezTo>
                  <a:pt x="174" y="52"/>
                  <a:pt x="174" y="58"/>
                  <a:pt x="178" y="61"/>
                </a:cubicBezTo>
                <a:cubicBezTo>
                  <a:pt x="180" y="63"/>
                  <a:pt x="182" y="64"/>
                  <a:pt x="184" y="64"/>
                </a:cubicBezTo>
                <a:cubicBezTo>
                  <a:pt x="187" y="64"/>
                  <a:pt x="189" y="63"/>
                  <a:pt x="191" y="61"/>
                </a:cubicBezTo>
                <a:cubicBezTo>
                  <a:pt x="204" y="48"/>
                  <a:pt x="204" y="48"/>
                  <a:pt x="204" y="48"/>
                </a:cubicBezTo>
                <a:cubicBezTo>
                  <a:pt x="208" y="44"/>
                  <a:pt x="208" y="38"/>
                  <a:pt x="204" y="35"/>
                </a:cubicBezTo>
                <a:moveTo>
                  <a:pt x="120" y="49"/>
                </a:moveTo>
                <a:cubicBezTo>
                  <a:pt x="81" y="49"/>
                  <a:pt x="49" y="80"/>
                  <a:pt x="49" y="118"/>
                </a:cubicBezTo>
                <a:cubicBezTo>
                  <a:pt x="49" y="131"/>
                  <a:pt x="53" y="144"/>
                  <a:pt x="61" y="156"/>
                </a:cubicBezTo>
                <a:cubicBezTo>
                  <a:pt x="61" y="156"/>
                  <a:pt x="62" y="157"/>
                  <a:pt x="62" y="157"/>
                </a:cubicBezTo>
                <a:cubicBezTo>
                  <a:pt x="75" y="176"/>
                  <a:pt x="78" y="182"/>
                  <a:pt x="78" y="185"/>
                </a:cubicBezTo>
                <a:cubicBezTo>
                  <a:pt x="78" y="199"/>
                  <a:pt x="78" y="199"/>
                  <a:pt x="78" y="199"/>
                </a:cubicBezTo>
                <a:cubicBezTo>
                  <a:pt x="74" y="199"/>
                  <a:pt x="74" y="199"/>
                  <a:pt x="74" y="199"/>
                </a:cubicBezTo>
                <a:cubicBezTo>
                  <a:pt x="71" y="199"/>
                  <a:pt x="68" y="200"/>
                  <a:pt x="68" y="204"/>
                </a:cubicBezTo>
                <a:cubicBezTo>
                  <a:pt x="68" y="229"/>
                  <a:pt x="68" y="229"/>
                  <a:pt x="68" y="229"/>
                </a:cubicBezTo>
                <a:cubicBezTo>
                  <a:pt x="68" y="233"/>
                  <a:pt x="71" y="235"/>
                  <a:pt x="74" y="235"/>
                </a:cubicBezTo>
                <a:cubicBezTo>
                  <a:pt x="165" y="235"/>
                  <a:pt x="165" y="235"/>
                  <a:pt x="165" y="235"/>
                </a:cubicBezTo>
                <a:cubicBezTo>
                  <a:pt x="168" y="235"/>
                  <a:pt x="171" y="233"/>
                  <a:pt x="171" y="229"/>
                </a:cubicBezTo>
                <a:cubicBezTo>
                  <a:pt x="171" y="204"/>
                  <a:pt x="171" y="204"/>
                  <a:pt x="171" y="204"/>
                </a:cubicBezTo>
                <a:cubicBezTo>
                  <a:pt x="171" y="200"/>
                  <a:pt x="168" y="199"/>
                  <a:pt x="165" y="199"/>
                </a:cubicBezTo>
                <a:cubicBezTo>
                  <a:pt x="162" y="199"/>
                  <a:pt x="162" y="199"/>
                  <a:pt x="162" y="199"/>
                </a:cubicBezTo>
                <a:cubicBezTo>
                  <a:pt x="162" y="185"/>
                  <a:pt x="162" y="185"/>
                  <a:pt x="162" y="185"/>
                </a:cubicBezTo>
                <a:cubicBezTo>
                  <a:pt x="162" y="182"/>
                  <a:pt x="163" y="177"/>
                  <a:pt x="177" y="157"/>
                </a:cubicBezTo>
                <a:cubicBezTo>
                  <a:pt x="186" y="146"/>
                  <a:pt x="190" y="132"/>
                  <a:pt x="190" y="118"/>
                </a:cubicBezTo>
                <a:cubicBezTo>
                  <a:pt x="190" y="80"/>
                  <a:pt x="158" y="49"/>
                  <a:pt x="120" y="49"/>
                </a:cubicBezTo>
                <a:moveTo>
                  <a:pt x="120" y="169"/>
                </a:moveTo>
                <a:cubicBezTo>
                  <a:pt x="116" y="136"/>
                  <a:pt x="116" y="136"/>
                  <a:pt x="116" y="136"/>
                </a:cubicBezTo>
                <a:cubicBezTo>
                  <a:pt x="124" y="136"/>
                  <a:pt x="124" y="136"/>
                  <a:pt x="124" y="136"/>
                </a:cubicBezTo>
                <a:lnTo>
                  <a:pt x="120" y="169"/>
                </a:lnTo>
                <a:close/>
                <a:moveTo>
                  <a:pt x="162" y="146"/>
                </a:moveTo>
                <a:cubicBezTo>
                  <a:pt x="147" y="167"/>
                  <a:pt x="143" y="176"/>
                  <a:pt x="143" y="185"/>
                </a:cubicBezTo>
                <a:cubicBezTo>
                  <a:pt x="143" y="199"/>
                  <a:pt x="143" y="199"/>
                  <a:pt x="143" y="199"/>
                </a:cubicBezTo>
                <a:cubicBezTo>
                  <a:pt x="126" y="199"/>
                  <a:pt x="126" y="199"/>
                  <a:pt x="126" y="199"/>
                </a:cubicBezTo>
                <a:cubicBezTo>
                  <a:pt x="133" y="136"/>
                  <a:pt x="133" y="136"/>
                  <a:pt x="133" y="136"/>
                </a:cubicBezTo>
                <a:cubicBezTo>
                  <a:pt x="141" y="136"/>
                  <a:pt x="141" y="136"/>
                  <a:pt x="141" y="136"/>
                </a:cubicBezTo>
                <a:cubicBezTo>
                  <a:pt x="149" y="136"/>
                  <a:pt x="156" y="129"/>
                  <a:pt x="156" y="121"/>
                </a:cubicBezTo>
                <a:cubicBezTo>
                  <a:pt x="156" y="113"/>
                  <a:pt x="149" y="106"/>
                  <a:pt x="141" y="106"/>
                </a:cubicBezTo>
                <a:cubicBezTo>
                  <a:pt x="137" y="106"/>
                  <a:pt x="133" y="107"/>
                  <a:pt x="131" y="110"/>
                </a:cubicBezTo>
                <a:cubicBezTo>
                  <a:pt x="126" y="115"/>
                  <a:pt x="125" y="122"/>
                  <a:pt x="125" y="126"/>
                </a:cubicBezTo>
                <a:cubicBezTo>
                  <a:pt x="116" y="126"/>
                  <a:pt x="116" y="126"/>
                  <a:pt x="116" y="126"/>
                </a:cubicBezTo>
                <a:cubicBezTo>
                  <a:pt x="116" y="122"/>
                  <a:pt x="114" y="115"/>
                  <a:pt x="110" y="110"/>
                </a:cubicBezTo>
                <a:cubicBezTo>
                  <a:pt x="107" y="108"/>
                  <a:pt x="104" y="106"/>
                  <a:pt x="100" y="106"/>
                </a:cubicBezTo>
                <a:cubicBezTo>
                  <a:pt x="91" y="106"/>
                  <a:pt x="84" y="113"/>
                  <a:pt x="84" y="121"/>
                </a:cubicBezTo>
                <a:cubicBezTo>
                  <a:pt x="84" y="129"/>
                  <a:pt x="91" y="136"/>
                  <a:pt x="100" y="136"/>
                </a:cubicBezTo>
                <a:cubicBezTo>
                  <a:pt x="107" y="136"/>
                  <a:pt x="107" y="136"/>
                  <a:pt x="107" y="136"/>
                </a:cubicBezTo>
                <a:cubicBezTo>
                  <a:pt x="114" y="199"/>
                  <a:pt x="114" y="199"/>
                  <a:pt x="114" y="199"/>
                </a:cubicBezTo>
                <a:cubicBezTo>
                  <a:pt x="96" y="199"/>
                  <a:pt x="96" y="199"/>
                  <a:pt x="96" y="199"/>
                </a:cubicBezTo>
                <a:cubicBezTo>
                  <a:pt x="96" y="185"/>
                  <a:pt x="96" y="185"/>
                  <a:pt x="96" y="185"/>
                </a:cubicBezTo>
                <a:cubicBezTo>
                  <a:pt x="96" y="176"/>
                  <a:pt x="92" y="167"/>
                  <a:pt x="77" y="146"/>
                </a:cubicBezTo>
                <a:cubicBezTo>
                  <a:pt x="77" y="146"/>
                  <a:pt x="77" y="146"/>
                  <a:pt x="77" y="147"/>
                </a:cubicBezTo>
                <a:cubicBezTo>
                  <a:pt x="77" y="146"/>
                  <a:pt x="77" y="146"/>
                  <a:pt x="77" y="146"/>
                </a:cubicBezTo>
                <a:cubicBezTo>
                  <a:pt x="71" y="137"/>
                  <a:pt x="68" y="128"/>
                  <a:pt x="68" y="118"/>
                </a:cubicBezTo>
                <a:cubicBezTo>
                  <a:pt x="68" y="90"/>
                  <a:pt x="91" y="68"/>
                  <a:pt x="120" y="68"/>
                </a:cubicBezTo>
                <a:cubicBezTo>
                  <a:pt x="148" y="68"/>
                  <a:pt x="171" y="90"/>
                  <a:pt x="171" y="118"/>
                </a:cubicBezTo>
                <a:cubicBezTo>
                  <a:pt x="171" y="128"/>
                  <a:pt x="168" y="138"/>
                  <a:pt x="162" y="146"/>
                </a:cubicBezTo>
                <a:moveTo>
                  <a:pt x="134" y="126"/>
                </a:moveTo>
                <a:cubicBezTo>
                  <a:pt x="134" y="123"/>
                  <a:pt x="135" y="119"/>
                  <a:pt x="138" y="117"/>
                </a:cubicBezTo>
                <a:cubicBezTo>
                  <a:pt x="138" y="116"/>
                  <a:pt x="139" y="115"/>
                  <a:pt x="141" y="115"/>
                </a:cubicBezTo>
                <a:cubicBezTo>
                  <a:pt x="144" y="115"/>
                  <a:pt x="146" y="118"/>
                  <a:pt x="146" y="121"/>
                </a:cubicBezTo>
                <a:cubicBezTo>
                  <a:pt x="146" y="124"/>
                  <a:pt x="144" y="126"/>
                  <a:pt x="141" y="126"/>
                </a:cubicBezTo>
                <a:cubicBezTo>
                  <a:pt x="134" y="126"/>
                  <a:pt x="134" y="126"/>
                  <a:pt x="134" y="126"/>
                </a:cubicBezTo>
                <a:close/>
                <a:moveTo>
                  <a:pt x="106" y="126"/>
                </a:moveTo>
                <a:cubicBezTo>
                  <a:pt x="100" y="126"/>
                  <a:pt x="100" y="126"/>
                  <a:pt x="100" y="126"/>
                </a:cubicBezTo>
                <a:cubicBezTo>
                  <a:pt x="96" y="126"/>
                  <a:pt x="94" y="124"/>
                  <a:pt x="94" y="121"/>
                </a:cubicBezTo>
                <a:cubicBezTo>
                  <a:pt x="94" y="118"/>
                  <a:pt x="96" y="115"/>
                  <a:pt x="100" y="115"/>
                </a:cubicBezTo>
                <a:cubicBezTo>
                  <a:pt x="101" y="115"/>
                  <a:pt x="102" y="116"/>
                  <a:pt x="103" y="117"/>
                </a:cubicBezTo>
                <a:cubicBezTo>
                  <a:pt x="105" y="119"/>
                  <a:pt x="106" y="123"/>
                  <a:pt x="106" y="126"/>
                </a:cubicBezTo>
                <a:moveTo>
                  <a:pt x="230" y="110"/>
                </a:moveTo>
                <a:cubicBezTo>
                  <a:pt x="211" y="110"/>
                  <a:pt x="211" y="110"/>
                  <a:pt x="211" y="110"/>
                </a:cubicBezTo>
                <a:cubicBezTo>
                  <a:pt x="206" y="110"/>
                  <a:pt x="202" y="114"/>
                  <a:pt x="202" y="119"/>
                </a:cubicBezTo>
                <a:cubicBezTo>
                  <a:pt x="202" y="125"/>
                  <a:pt x="206" y="129"/>
                  <a:pt x="211" y="129"/>
                </a:cubicBezTo>
                <a:cubicBezTo>
                  <a:pt x="230" y="129"/>
                  <a:pt x="230" y="129"/>
                  <a:pt x="230" y="129"/>
                </a:cubicBezTo>
                <a:cubicBezTo>
                  <a:pt x="235" y="129"/>
                  <a:pt x="240" y="125"/>
                  <a:pt x="240" y="119"/>
                </a:cubicBezTo>
                <a:cubicBezTo>
                  <a:pt x="240" y="114"/>
                  <a:pt x="235" y="110"/>
                  <a:pt x="230" y="11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9" name="Freeform 367"/>
          <p:cNvSpPr>
            <a:spLocks noEditPoints="1"/>
          </p:cNvSpPr>
          <p:nvPr/>
        </p:nvSpPr>
        <p:spPr bwMode="auto">
          <a:xfrm>
            <a:off x="520696" y="1248928"/>
            <a:ext cx="355600" cy="500063"/>
          </a:xfrm>
          <a:custGeom>
            <a:avLst/>
            <a:gdLst>
              <a:gd name="T0" fmla="*/ 26 w 176"/>
              <a:gd name="T1" fmla="*/ 168 h 248"/>
              <a:gd name="T2" fmla="*/ 0 w 176"/>
              <a:gd name="T3" fmla="*/ 190 h 248"/>
              <a:gd name="T4" fmla="*/ 0 w 176"/>
              <a:gd name="T5" fmla="*/ 248 h 248"/>
              <a:gd name="T6" fmla="*/ 47 w 176"/>
              <a:gd name="T7" fmla="*/ 214 h 248"/>
              <a:gd name="T8" fmla="*/ 32 w 176"/>
              <a:gd name="T9" fmla="*/ 168 h 248"/>
              <a:gd name="T10" fmla="*/ 26 w 176"/>
              <a:gd name="T11" fmla="*/ 168 h 248"/>
              <a:gd name="T12" fmla="*/ 149 w 176"/>
              <a:gd name="T13" fmla="*/ 168 h 248"/>
              <a:gd name="T14" fmla="*/ 143 w 176"/>
              <a:gd name="T15" fmla="*/ 168 h 248"/>
              <a:gd name="T16" fmla="*/ 128 w 176"/>
              <a:gd name="T17" fmla="*/ 214 h 248"/>
              <a:gd name="T18" fmla="*/ 176 w 176"/>
              <a:gd name="T19" fmla="*/ 248 h 248"/>
              <a:gd name="T20" fmla="*/ 176 w 176"/>
              <a:gd name="T21" fmla="*/ 190 h 248"/>
              <a:gd name="T22" fmla="*/ 149 w 176"/>
              <a:gd name="T23" fmla="*/ 168 h 248"/>
              <a:gd name="T24" fmla="*/ 88 w 176"/>
              <a:gd name="T25" fmla="*/ 0 h 248"/>
              <a:gd name="T26" fmla="*/ 39 w 176"/>
              <a:gd name="T27" fmla="*/ 128 h 248"/>
              <a:gd name="T28" fmla="*/ 80 w 176"/>
              <a:gd name="T29" fmla="*/ 229 h 248"/>
              <a:gd name="T30" fmla="*/ 80 w 176"/>
              <a:gd name="T31" fmla="*/ 171 h 248"/>
              <a:gd name="T32" fmla="*/ 88 w 176"/>
              <a:gd name="T33" fmla="*/ 163 h 248"/>
              <a:gd name="T34" fmla="*/ 95 w 176"/>
              <a:gd name="T35" fmla="*/ 171 h 248"/>
              <a:gd name="T36" fmla="*/ 95 w 176"/>
              <a:gd name="T37" fmla="*/ 229 h 248"/>
              <a:gd name="T38" fmla="*/ 136 w 176"/>
              <a:gd name="T39" fmla="*/ 128 h 248"/>
              <a:gd name="T40" fmla="*/ 88 w 176"/>
              <a:gd name="T41" fmla="*/ 0 h 248"/>
              <a:gd name="T42" fmla="*/ 87 w 176"/>
              <a:gd name="T43" fmla="*/ 70 h 248"/>
              <a:gd name="T44" fmla="*/ 63 w 176"/>
              <a:gd name="T45" fmla="*/ 68 h 248"/>
              <a:gd name="T46" fmla="*/ 88 w 176"/>
              <a:gd name="T47" fmla="*/ 22 h 248"/>
              <a:gd name="T48" fmla="*/ 112 w 176"/>
              <a:gd name="T49" fmla="*/ 68 h 248"/>
              <a:gd name="T50" fmla="*/ 87 w 176"/>
              <a:gd name="T51" fmla="*/ 7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248">
                <a:moveTo>
                  <a:pt x="26" y="168"/>
                </a:moveTo>
                <a:cubicBezTo>
                  <a:pt x="11" y="168"/>
                  <a:pt x="0" y="178"/>
                  <a:pt x="0" y="190"/>
                </a:cubicBezTo>
                <a:cubicBezTo>
                  <a:pt x="0" y="248"/>
                  <a:pt x="0" y="248"/>
                  <a:pt x="0" y="248"/>
                </a:cubicBezTo>
                <a:cubicBezTo>
                  <a:pt x="47" y="214"/>
                  <a:pt x="47" y="214"/>
                  <a:pt x="47" y="214"/>
                </a:cubicBezTo>
                <a:cubicBezTo>
                  <a:pt x="40" y="202"/>
                  <a:pt x="35" y="187"/>
                  <a:pt x="32" y="168"/>
                </a:cubicBezTo>
                <a:cubicBezTo>
                  <a:pt x="26" y="168"/>
                  <a:pt x="26" y="168"/>
                  <a:pt x="26" y="168"/>
                </a:cubicBezTo>
                <a:close/>
                <a:moveTo>
                  <a:pt x="149" y="168"/>
                </a:moveTo>
                <a:cubicBezTo>
                  <a:pt x="143" y="168"/>
                  <a:pt x="143" y="168"/>
                  <a:pt x="143" y="168"/>
                </a:cubicBezTo>
                <a:cubicBezTo>
                  <a:pt x="140" y="187"/>
                  <a:pt x="135" y="202"/>
                  <a:pt x="128" y="214"/>
                </a:cubicBezTo>
                <a:cubicBezTo>
                  <a:pt x="176" y="248"/>
                  <a:pt x="176" y="248"/>
                  <a:pt x="176" y="248"/>
                </a:cubicBezTo>
                <a:cubicBezTo>
                  <a:pt x="176" y="190"/>
                  <a:pt x="176" y="190"/>
                  <a:pt x="176" y="190"/>
                </a:cubicBezTo>
                <a:cubicBezTo>
                  <a:pt x="176" y="178"/>
                  <a:pt x="164" y="168"/>
                  <a:pt x="149" y="168"/>
                </a:cubicBezTo>
                <a:moveTo>
                  <a:pt x="88" y="0"/>
                </a:moveTo>
                <a:cubicBezTo>
                  <a:pt x="88" y="0"/>
                  <a:pt x="39" y="37"/>
                  <a:pt x="39" y="128"/>
                </a:cubicBezTo>
                <a:cubicBezTo>
                  <a:pt x="39" y="187"/>
                  <a:pt x="57" y="223"/>
                  <a:pt x="80" y="229"/>
                </a:cubicBezTo>
                <a:cubicBezTo>
                  <a:pt x="80" y="171"/>
                  <a:pt x="80" y="171"/>
                  <a:pt x="80" y="171"/>
                </a:cubicBezTo>
                <a:cubicBezTo>
                  <a:pt x="80" y="167"/>
                  <a:pt x="84" y="163"/>
                  <a:pt x="88" y="163"/>
                </a:cubicBezTo>
                <a:cubicBezTo>
                  <a:pt x="92" y="163"/>
                  <a:pt x="95" y="167"/>
                  <a:pt x="95" y="171"/>
                </a:cubicBezTo>
                <a:cubicBezTo>
                  <a:pt x="95" y="229"/>
                  <a:pt x="95" y="229"/>
                  <a:pt x="95" y="229"/>
                </a:cubicBezTo>
                <a:cubicBezTo>
                  <a:pt x="118" y="223"/>
                  <a:pt x="136" y="187"/>
                  <a:pt x="136" y="128"/>
                </a:cubicBezTo>
                <a:cubicBezTo>
                  <a:pt x="136" y="36"/>
                  <a:pt x="88" y="0"/>
                  <a:pt x="88" y="0"/>
                </a:cubicBezTo>
                <a:moveTo>
                  <a:pt x="87" y="70"/>
                </a:moveTo>
                <a:cubicBezTo>
                  <a:pt x="79" y="70"/>
                  <a:pt x="71" y="70"/>
                  <a:pt x="63" y="68"/>
                </a:cubicBezTo>
                <a:cubicBezTo>
                  <a:pt x="70" y="46"/>
                  <a:pt x="80" y="31"/>
                  <a:pt x="88" y="22"/>
                </a:cubicBezTo>
                <a:cubicBezTo>
                  <a:pt x="95" y="31"/>
                  <a:pt x="105" y="46"/>
                  <a:pt x="112" y="68"/>
                </a:cubicBezTo>
                <a:cubicBezTo>
                  <a:pt x="104" y="70"/>
                  <a:pt x="96" y="70"/>
                  <a:pt x="87"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cxnSp>
        <p:nvCxnSpPr>
          <p:cNvPr id="19" name="Elbow Connector 18"/>
          <p:cNvCxnSpPr/>
          <p:nvPr/>
        </p:nvCxnSpPr>
        <p:spPr>
          <a:xfrm rot="5400000" flipH="1" flipV="1">
            <a:off x="6572483" y="2147423"/>
            <a:ext cx="1915741" cy="537882"/>
          </a:xfrm>
          <a:prstGeom prst="bentConnector3">
            <a:avLst>
              <a:gd name="adj1" fmla="val 100042"/>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flipV="1">
            <a:off x="4106976" y="2884890"/>
            <a:ext cx="995090" cy="987416"/>
          </a:xfrm>
          <a:prstGeom prst="bentConnector3">
            <a:avLst>
              <a:gd name="adj1" fmla="val 69782"/>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4168140" y="1514971"/>
            <a:ext cx="1417320" cy="594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flipV="1">
            <a:off x="7726680" y="3793351"/>
            <a:ext cx="346039" cy="189121"/>
          </a:xfrm>
          <a:prstGeom prst="bentConnector3">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49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right)">
                                      <p:cBhvr>
                                        <p:cTn id="12" dur="500"/>
                                        <p:tgtEl>
                                          <p:spTgt spid="3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3500"/>
                            </p:stCondLst>
                            <p:childTnLst>
                              <p:par>
                                <p:cTn id="26" presetID="22" presetClass="entr" presetSubtype="1"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55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7000"/>
                            </p:stCondLst>
                            <p:childTnLst>
                              <p:par>
                                <p:cTn id="54" presetID="22" presetClass="entr" presetSubtype="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75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80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9000"/>
                            </p:stCondLst>
                            <p:childTnLst>
                              <p:par>
                                <p:cTn id="70" presetID="22" presetClass="entr" presetSubtype="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23" grpId="0"/>
      <p:bldP spid="24" grpId="0"/>
      <p:bldP spid="25" grpId="0"/>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3361765" y="-17776"/>
            <a:ext cx="8830235" cy="59328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4">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257800" y="4174319"/>
            <a:ext cx="5893024" cy="1200329"/>
          </a:xfrm>
          <a:prstGeom prst="rect">
            <a:avLst/>
          </a:prstGeom>
          <a:noFill/>
        </p:spPr>
        <p:txBody>
          <a:bodyPr wrap="square" rtlCol="0">
            <a:spAutoFit/>
          </a:bodyPr>
          <a:lstStyle/>
          <a:p>
            <a:pPr algn="r">
              <a:lnSpc>
                <a:spcPct val="150000"/>
              </a:lnSpc>
            </a:pPr>
            <a:r>
              <a:rPr lang="en-GB" sz="1600" dirty="0" err="1">
                <a:solidFill>
                  <a:schemeClr val="bg1"/>
                </a:solidFill>
                <a:latin typeface="Lato" panose="020F0502020204030203" pitchFamily="34" charset="0"/>
              </a:rPr>
              <a:t>Consetetur</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sadipscing</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elitr</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sed</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diam</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nonumy</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eirmod</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tempor</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invidunt</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ut</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labore</a:t>
            </a:r>
            <a:r>
              <a:rPr lang="en-GB" sz="1600" dirty="0">
                <a:solidFill>
                  <a:schemeClr val="bg1"/>
                </a:solidFill>
                <a:latin typeface="Lato" panose="020F0502020204030203" pitchFamily="34" charset="0"/>
              </a:rPr>
              <a:t> et dolore magna </a:t>
            </a:r>
            <a:r>
              <a:rPr lang="en-GB" sz="1600" dirty="0" err="1">
                <a:solidFill>
                  <a:schemeClr val="bg1"/>
                </a:solidFill>
                <a:latin typeface="Lato" panose="020F0502020204030203" pitchFamily="34" charset="0"/>
              </a:rPr>
              <a:t>aliquyam</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erat</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Consetetur</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sadipscing</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elitr</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sed</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diam</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nonumy</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eirmod</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tempor</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invidunt</a:t>
            </a:r>
            <a:r>
              <a:rPr lang="en-GB" sz="1600" dirty="0">
                <a:solidFill>
                  <a:schemeClr val="bg1"/>
                </a:solidFill>
                <a:latin typeface="Lato" panose="020F0502020204030203" pitchFamily="34" charset="0"/>
              </a:rPr>
              <a:t> </a:t>
            </a:r>
            <a:r>
              <a:rPr lang="en-GB" sz="1600" dirty="0" err="1">
                <a:solidFill>
                  <a:schemeClr val="bg1"/>
                </a:solidFill>
                <a:latin typeface="Lato" panose="020F0502020204030203" pitchFamily="34" charset="0"/>
              </a:rPr>
              <a:t>ut</a:t>
            </a:r>
            <a:endParaRPr lang="en-GB" sz="1600" dirty="0">
              <a:solidFill>
                <a:schemeClr val="bg1"/>
              </a:solidFill>
              <a:latin typeface="Lato" panose="020F0502020204030203" pitchFamily="34" charset="0"/>
            </a:endParaRPr>
          </a:p>
        </p:txBody>
      </p:sp>
      <p:cxnSp>
        <p:nvCxnSpPr>
          <p:cNvPr id="10" name="Straight Connector 9"/>
          <p:cNvCxnSpPr/>
          <p:nvPr/>
        </p:nvCxnSpPr>
        <p:spPr>
          <a:xfrm>
            <a:off x="5257800" y="3886200"/>
            <a:ext cx="58930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4294967295"/>
          </p:nvPr>
        </p:nvSpPr>
        <p:spPr>
          <a:xfrm>
            <a:off x="0" y="1122363"/>
            <a:ext cx="9144000" cy="2387600"/>
          </a:xfrm>
        </p:spPr>
        <p:txBody>
          <a:bodyPr/>
          <a:lstStyle/>
          <a:p>
            <a:r>
              <a:rPr lang="id-ID" dirty="0"/>
              <a:t> </a:t>
            </a:r>
            <a:endParaRPr lang="en-US" dirty="0"/>
          </a:p>
        </p:txBody>
      </p:sp>
      <p:sp>
        <p:nvSpPr>
          <p:cNvPr id="12" name="Subtitle 2"/>
          <p:cNvSpPr txBox="1">
            <a:spLocks/>
          </p:cNvSpPr>
          <p:nvPr/>
        </p:nvSpPr>
        <p:spPr>
          <a:xfrm>
            <a:off x="7493224" y="309069"/>
            <a:ext cx="3657600" cy="41577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baseline="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id-ID" sz="3600">
                <a:solidFill>
                  <a:schemeClr val="bg1"/>
                </a:solidFill>
                <a:latin typeface="Nexa Bold" panose="02000000000000000000" pitchFamily="50" charset="0"/>
              </a:rPr>
              <a:t>Our </a:t>
            </a:r>
            <a:r>
              <a:rPr lang="id-ID" sz="3600" err="1">
                <a:solidFill>
                  <a:schemeClr val="bg1"/>
                </a:solidFill>
                <a:latin typeface="Nexa Bold" panose="02000000000000000000" pitchFamily="50" charset="0"/>
              </a:rPr>
              <a:t>Objective</a:t>
            </a:r>
            <a:endParaRPr lang="en-US" sz="3600">
              <a:solidFill>
                <a:schemeClr val="bg1"/>
              </a:solidFill>
              <a:latin typeface="Nexa Bold" panose="02000000000000000000" pitchFamily="50" charset="0"/>
            </a:endParaRPr>
          </a:p>
        </p:txBody>
      </p:sp>
      <p:pic>
        <p:nvPicPr>
          <p:cNvPr id="11" name="Picture 10">
            <a:extLst>
              <a:ext uri="{FF2B5EF4-FFF2-40B4-BE49-F238E27FC236}">
                <a16:creationId xmlns:a16="http://schemas.microsoft.com/office/drawing/2014/main" id="{4E81EBB1-5344-364F-85C3-8A2973DD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062" y="1961352"/>
            <a:ext cx="1701800" cy="1818799"/>
          </a:xfrm>
          <a:prstGeom prst="rect">
            <a:avLst/>
          </a:prstGeom>
        </p:spPr>
      </p:pic>
    </p:spTree>
    <p:extLst>
      <p:ext uri="{BB962C8B-B14F-4D97-AF65-F5344CB8AC3E}">
        <p14:creationId xmlns:p14="http://schemas.microsoft.com/office/powerpoint/2010/main" val="9614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1000"/>
                                        <p:tgtEl>
                                          <p:spTgt spid="15">
                                            <p:txEl>
                                              <p:pRg st="0" end="0"/>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a:t>INFOGRAPHIC</a:t>
            </a:r>
          </a:p>
        </p:txBody>
      </p:sp>
      <p:grpSp>
        <p:nvGrpSpPr>
          <p:cNvPr id="118" name="Group 117"/>
          <p:cNvGrpSpPr/>
          <p:nvPr/>
        </p:nvGrpSpPr>
        <p:grpSpPr>
          <a:xfrm>
            <a:off x="4754645" y="1600200"/>
            <a:ext cx="2754051" cy="1261884"/>
            <a:chOff x="1043873" y="930304"/>
            <a:chExt cx="3382471" cy="1261884"/>
          </a:xfrm>
        </p:grpSpPr>
        <p:sp>
          <p:nvSpPr>
            <p:cNvPr id="119" name="TextBox 118"/>
            <p:cNvSpPr txBox="1"/>
            <p:nvPr/>
          </p:nvSpPr>
          <p:spPr>
            <a:xfrm>
              <a:off x="1043874" y="1238081"/>
              <a:ext cx="3382470" cy="954107"/>
            </a:xfrm>
            <a:prstGeom prst="rect">
              <a:avLst/>
            </a:prstGeom>
            <a:noFill/>
          </p:spPr>
          <p:txBody>
            <a:bodyPr wrap="square" rtlCol="0">
              <a:spAutoFit/>
            </a:bodyPr>
            <a:lstStyle/>
            <a:p>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magna. </a:t>
              </a:r>
            </a:p>
          </p:txBody>
        </p:sp>
        <p:sp>
          <p:nvSpPr>
            <p:cNvPr id="120" name="TextBox 119"/>
            <p:cNvSpPr txBox="1"/>
            <p:nvPr/>
          </p:nvSpPr>
          <p:spPr>
            <a:xfrm>
              <a:off x="1043873" y="930304"/>
              <a:ext cx="3026422" cy="369332"/>
            </a:xfrm>
            <a:prstGeom prst="rect">
              <a:avLst/>
            </a:prstGeom>
            <a:noFill/>
          </p:spPr>
          <p:txBody>
            <a:bodyPr wrap="square" rtlCol="0">
              <a:spAutoFit/>
            </a:bodyPr>
            <a:lstStyle/>
            <a:p>
              <a:r>
                <a:rPr lang="en-GB" b="1">
                  <a:solidFill>
                    <a:schemeClr val="accent3"/>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21" name="Group 120"/>
          <p:cNvGrpSpPr/>
          <p:nvPr/>
        </p:nvGrpSpPr>
        <p:grpSpPr>
          <a:xfrm>
            <a:off x="4754645" y="3000368"/>
            <a:ext cx="3557865" cy="1046441"/>
            <a:chOff x="1043873" y="930304"/>
            <a:chExt cx="4369699" cy="1046441"/>
          </a:xfrm>
        </p:grpSpPr>
        <p:sp>
          <p:nvSpPr>
            <p:cNvPr id="122" name="TextBox 121"/>
            <p:cNvSpPr txBox="1"/>
            <p:nvPr/>
          </p:nvSpPr>
          <p:spPr>
            <a:xfrm>
              <a:off x="1043874" y="1238081"/>
              <a:ext cx="4369698" cy="738664"/>
            </a:xfrm>
            <a:prstGeom prst="rect">
              <a:avLst/>
            </a:prstGeom>
            <a:noFill/>
          </p:spPr>
          <p:txBody>
            <a:bodyPr wrap="square" rtlCol="0">
              <a:spAutoFit/>
            </a:bodyPr>
            <a:lstStyle/>
            <a:p>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magna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aliquyam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erat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123" name="TextBox 122"/>
            <p:cNvSpPr txBox="1"/>
            <p:nvPr/>
          </p:nvSpPr>
          <p:spPr>
            <a:xfrm>
              <a:off x="1043873" y="930304"/>
              <a:ext cx="3026421" cy="369332"/>
            </a:xfrm>
            <a:prstGeom prst="rect">
              <a:avLst/>
            </a:prstGeom>
            <a:noFill/>
          </p:spPr>
          <p:txBody>
            <a:bodyPr wrap="square" rtlCol="0">
              <a:spAutoFit/>
            </a:bodyPr>
            <a:lstStyle/>
            <a:p>
              <a:r>
                <a:rPr lang="en-GB" b="1">
                  <a:solidFill>
                    <a:schemeClr val="accent3"/>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24" name="Group 123"/>
          <p:cNvGrpSpPr/>
          <p:nvPr/>
        </p:nvGrpSpPr>
        <p:grpSpPr>
          <a:xfrm>
            <a:off x="4754645" y="4224516"/>
            <a:ext cx="2754051" cy="1261884"/>
            <a:chOff x="1043873" y="930304"/>
            <a:chExt cx="3382471" cy="1261884"/>
          </a:xfrm>
        </p:grpSpPr>
        <p:sp>
          <p:nvSpPr>
            <p:cNvPr id="125" name="TextBox 124"/>
            <p:cNvSpPr txBox="1"/>
            <p:nvPr/>
          </p:nvSpPr>
          <p:spPr>
            <a:xfrm>
              <a:off x="1043874" y="1238081"/>
              <a:ext cx="3382470" cy="954107"/>
            </a:xfrm>
            <a:prstGeom prst="rect">
              <a:avLst/>
            </a:prstGeom>
            <a:noFill/>
          </p:spPr>
          <p:txBody>
            <a:bodyPr wrap="square" rtlCol="0">
              <a:spAutoFit/>
            </a:bodyPr>
            <a:lstStyle/>
            <a:p>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magna. </a:t>
              </a:r>
            </a:p>
          </p:txBody>
        </p:sp>
        <p:sp>
          <p:nvSpPr>
            <p:cNvPr id="126" name="TextBox 125"/>
            <p:cNvSpPr txBox="1"/>
            <p:nvPr/>
          </p:nvSpPr>
          <p:spPr>
            <a:xfrm>
              <a:off x="1043873" y="930304"/>
              <a:ext cx="3026422" cy="369332"/>
            </a:xfrm>
            <a:prstGeom prst="rect">
              <a:avLst/>
            </a:prstGeom>
            <a:noFill/>
          </p:spPr>
          <p:txBody>
            <a:bodyPr wrap="square" rtlCol="0">
              <a:spAutoFit/>
            </a:bodyPr>
            <a:lstStyle/>
            <a:p>
              <a:r>
                <a:rPr lang="en-GB" b="1">
                  <a:solidFill>
                    <a:schemeClr val="accent3"/>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30" name="Group 129"/>
          <p:cNvGrpSpPr/>
          <p:nvPr/>
        </p:nvGrpSpPr>
        <p:grpSpPr>
          <a:xfrm>
            <a:off x="8296692" y="1600200"/>
            <a:ext cx="2754051" cy="1261884"/>
            <a:chOff x="1043873" y="930304"/>
            <a:chExt cx="3382471" cy="1261884"/>
          </a:xfrm>
        </p:grpSpPr>
        <p:sp>
          <p:nvSpPr>
            <p:cNvPr id="132" name="TextBox 131"/>
            <p:cNvSpPr txBox="1"/>
            <p:nvPr/>
          </p:nvSpPr>
          <p:spPr>
            <a:xfrm>
              <a:off x="1043874" y="1238081"/>
              <a:ext cx="3382470" cy="954107"/>
            </a:xfrm>
            <a:prstGeom prst="rect">
              <a:avLst/>
            </a:prstGeom>
            <a:noFill/>
          </p:spPr>
          <p:txBody>
            <a:bodyPr wrap="square" rtlCol="0">
              <a:spAutoFit/>
            </a:bodyPr>
            <a:lstStyle/>
            <a:p>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magna. </a:t>
              </a:r>
            </a:p>
          </p:txBody>
        </p:sp>
        <p:sp>
          <p:nvSpPr>
            <p:cNvPr id="143" name="TextBox 142"/>
            <p:cNvSpPr txBox="1"/>
            <p:nvPr/>
          </p:nvSpPr>
          <p:spPr>
            <a:xfrm>
              <a:off x="1043873" y="930304"/>
              <a:ext cx="3026422" cy="369332"/>
            </a:xfrm>
            <a:prstGeom prst="rect">
              <a:avLst/>
            </a:prstGeom>
            <a:noFill/>
          </p:spPr>
          <p:txBody>
            <a:bodyPr wrap="square" rtlCol="0">
              <a:spAutoFit/>
            </a:bodyPr>
            <a:lstStyle/>
            <a:p>
              <a:r>
                <a:rPr lang="en-GB" b="1">
                  <a:solidFill>
                    <a:schemeClr val="accent3"/>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44" name="Group 143"/>
          <p:cNvGrpSpPr/>
          <p:nvPr/>
        </p:nvGrpSpPr>
        <p:grpSpPr>
          <a:xfrm>
            <a:off x="8296692" y="3000368"/>
            <a:ext cx="3557865" cy="1046441"/>
            <a:chOff x="1043873" y="930304"/>
            <a:chExt cx="4369699" cy="1046441"/>
          </a:xfrm>
        </p:grpSpPr>
        <p:sp>
          <p:nvSpPr>
            <p:cNvPr id="145" name="TextBox 144"/>
            <p:cNvSpPr txBox="1"/>
            <p:nvPr/>
          </p:nvSpPr>
          <p:spPr>
            <a:xfrm>
              <a:off x="1043874" y="1238081"/>
              <a:ext cx="4369698" cy="738664"/>
            </a:xfrm>
            <a:prstGeom prst="rect">
              <a:avLst/>
            </a:prstGeom>
            <a:noFill/>
          </p:spPr>
          <p:txBody>
            <a:bodyPr wrap="square" rtlCol="0">
              <a:spAutoFit/>
            </a:bodyPr>
            <a:lstStyle/>
            <a:p>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magna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aliquyam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erat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146" name="TextBox 145"/>
            <p:cNvSpPr txBox="1"/>
            <p:nvPr/>
          </p:nvSpPr>
          <p:spPr>
            <a:xfrm>
              <a:off x="1043873" y="930304"/>
              <a:ext cx="3026421" cy="369332"/>
            </a:xfrm>
            <a:prstGeom prst="rect">
              <a:avLst/>
            </a:prstGeom>
            <a:noFill/>
          </p:spPr>
          <p:txBody>
            <a:bodyPr wrap="square" rtlCol="0">
              <a:spAutoFit/>
            </a:bodyPr>
            <a:lstStyle/>
            <a:p>
              <a:r>
                <a:rPr lang="en-GB" b="1">
                  <a:solidFill>
                    <a:schemeClr val="accent3"/>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47" name="Group 146"/>
          <p:cNvGrpSpPr/>
          <p:nvPr/>
        </p:nvGrpSpPr>
        <p:grpSpPr>
          <a:xfrm>
            <a:off x="8296692" y="4224516"/>
            <a:ext cx="2754051" cy="1261884"/>
            <a:chOff x="1043873" y="930304"/>
            <a:chExt cx="3382471" cy="1261884"/>
          </a:xfrm>
        </p:grpSpPr>
        <p:sp>
          <p:nvSpPr>
            <p:cNvPr id="148" name="TextBox 147"/>
            <p:cNvSpPr txBox="1"/>
            <p:nvPr/>
          </p:nvSpPr>
          <p:spPr>
            <a:xfrm>
              <a:off x="1043874" y="1238081"/>
              <a:ext cx="3382470" cy="954107"/>
            </a:xfrm>
            <a:prstGeom prst="rect">
              <a:avLst/>
            </a:prstGeom>
            <a:noFill/>
          </p:spPr>
          <p:txBody>
            <a:bodyPr wrap="square" rtlCol="0">
              <a:spAutoFit/>
            </a:bodyPr>
            <a:lstStyle/>
            <a:p>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tx1">
                      <a:lumMod val="95000"/>
                      <a:lumOff val="5000"/>
                    </a:schemeClr>
                  </a:solidFill>
                  <a:latin typeface="Lato" panose="020F0502020204030203" pitchFamily="34" charset="0"/>
                  <a:ea typeface="Lato" panose="020F0502020204030203" pitchFamily="34" charset="0"/>
                  <a:cs typeface="Lato" panose="020F0502020204030203" pitchFamily="34" charset="0"/>
                </a:rPr>
                <a:t> magna. </a:t>
              </a:r>
            </a:p>
          </p:txBody>
        </p:sp>
        <p:sp>
          <p:nvSpPr>
            <p:cNvPr id="149" name="TextBox 148"/>
            <p:cNvSpPr txBox="1"/>
            <p:nvPr/>
          </p:nvSpPr>
          <p:spPr>
            <a:xfrm>
              <a:off x="1043873" y="930304"/>
              <a:ext cx="3026422" cy="369332"/>
            </a:xfrm>
            <a:prstGeom prst="rect">
              <a:avLst/>
            </a:prstGeom>
            <a:noFill/>
          </p:spPr>
          <p:txBody>
            <a:bodyPr wrap="square" rtlCol="0">
              <a:spAutoFit/>
            </a:bodyPr>
            <a:lstStyle/>
            <a:p>
              <a:r>
                <a:rPr lang="en-GB" b="1">
                  <a:solidFill>
                    <a:schemeClr val="accent3"/>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31" name="Group 30"/>
          <p:cNvGrpSpPr/>
          <p:nvPr/>
        </p:nvGrpSpPr>
        <p:grpSpPr>
          <a:xfrm>
            <a:off x="1074937" y="1524000"/>
            <a:ext cx="2532222" cy="4070348"/>
            <a:chOff x="4473575" y="815975"/>
            <a:chExt cx="3251201" cy="5226051"/>
          </a:xfrm>
          <a:solidFill>
            <a:schemeClr val="tx1">
              <a:lumMod val="50000"/>
              <a:lumOff val="50000"/>
            </a:schemeClr>
          </a:solidFill>
        </p:grpSpPr>
        <p:sp>
          <p:nvSpPr>
            <p:cNvPr id="32" name="Freeform 31"/>
            <p:cNvSpPr>
              <a:spLocks noEditPoints="1"/>
            </p:cNvSpPr>
            <p:nvPr/>
          </p:nvSpPr>
          <p:spPr bwMode="auto">
            <a:xfrm>
              <a:off x="7312025" y="2563813"/>
              <a:ext cx="368300" cy="361950"/>
            </a:xfrm>
            <a:custGeom>
              <a:avLst/>
              <a:gdLst>
                <a:gd name="T0" fmla="*/ 85 w 98"/>
                <a:gd name="T1" fmla="*/ 35 h 96"/>
                <a:gd name="T2" fmla="*/ 83 w 98"/>
                <a:gd name="T3" fmla="*/ 31 h 96"/>
                <a:gd name="T4" fmla="*/ 87 w 98"/>
                <a:gd name="T5" fmla="*/ 17 h 96"/>
                <a:gd name="T6" fmla="*/ 80 w 98"/>
                <a:gd name="T7" fmla="*/ 10 h 96"/>
                <a:gd name="T8" fmla="*/ 79 w 98"/>
                <a:gd name="T9" fmla="*/ 9 h 96"/>
                <a:gd name="T10" fmla="*/ 78 w 98"/>
                <a:gd name="T11" fmla="*/ 9 h 96"/>
                <a:gd name="T12" fmla="*/ 65 w 98"/>
                <a:gd name="T13" fmla="*/ 14 h 96"/>
                <a:gd name="T14" fmla="*/ 61 w 98"/>
                <a:gd name="T15" fmla="*/ 13 h 96"/>
                <a:gd name="T16" fmla="*/ 54 w 98"/>
                <a:gd name="T17" fmla="*/ 0 h 96"/>
                <a:gd name="T18" fmla="*/ 44 w 98"/>
                <a:gd name="T19" fmla="*/ 0 h 96"/>
                <a:gd name="T20" fmla="*/ 37 w 98"/>
                <a:gd name="T21" fmla="*/ 13 h 96"/>
                <a:gd name="T22" fmla="*/ 33 w 98"/>
                <a:gd name="T23" fmla="*/ 14 h 96"/>
                <a:gd name="T24" fmla="*/ 20 w 98"/>
                <a:gd name="T25" fmla="*/ 10 h 96"/>
                <a:gd name="T26" fmla="*/ 19 w 98"/>
                <a:gd name="T27" fmla="*/ 10 h 96"/>
                <a:gd name="T28" fmla="*/ 11 w 98"/>
                <a:gd name="T29" fmla="*/ 17 h 96"/>
                <a:gd name="T30" fmla="*/ 15 w 98"/>
                <a:gd name="T31" fmla="*/ 32 h 96"/>
                <a:gd name="T32" fmla="*/ 13 w 98"/>
                <a:gd name="T33" fmla="*/ 36 h 96"/>
                <a:gd name="T34" fmla="*/ 0 w 98"/>
                <a:gd name="T35" fmla="*/ 43 h 96"/>
                <a:gd name="T36" fmla="*/ 0 w 98"/>
                <a:gd name="T37" fmla="*/ 53 h 96"/>
                <a:gd name="T38" fmla="*/ 14 w 98"/>
                <a:gd name="T39" fmla="*/ 60 h 96"/>
                <a:gd name="T40" fmla="*/ 15 w 98"/>
                <a:gd name="T41" fmla="*/ 64 h 96"/>
                <a:gd name="T42" fmla="*/ 11 w 98"/>
                <a:gd name="T43" fmla="*/ 78 h 96"/>
                <a:gd name="T44" fmla="*/ 18 w 98"/>
                <a:gd name="T45" fmla="*/ 85 h 96"/>
                <a:gd name="T46" fmla="*/ 19 w 98"/>
                <a:gd name="T47" fmla="*/ 86 h 96"/>
                <a:gd name="T48" fmla="*/ 20 w 98"/>
                <a:gd name="T49" fmla="*/ 86 h 96"/>
                <a:gd name="T50" fmla="*/ 33 w 98"/>
                <a:gd name="T51" fmla="*/ 81 h 96"/>
                <a:gd name="T52" fmla="*/ 37 w 98"/>
                <a:gd name="T53" fmla="*/ 82 h 96"/>
                <a:gd name="T54" fmla="*/ 44 w 98"/>
                <a:gd name="T55" fmla="*/ 96 h 96"/>
                <a:gd name="T56" fmla="*/ 54 w 98"/>
                <a:gd name="T57" fmla="*/ 96 h 96"/>
                <a:gd name="T58" fmla="*/ 61 w 98"/>
                <a:gd name="T59" fmla="*/ 82 h 96"/>
                <a:gd name="T60" fmla="*/ 66 w 98"/>
                <a:gd name="T61" fmla="*/ 81 h 96"/>
                <a:gd name="T62" fmla="*/ 79 w 98"/>
                <a:gd name="T63" fmla="*/ 86 h 96"/>
                <a:gd name="T64" fmla="*/ 80 w 98"/>
                <a:gd name="T65" fmla="*/ 86 h 96"/>
                <a:gd name="T66" fmla="*/ 87 w 98"/>
                <a:gd name="T67" fmla="*/ 78 h 96"/>
                <a:gd name="T68" fmla="*/ 83 w 98"/>
                <a:gd name="T69" fmla="*/ 64 h 96"/>
                <a:gd name="T70" fmla="*/ 85 w 98"/>
                <a:gd name="T71" fmla="*/ 60 h 96"/>
                <a:gd name="T72" fmla="*/ 98 w 98"/>
                <a:gd name="T73" fmla="*/ 52 h 96"/>
                <a:gd name="T74" fmla="*/ 98 w 98"/>
                <a:gd name="T75" fmla="*/ 42 h 96"/>
                <a:gd name="T76" fmla="*/ 85 w 98"/>
                <a:gd name="T77" fmla="*/ 35 h 96"/>
                <a:gd name="T78" fmla="*/ 49 w 98"/>
                <a:gd name="T79" fmla="*/ 64 h 96"/>
                <a:gd name="T80" fmla="*/ 32 w 98"/>
                <a:gd name="T81" fmla="*/ 48 h 96"/>
                <a:gd name="T82" fmla="*/ 49 w 98"/>
                <a:gd name="T83" fmla="*/ 31 h 96"/>
                <a:gd name="T84" fmla="*/ 66 w 98"/>
                <a:gd name="T85" fmla="*/ 48 h 96"/>
                <a:gd name="T86" fmla="*/ 49 w 98"/>
                <a:gd name="T87" fmla="*/ 64 h 96"/>
                <a:gd name="T88" fmla="*/ 49 w 98"/>
                <a:gd name="T89" fmla="*/ 64 h 96"/>
                <a:gd name="T90" fmla="*/ 49 w 98"/>
                <a:gd name="T9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6">
                  <a:moveTo>
                    <a:pt x="85" y="35"/>
                  </a:moveTo>
                  <a:cubicBezTo>
                    <a:pt x="83" y="31"/>
                    <a:pt x="83" y="31"/>
                    <a:pt x="83" y="31"/>
                  </a:cubicBezTo>
                  <a:cubicBezTo>
                    <a:pt x="89" y="19"/>
                    <a:pt x="88" y="18"/>
                    <a:pt x="87" y="17"/>
                  </a:cubicBezTo>
                  <a:cubicBezTo>
                    <a:pt x="80" y="10"/>
                    <a:pt x="80" y="10"/>
                    <a:pt x="80" y="10"/>
                  </a:cubicBezTo>
                  <a:cubicBezTo>
                    <a:pt x="79" y="9"/>
                    <a:pt x="79" y="9"/>
                    <a:pt x="79" y="9"/>
                  </a:cubicBezTo>
                  <a:cubicBezTo>
                    <a:pt x="78" y="9"/>
                    <a:pt x="78" y="9"/>
                    <a:pt x="78" y="9"/>
                  </a:cubicBezTo>
                  <a:cubicBezTo>
                    <a:pt x="78" y="9"/>
                    <a:pt x="77" y="9"/>
                    <a:pt x="65" y="14"/>
                  </a:cubicBezTo>
                  <a:cubicBezTo>
                    <a:pt x="61" y="13"/>
                    <a:pt x="61" y="13"/>
                    <a:pt x="61" y="13"/>
                  </a:cubicBezTo>
                  <a:cubicBezTo>
                    <a:pt x="56" y="0"/>
                    <a:pt x="56" y="0"/>
                    <a:pt x="54" y="0"/>
                  </a:cubicBezTo>
                  <a:cubicBezTo>
                    <a:pt x="44" y="0"/>
                    <a:pt x="44" y="0"/>
                    <a:pt x="44" y="0"/>
                  </a:cubicBezTo>
                  <a:cubicBezTo>
                    <a:pt x="42" y="0"/>
                    <a:pt x="42" y="0"/>
                    <a:pt x="37" y="13"/>
                  </a:cubicBezTo>
                  <a:cubicBezTo>
                    <a:pt x="33" y="14"/>
                    <a:pt x="33" y="14"/>
                    <a:pt x="33" y="14"/>
                  </a:cubicBezTo>
                  <a:cubicBezTo>
                    <a:pt x="25" y="11"/>
                    <a:pt x="21" y="10"/>
                    <a:pt x="20" y="10"/>
                  </a:cubicBezTo>
                  <a:cubicBezTo>
                    <a:pt x="19" y="10"/>
                    <a:pt x="19" y="10"/>
                    <a:pt x="19" y="10"/>
                  </a:cubicBezTo>
                  <a:cubicBezTo>
                    <a:pt x="11" y="17"/>
                    <a:pt x="11" y="17"/>
                    <a:pt x="11" y="17"/>
                  </a:cubicBezTo>
                  <a:cubicBezTo>
                    <a:pt x="10" y="18"/>
                    <a:pt x="9" y="19"/>
                    <a:pt x="15" y="32"/>
                  </a:cubicBezTo>
                  <a:cubicBezTo>
                    <a:pt x="13" y="36"/>
                    <a:pt x="13" y="36"/>
                    <a:pt x="13" y="36"/>
                  </a:cubicBezTo>
                  <a:cubicBezTo>
                    <a:pt x="0" y="41"/>
                    <a:pt x="0" y="41"/>
                    <a:pt x="0" y="43"/>
                  </a:cubicBezTo>
                  <a:cubicBezTo>
                    <a:pt x="0" y="53"/>
                    <a:pt x="0" y="53"/>
                    <a:pt x="0" y="53"/>
                  </a:cubicBezTo>
                  <a:cubicBezTo>
                    <a:pt x="0" y="54"/>
                    <a:pt x="0" y="55"/>
                    <a:pt x="14" y="60"/>
                  </a:cubicBezTo>
                  <a:cubicBezTo>
                    <a:pt x="15" y="64"/>
                    <a:pt x="15" y="64"/>
                    <a:pt x="15" y="64"/>
                  </a:cubicBezTo>
                  <a:cubicBezTo>
                    <a:pt x="9" y="77"/>
                    <a:pt x="10" y="77"/>
                    <a:pt x="11" y="78"/>
                  </a:cubicBezTo>
                  <a:cubicBezTo>
                    <a:pt x="18" y="85"/>
                    <a:pt x="18" y="85"/>
                    <a:pt x="18" y="85"/>
                  </a:cubicBezTo>
                  <a:cubicBezTo>
                    <a:pt x="19" y="86"/>
                    <a:pt x="19" y="86"/>
                    <a:pt x="19" y="86"/>
                  </a:cubicBezTo>
                  <a:cubicBezTo>
                    <a:pt x="20" y="86"/>
                    <a:pt x="20" y="86"/>
                    <a:pt x="20" y="86"/>
                  </a:cubicBezTo>
                  <a:cubicBezTo>
                    <a:pt x="20" y="86"/>
                    <a:pt x="22" y="86"/>
                    <a:pt x="33" y="81"/>
                  </a:cubicBezTo>
                  <a:cubicBezTo>
                    <a:pt x="37" y="82"/>
                    <a:pt x="37" y="82"/>
                    <a:pt x="37" y="82"/>
                  </a:cubicBezTo>
                  <a:cubicBezTo>
                    <a:pt x="42" y="96"/>
                    <a:pt x="43" y="96"/>
                    <a:pt x="44" y="96"/>
                  </a:cubicBezTo>
                  <a:cubicBezTo>
                    <a:pt x="54" y="96"/>
                    <a:pt x="54" y="96"/>
                    <a:pt x="54" y="96"/>
                  </a:cubicBezTo>
                  <a:cubicBezTo>
                    <a:pt x="56" y="96"/>
                    <a:pt x="57" y="96"/>
                    <a:pt x="61" y="82"/>
                  </a:cubicBezTo>
                  <a:cubicBezTo>
                    <a:pt x="66" y="81"/>
                    <a:pt x="66" y="81"/>
                    <a:pt x="66" y="81"/>
                  </a:cubicBezTo>
                  <a:cubicBezTo>
                    <a:pt x="73" y="84"/>
                    <a:pt x="77" y="86"/>
                    <a:pt x="79" y="86"/>
                  </a:cubicBezTo>
                  <a:cubicBezTo>
                    <a:pt x="80" y="86"/>
                    <a:pt x="80" y="86"/>
                    <a:pt x="80" y="86"/>
                  </a:cubicBezTo>
                  <a:cubicBezTo>
                    <a:pt x="87" y="78"/>
                    <a:pt x="87" y="78"/>
                    <a:pt x="87" y="78"/>
                  </a:cubicBezTo>
                  <a:cubicBezTo>
                    <a:pt x="89" y="77"/>
                    <a:pt x="89" y="76"/>
                    <a:pt x="83" y="64"/>
                  </a:cubicBezTo>
                  <a:cubicBezTo>
                    <a:pt x="85" y="60"/>
                    <a:pt x="85" y="60"/>
                    <a:pt x="85" y="60"/>
                  </a:cubicBezTo>
                  <a:cubicBezTo>
                    <a:pt x="98" y="55"/>
                    <a:pt x="98" y="54"/>
                    <a:pt x="98" y="52"/>
                  </a:cubicBezTo>
                  <a:cubicBezTo>
                    <a:pt x="98" y="42"/>
                    <a:pt x="98" y="42"/>
                    <a:pt x="98" y="42"/>
                  </a:cubicBezTo>
                  <a:cubicBezTo>
                    <a:pt x="98" y="41"/>
                    <a:pt x="98" y="40"/>
                    <a:pt x="85" y="35"/>
                  </a:cubicBezTo>
                  <a:close/>
                  <a:moveTo>
                    <a:pt x="49" y="64"/>
                  </a:moveTo>
                  <a:cubicBezTo>
                    <a:pt x="40" y="64"/>
                    <a:pt x="32" y="57"/>
                    <a:pt x="32" y="48"/>
                  </a:cubicBezTo>
                  <a:cubicBezTo>
                    <a:pt x="32" y="38"/>
                    <a:pt x="40" y="31"/>
                    <a:pt x="49" y="31"/>
                  </a:cubicBezTo>
                  <a:cubicBezTo>
                    <a:pt x="58" y="31"/>
                    <a:pt x="66" y="38"/>
                    <a:pt x="66" y="48"/>
                  </a:cubicBezTo>
                  <a:cubicBezTo>
                    <a:pt x="66" y="57"/>
                    <a:pt x="58" y="64"/>
                    <a:pt x="49" y="64"/>
                  </a:cubicBezTo>
                  <a:close/>
                  <a:moveTo>
                    <a:pt x="49" y="64"/>
                  </a:moveTo>
                  <a:cubicBezTo>
                    <a:pt x="49" y="64"/>
                    <a:pt x="49" y="64"/>
                    <a:pt x="49"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noEditPoints="1"/>
            </p:cNvSpPr>
            <p:nvPr/>
          </p:nvSpPr>
          <p:spPr bwMode="auto">
            <a:xfrm>
              <a:off x="7432675" y="1722438"/>
              <a:ext cx="127000" cy="127000"/>
            </a:xfrm>
            <a:custGeom>
              <a:avLst/>
              <a:gdLst>
                <a:gd name="T0" fmla="*/ 30 w 34"/>
                <a:gd name="T1" fmla="*/ 12 h 34"/>
                <a:gd name="T2" fmla="*/ 29 w 34"/>
                <a:gd name="T3" fmla="*/ 11 h 34"/>
                <a:gd name="T4" fmla="*/ 31 w 34"/>
                <a:gd name="T5" fmla="*/ 6 h 34"/>
                <a:gd name="T6" fmla="*/ 28 w 34"/>
                <a:gd name="T7" fmla="*/ 3 h 34"/>
                <a:gd name="T8" fmla="*/ 28 w 34"/>
                <a:gd name="T9" fmla="*/ 3 h 34"/>
                <a:gd name="T10" fmla="*/ 27 w 34"/>
                <a:gd name="T11" fmla="*/ 3 h 34"/>
                <a:gd name="T12" fmla="*/ 23 w 34"/>
                <a:gd name="T13" fmla="*/ 5 h 34"/>
                <a:gd name="T14" fmla="*/ 21 w 34"/>
                <a:gd name="T15" fmla="*/ 4 h 34"/>
                <a:gd name="T16" fmla="*/ 19 w 34"/>
                <a:gd name="T17" fmla="*/ 0 h 34"/>
                <a:gd name="T18" fmla="*/ 15 w 34"/>
                <a:gd name="T19" fmla="*/ 0 h 34"/>
                <a:gd name="T20" fmla="*/ 13 w 34"/>
                <a:gd name="T21" fmla="*/ 4 h 34"/>
                <a:gd name="T22" fmla="*/ 11 w 34"/>
                <a:gd name="T23" fmla="*/ 5 h 34"/>
                <a:gd name="T24" fmla="*/ 7 w 34"/>
                <a:gd name="T25" fmla="*/ 3 h 34"/>
                <a:gd name="T26" fmla="*/ 6 w 34"/>
                <a:gd name="T27" fmla="*/ 3 h 34"/>
                <a:gd name="T28" fmla="*/ 3 w 34"/>
                <a:gd name="T29" fmla="*/ 6 h 34"/>
                <a:gd name="T30" fmla="*/ 5 w 34"/>
                <a:gd name="T31" fmla="*/ 11 h 34"/>
                <a:gd name="T32" fmla="*/ 4 w 34"/>
                <a:gd name="T33" fmla="*/ 12 h 34"/>
                <a:gd name="T34" fmla="*/ 0 w 34"/>
                <a:gd name="T35" fmla="*/ 15 h 34"/>
                <a:gd name="T36" fmla="*/ 0 w 34"/>
                <a:gd name="T37" fmla="*/ 18 h 34"/>
                <a:gd name="T38" fmla="*/ 4 w 34"/>
                <a:gd name="T39" fmla="*/ 21 h 34"/>
                <a:gd name="T40" fmla="*/ 5 w 34"/>
                <a:gd name="T41" fmla="*/ 22 h 34"/>
                <a:gd name="T42" fmla="*/ 4 w 34"/>
                <a:gd name="T43" fmla="*/ 27 h 34"/>
                <a:gd name="T44" fmla="*/ 6 w 34"/>
                <a:gd name="T45" fmla="*/ 30 h 34"/>
                <a:gd name="T46" fmla="*/ 6 w 34"/>
                <a:gd name="T47" fmla="*/ 30 h 34"/>
                <a:gd name="T48" fmla="*/ 7 w 34"/>
                <a:gd name="T49" fmla="*/ 30 h 34"/>
                <a:gd name="T50" fmla="*/ 11 w 34"/>
                <a:gd name="T51" fmla="*/ 28 h 34"/>
                <a:gd name="T52" fmla="*/ 13 w 34"/>
                <a:gd name="T53" fmla="*/ 29 h 34"/>
                <a:gd name="T54" fmla="*/ 15 w 34"/>
                <a:gd name="T55" fmla="*/ 34 h 34"/>
                <a:gd name="T56" fmla="*/ 19 w 34"/>
                <a:gd name="T57" fmla="*/ 34 h 34"/>
                <a:gd name="T58" fmla="*/ 21 w 34"/>
                <a:gd name="T59" fmla="*/ 29 h 34"/>
                <a:gd name="T60" fmla="*/ 23 w 34"/>
                <a:gd name="T61" fmla="*/ 28 h 34"/>
                <a:gd name="T62" fmla="*/ 28 w 34"/>
                <a:gd name="T63" fmla="*/ 30 h 34"/>
                <a:gd name="T64" fmla="*/ 28 w 34"/>
                <a:gd name="T65" fmla="*/ 30 h 34"/>
                <a:gd name="T66" fmla="*/ 31 w 34"/>
                <a:gd name="T67" fmla="*/ 27 h 34"/>
                <a:gd name="T68" fmla="*/ 29 w 34"/>
                <a:gd name="T69" fmla="*/ 22 h 34"/>
                <a:gd name="T70" fmla="*/ 30 w 34"/>
                <a:gd name="T71" fmla="*/ 21 h 34"/>
                <a:gd name="T72" fmla="*/ 34 w 34"/>
                <a:gd name="T73" fmla="*/ 18 h 34"/>
                <a:gd name="T74" fmla="*/ 34 w 34"/>
                <a:gd name="T75" fmla="*/ 15 h 34"/>
                <a:gd name="T76" fmla="*/ 30 w 34"/>
                <a:gd name="T77" fmla="*/ 12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7" y="3"/>
                    <a:pt x="27" y="3"/>
                    <a:pt x="27" y="3"/>
                  </a:cubicBezTo>
                  <a:cubicBezTo>
                    <a:pt x="27" y="3"/>
                    <a:pt x="27" y="3"/>
                    <a:pt x="23" y="5"/>
                  </a:cubicBezTo>
                  <a:cubicBezTo>
                    <a:pt x="21" y="4"/>
                    <a:pt x="21" y="4"/>
                    <a:pt x="21" y="4"/>
                  </a:cubicBezTo>
                  <a:cubicBezTo>
                    <a:pt x="20" y="0"/>
                    <a:pt x="19" y="0"/>
                    <a:pt x="19" y="0"/>
                  </a:cubicBezTo>
                  <a:cubicBezTo>
                    <a:pt x="15" y="0"/>
                    <a:pt x="15" y="0"/>
                    <a:pt x="15" y="0"/>
                  </a:cubicBezTo>
                  <a:cubicBezTo>
                    <a:pt x="15" y="0"/>
                    <a:pt x="14" y="0"/>
                    <a:pt x="13" y="4"/>
                  </a:cubicBezTo>
                  <a:cubicBezTo>
                    <a:pt x="11" y="5"/>
                    <a:pt x="11" y="5"/>
                    <a:pt x="11" y="5"/>
                  </a:cubicBezTo>
                  <a:cubicBezTo>
                    <a:pt x="9" y="4"/>
                    <a:pt x="7" y="3"/>
                    <a:pt x="7" y="3"/>
                  </a:cubicBezTo>
                  <a:cubicBezTo>
                    <a:pt x="6" y="3"/>
                    <a:pt x="6" y="3"/>
                    <a:pt x="6" y="3"/>
                  </a:cubicBezTo>
                  <a:cubicBezTo>
                    <a:pt x="3" y="6"/>
                    <a:pt x="3" y="6"/>
                    <a:pt x="3" y="6"/>
                  </a:cubicBezTo>
                  <a:cubicBezTo>
                    <a:pt x="3" y="6"/>
                    <a:pt x="3" y="6"/>
                    <a:pt x="5" y="11"/>
                  </a:cubicBezTo>
                  <a:cubicBezTo>
                    <a:pt x="4" y="12"/>
                    <a:pt x="4" y="12"/>
                    <a:pt x="4" y="12"/>
                  </a:cubicBezTo>
                  <a:cubicBezTo>
                    <a:pt x="0" y="14"/>
                    <a:pt x="0" y="14"/>
                    <a:pt x="0" y="15"/>
                  </a:cubicBezTo>
                  <a:cubicBezTo>
                    <a:pt x="0" y="18"/>
                    <a:pt x="0" y="18"/>
                    <a:pt x="0" y="18"/>
                  </a:cubicBezTo>
                  <a:cubicBezTo>
                    <a:pt x="0" y="19"/>
                    <a:pt x="0" y="19"/>
                    <a:pt x="4" y="21"/>
                  </a:cubicBezTo>
                  <a:cubicBezTo>
                    <a:pt x="5" y="22"/>
                    <a:pt x="5" y="22"/>
                    <a:pt x="5" y="22"/>
                  </a:cubicBezTo>
                  <a:cubicBezTo>
                    <a:pt x="3" y="27"/>
                    <a:pt x="3" y="27"/>
                    <a:pt x="4" y="27"/>
                  </a:cubicBezTo>
                  <a:cubicBezTo>
                    <a:pt x="6" y="30"/>
                    <a:pt x="6" y="30"/>
                    <a:pt x="6" y="30"/>
                  </a:cubicBezTo>
                  <a:cubicBezTo>
                    <a:pt x="6" y="30"/>
                    <a:pt x="6" y="30"/>
                    <a:pt x="6" y="30"/>
                  </a:cubicBezTo>
                  <a:cubicBezTo>
                    <a:pt x="7" y="30"/>
                    <a:pt x="7" y="30"/>
                    <a:pt x="7" y="30"/>
                  </a:cubicBezTo>
                  <a:cubicBezTo>
                    <a:pt x="7" y="30"/>
                    <a:pt x="7" y="30"/>
                    <a:pt x="11" y="28"/>
                  </a:cubicBezTo>
                  <a:cubicBezTo>
                    <a:pt x="13" y="29"/>
                    <a:pt x="13" y="29"/>
                    <a:pt x="13" y="29"/>
                  </a:cubicBezTo>
                  <a:cubicBezTo>
                    <a:pt x="15" y="34"/>
                    <a:pt x="15" y="34"/>
                    <a:pt x="15" y="34"/>
                  </a:cubicBezTo>
                  <a:cubicBezTo>
                    <a:pt x="19" y="34"/>
                    <a:pt x="19" y="34"/>
                    <a:pt x="19" y="34"/>
                  </a:cubicBezTo>
                  <a:cubicBezTo>
                    <a:pt x="20" y="34"/>
                    <a:pt x="20" y="34"/>
                    <a:pt x="21" y="29"/>
                  </a:cubicBezTo>
                  <a:cubicBezTo>
                    <a:pt x="23" y="28"/>
                    <a:pt x="23" y="28"/>
                    <a:pt x="23" y="28"/>
                  </a:cubicBezTo>
                  <a:cubicBezTo>
                    <a:pt x="26" y="29"/>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4" y="19"/>
                    <a:pt x="34" y="19"/>
                    <a:pt x="34" y="18"/>
                  </a:cubicBezTo>
                  <a:cubicBezTo>
                    <a:pt x="34" y="15"/>
                    <a:pt x="34" y="15"/>
                    <a:pt x="34" y="15"/>
                  </a:cubicBezTo>
                  <a:cubicBezTo>
                    <a:pt x="34" y="14"/>
                    <a:pt x="34" y="14"/>
                    <a:pt x="30" y="12"/>
                  </a:cubicBezTo>
                  <a:close/>
                  <a:moveTo>
                    <a:pt x="17" y="23"/>
                  </a:moveTo>
                  <a:cubicBezTo>
                    <a:pt x="14" y="23"/>
                    <a:pt x="11" y="20"/>
                    <a:pt x="11" y="17"/>
                  </a:cubicBezTo>
                  <a:cubicBezTo>
                    <a:pt x="11" y="13"/>
                    <a:pt x="14" y="11"/>
                    <a:pt x="17" y="11"/>
                  </a:cubicBezTo>
                  <a:cubicBezTo>
                    <a:pt x="20" y="11"/>
                    <a:pt x="23" y="13"/>
                    <a:pt x="23" y="17"/>
                  </a:cubicBezTo>
                  <a:cubicBezTo>
                    <a:pt x="23" y="20"/>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noEditPoints="1"/>
            </p:cNvSpPr>
            <p:nvPr/>
          </p:nvSpPr>
          <p:spPr bwMode="auto">
            <a:xfrm>
              <a:off x="7593013" y="2409825"/>
              <a:ext cx="131763" cy="128588"/>
            </a:xfrm>
            <a:custGeom>
              <a:avLst/>
              <a:gdLst>
                <a:gd name="T0" fmla="*/ 30 w 35"/>
                <a:gd name="T1" fmla="*/ 12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4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2 h 34"/>
                <a:gd name="T34" fmla="*/ 0 w 35"/>
                <a:gd name="T35" fmla="*/ 15 h 34"/>
                <a:gd name="T36" fmla="*/ 0 w 35"/>
                <a:gd name="T37" fmla="*/ 19 h 34"/>
                <a:gd name="T38" fmla="*/ 5 w 35"/>
                <a:gd name="T39" fmla="*/ 21 h 34"/>
                <a:gd name="T40" fmla="*/ 5 w 35"/>
                <a:gd name="T41" fmla="*/ 22 h 34"/>
                <a:gd name="T42" fmla="*/ 4 w 35"/>
                <a:gd name="T43" fmla="*/ 28 h 34"/>
                <a:gd name="T44" fmla="*/ 6 w 35"/>
                <a:gd name="T45" fmla="*/ 30 h 34"/>
                <a:gd name="T46" fmla="*/ 7 w 35"/>
                <a:gd name="T47" fmla="*/ 30 h 34"/>
                <a:gd name="T48" fmla="*/ 7 w 35"/>
                <a:gd name="T49" fmla="*/ 30 h 34"/>
                <a:gd name="T50" fmla="*/ 11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7 h 34"/>
                <a:gd name="T68" fmla="*/ 29 w 35"/>
                <a:gd name="T69" fmla="*/ 22 h 34"/>
                <a:gd name="T70" fmla="*/ 30 w 35"/>
                <a:gd name="T71" fmla="*/ 21 h 34"/>
                <a:gd name="T72" fmla="*/ 35 w 35"/>
                <a:gd name="T73" fmla="*/ 18 h 34"/>
                <a:gd name="T74" fmla="*/ 35 w 35"/>
                <a:gd name="T75" fmla="*/ 15 h 34"/>
                <a:gd name="T76" fmla="*/ 30 w 35"/>
                <a:gd name="T77" fmla="*/ 12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8" y="3"/>
                    <a:pt x="28" y="3"/>
                    <a:pt x="28" y="3"/>
                  </a:cubicBezTo>
                  <a:cubicBezTo>
                    <a:pt x="27" y="3"/>
                    <a:pt x="27" y="3"/>
                    <a:pt x="23" y="5"/>
                  </a:cubicBezTo>
                  <a:cubicBezTo>
                    <a:pt x="22" y="4"/>
                    <a:pt x="22" y="4"/>
                    <a:pt x="22" y="4"/>
                  </a:cubicBezTo>
                  <a:cubicBezTo>
                    <a:pt x="20" y="0"/>
                    <a:pt x="20" y="0"/>
                    <a:pt x="19" y="0"/>
                  </a:cubicBezTo>
                  <a:cubicBezTo>
                    <a:pt x="15" y="0"/>
                    <a:pt x="15" y="0"/>
                    <a:pt x="15" y="0"/>
                  </a:cubicBezTo>
                  <a:cubicBezTo>
                    <a:pt x="15" y="0"/>
                    <a:pt x="15" y="0"/>
                    <a:pt x="13" y="4"/>
                  </a:cubicBezTo>
                  <a:cubicBezTo>
                    <a:pt x="11" y="5"/>
                    <a:pt x="11" y="5"/>
                    <a:pt x="11" y="5"/>
                  </a:cubicBezTo>
                  <a:cubicBezTo>
                    <a:pt x="9" y="4"/>
                    <a:pt x="7" y="3"/>
                    <a:pt x="7" y="3"/>
                  </a:cubicBezTo>
                  <a:cubicBezTo>
                    <a:pt x="6" y="3"/>
                    <a:pt x="6" y="3"/>
                    <a:pt x="6" y="3"/>
                  </a:cubicBezTo>
                  <a:cubicBezTo>
                    <a:pt x="4" y="6"/>
                    <a:pt x="4" y="6"/>
                    <a:pt x="4" y="6"/>
                  </a:cubicBezTo>
                  <a:cubicBezTo>
                    <a:pt x="3" y="6"/>
                    <a:pt x="3" y="7"/>
                    <a:pt x="5" y="11"/>
                  </a:cubicBezTo>
                  <a:cubicBezTo>
                    <a:pt x="5" y="12"/>
                    <a:pt x="5" y="12"/>
                    <a:pt x="5" y="12"/>
                  </a:cubicBezTo>
                  <a:cubicBezTo>
                    <a:pt x="0" y="14"/>
                    <a:pt x="0" y="14"/>
                    <a:pt x="0" y="15"/>
                  </a:cubicBezTo>
                  <a:cubicBezTo>
                    <a:pt x="0" y="19"/>
                    <a:pt x="0" y="19"/>
                    <a:pt x="0" y="19"/>
                  </a:cubicBezTo>
                  <a:cubicBezTo>
                    <a:pt x="0" y="19"/>
                    <a:pt x="0" y="19"/>
                    <a:pt x="5" y="21"/>
                  </a:cubicBezTo>
                  <a:cubicBezTo>
                    <a:pt x="5" y="22"/>
                    <a:pt x="5" y="22"/>
                    <a:pt x="5" y="22"/>
                  </a:cubicBezTo>
                  <a:cubicBezTo>
                    <a:pt x="3" y="27"/>
                    <a:pt x="3" y="27"/>
                    <a:pt x="4" y="28"/>
                  </a:cubicBezTo>
                  <a:cubicBezTo>
                    <a:pt x="6" y="30"/>
                    <a:pt x="6" y="30"/>
                    <a:pt x="6" y="30"/>
                  </a:cubicBezTo>
                  <a:cubicBezTo>
                    <a:pt x="7" y="30"/>
                    <a:pt x="7" y="30"/>
                    <a:pt x="7" y="30"/>
                  </a:cubicBezTo>
                  <a:cubicBezTo>
                    <a:pt x="7" y="30"/>
                    <a:pt x="7" y="30"/>
                    <a:pt x="7" y="30"/>
                  </a:cubicBezTo>
                  <a:cubicBezTo>
                    <a:pt x="7" y="30"/>
                    <a:pt x="8" y="30"/>
                    <a:pt x="11"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5" y="19"/>
                    <a:pt x="35" y="19"/>
                    <a:pt x="35" y="18"/>
                  </a:cubicBezTo>
                  <a:cubicBezTo>
                    <a:pt x="35" y="15"/>
                    <a:pt x="35" y="15"/>
                    <a:pt x="35" y="15"/>
                  </a:cubicBezTo>
                  <a:cubicBezTo>
                    <a:pt x="35" y="14"/>
                    <a:pt x="35" y="14"/>
                    <a:pt x="30" y="12"/>
                  </a:cubicBezTo>
                  <a:close/>
                  <a:moveTo>
                    <a:pt x="17" y="23"/>
                  </a:moveTo>
                  <a:cubicBezTo>
                    <a:pt x="14" y="23"/>
                    <a:pt x="11" y="20"/>
                    <a:pt x="11" y="17"/>
                  </a:cubicBezTo>
                  <a:cubicBezTo>
                    <a:pt x="11" y="13"/>
                    <a:pt x="14" y="11"/>
                    <a:pt x="17" y="11"/>
                  </a:cubicBezTo>
                  <a:cubicBezTo>
                    <a:pt x="21" y="11"/>
                    <a:pt x="23" y="13"/>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noEditPoints="1"/>
            </p:cNvSpPr>
            <p:nvPr/>
          </p:nvSpPr>
          <p:spPr bwMode="auto">
            <a:xfrm>
              <a:off x="7461250" y="2978150"/>
              <a:ext cx="131763" cy="127000"/>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2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3" y="6"/>
                    <a:pt x="6"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2" y="20"/>
                    <a:pt x="12" y="17"/>
                  </a:cubicBezTo>
                  <a:cubicBezTo>
                    <a:pt x="12"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noEditPoints="1"/>
            </p:cNvSpPr>
            <p:nvPr/>
          </p:nvSpPr>
          <p:spPr bwMode="auto">
            <a:xfrm>
              <a:off x="7281863" y="3341688"/>
              <a:ext cx="131763" cy="128588"/>
            </a:xfrm>
            <a:custGeom>
              <a:avLst/>
              <a:gdLst>
                <a:gd name="T0" fmla="*/ 30 w 35"/>
                <a:gd name="T1" fmla="*/ 12 h 34"/>
                <a:gd name="T2" fmla="*/ 30 w 35"/>
                <a:gd name="T3" fmla="*/ 11 h 34"/>
                <a:gd name="T4" fmla="*/ 31 w 35"/>
                <a:gd name="T5" fmla="*/ 6 h 34"/>
                <a:gd name="T6" fmla="*/ 29 w 35"/>
                <a:gd name="T7" fmla="*/ 3 h 34"/>
                <a:gd name="T8" fmla="*/ 28 w 35"/>
                <a:gd name="T9" fmla="*/ 3 h 34"/>
                <a:gd name="T10" fmla="*/ 28 w 35"/>
                <a:gd name="T11" fmla="*/ 3 h 34"/>
                <a:gd name="T12" fmla="*/ 24 w 35"/>
                <a:gd name="T13" fmla="*/ 5 h 34"/>
                <a:gd name="T14" fmla="*/ 22 w 35"/>
                <a:gd name="T15" fmla="*/ 4 h 34"/>
                <a:gd name="T16" fmla="*/ 20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8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20 w 35"/>
                <a:gd name="T57" fmla="*/ 34 h 34"/>
                <a:gd name="T58" fmla="*/ 22 w 35"/>
                <a:gd name="T59" fmla="*/ 29 h 34"/>
                <a:gd name="T60" fmla="*/ 24 w 35"/>
                <a:gd name="T61" fmla="*/ 28 h 34"/>
                <a:gd name="T62" fmla="*/ 28 w 35"/>
                <a:gd name="T63" fmla="*/ 30 h 34"/>
                <a:gd name="T64" fmla="*/ 29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2 h 34"/>
                <a:gd name="T80" fmla="*/ 12 w 35"/>
                <a:gd name="T81" fmla="*/ 17 h 34"/>
                <a:gd name="T82" fmla="*/ 18 w 35"/>
                <a:gd name="T83" fmla="*/ 11 h 34"/>
                <a:gd name="T84" fmla="*/ 24 w 35"/>
                <a:gd name="T85" fmla="*/ 17 h 34"/>
                <a:gd name="T86" fmla="*/ 18 w 35"/>
                <a:gd name="T87" fmla="*/ 22 h 34"/>
                <a:gd name="T88" fmla="*/ 18 w 35"/>
                <a:gd name="T89" fmla="*/ 22 h 34"/>
                <a:gd name="T90" fmla="*/ 18 w 35"/>
                <a:gd name="T9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2" y="6"/>
                    <a:pt x="31" y="6"/>
                  </a:cubicBezTo>
                  <a:cubicBezTo>
                    <a:pt x="29" y="3"/>
                    <a:pt x="29" y="3"/>
                    <a:pt x="29" y="3"/>
                  </a:cubicBezTo>
                  <a:cubicBezTo>
                    <a:pt x="28" y="3"/>
                    <a:pt x="28" y="3"/>
                    <a:pt x="28" y="3"/>
                  </a:cubicBezTo>
                  <a:cubicBezTo>
                    <a:pt x="28" y="3"/>
                    <a:pt x="28" y="3"/>
                    <a:pt x="28" y="3"/>
                  </a:cubicBezTo>
                  <a:cubicBezTo>
                    <a:pt x="28" y="3"/>
                    <a:pt x="28" y="3"/>
                    <a:pt x="24" y="5"/>
                  </a:cubicBezTo>
                  <a:cubicBezTo>
                    <a:pt x="22" y="4"/>
                    <a:pt x="22" y="4"/>
                    <a:pt x="22" y="4"/>
                  </a:cubicBezTo>
                  <a:cubicBezTo>
                    <a:pt x="20" y="0"/>
                    <a:pt x="20" y="0"/>
                    <a:pt x="20"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4" y="6"/>
                    <a:pt x="6" y="11"/>
                  </a:cubicBezTo>
                  <a:cubicBezTo>
                    <a:pt x="5" y="12"/>
                    <a:pt x="5" y="12"/>
                    <a:pt x="5" y="12"/>
                  </a:cubicBezTo>
                  <a:cubicBezTo>
                    <a:pt x="0" y="14"/>
                    <a:pt x="0" y="14"/>
                    <a:pt x="0" y="15"/>
                  </a:cubicBezTo>
                  <a:cubicBezTo>
                    <a:pt x="0" y="18"/>
                    <a:pt x="0" y="18"/>
                    <a:pt x="0" y="18"/>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8" y="30"/>
                    <a:pt x="8" y="30"/>
                    <a:pt x="12" y="28"/>
                  </a:cubicBezTo>
                  <a:cubicBezTo>
                    <a:pt x="13" y="29"/>
                    <a:pt x="13" y="29"/>
                    <a:pt x="13" y="29"/>
                  </a:cubicBezTo>
                  <a:cubicBezTo>
                    <a:pt x="15" y="34"/>
                    <a:pt x="16" y="34"/>
                    <a:pt x="16" y="34"/>
                  </a:cubicBezTo>
                  <a:cubicBezTo>
                    <a:pt x="20" y="34"/>
                    <a:pt x="20" y="34"/>
                    <a:pt x="20" y="34"/>
                  </a:cubicBezTo>
                  <a:cubicBezTo>
                    <a:pt x="20" y="34"/>
                    <a:pt x="20" y="34"/>
                    <a:pt x="22" y="29"/>
                  </a:cubicBezTo>
                  <a:cubicBezTo>
                    <a:pt x="24" y="28"/>
                    <a:pt x="24" y="28"/>
                    <a:pt x="24" y="28"/>
                  </a:cubicBezTo>
                  <a:cubicBezTo>
                    <a:pt x="26" y="29"/>
                    <a:pt x="28" y="30"/>
                    <a:pt x="28" y="30"/>
                  </a:cubicBezTo>
                  <a:cubicBezTo>
                    <a:pt x="29" y="30"/>
                    <a:pt x="29" y="30"/>
                    <a:pt x="29"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2"/>
                  </a:moveTo>
                  <a:cubicBezTo>
                    <a:pt x="14" y="22"/>
                    <a:pt x="12" y="20"/>
                    <a:pt x="12" y="17"/>
                  </a:cubicBezTo>
                  <a:cubicBezTo>
                    <a:pt x="12" y="13"/>
                    <a:pt x="14" y="11"/>
                    <a:pt x="18" y="11"/>
                  </a:cubicBezTo>
                  <a:cubicBezTo>
                    <a:pt x="21" y="11"/>
                    <a:pt x="24" y="13"/>
                    <a:pt x="24" y="17"/>
                  </a:cubicBezTo>
                  <a:cubicBezTo>
                    <a:pt x="24" y="20"/>
                    <a:pt x="21" y="22"/>
                    <a:pt x="18" y="22"/>
                  </a:cubicBezTo>
                  <a:close/>
                  <a:moveTo>
                    <a:pt x="18" y="22"/>
                  </a:moveTo>
                  <a:cubicBezTo>
                    <a:pt x="18" y="22"/>
                    <a:pt x="18" y="22"/>
                    <a:pt x="18"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
            <p:cNvSpPr>
              <a:spLocks noEditPoints="1"/>
            </p:cNvSpPr>
            <p:nvPr/>
          </p:nvSpPr>
          <p:spPr bwMode="auto">
            <a:xfrm>
              <a:off x="5900738" y="2395538"/>
              <a:ext cx="1512888" cy="1481138"/>
            </a:xfrm>
            <a:custGeom>
              <a:avLst/>
              <a:gdLst>
                <a:gd name="T0" fmla="*/ 347 w 402"/>
                <a:gd name="T1" fmla="*/ 147 h 394"/>
                <a:gd name="T2" fmla="*/ 340 w 402"/>
                <a:gd name="T3" fmla="*/ 131 h 394"/>
                <a:gd name="T4" fmla="*/ 358 w 402"/>
                <a:gd name="T5" fmla="*/ 72 h 394"/>
                <a:gd name="T6" fmla="*/ 328 w 402"/>
                <a:gd name="T7" fmla="*/ 42 h 394"/>
                <a:gd name="T8" fmla="*/ 325 w 402"/>
                <a:gd name="T9" fmla="*/ 40 h 394"/>
                <a:gd name="T10" fmla="*/ 321 w 402"/>
                <a:gd name="T11" fmla="*/ 40 h 394"/>
                <a:gd name="T12" fmla="*/ 268 w 402"/>
                <a:gd name="T13" fmla="*/ 61 h 394"/>
                <a:gd name="T14" fmla="*/ 252 w 402"/>
                <a:gd name="T15" fmla="*/ 54 h 394"/>
                <a:gd name="T16" fmla="*/ 221 w 402"/>
                <a:gd name="T17" fmla="*/ 0 h 394"/>
                <a:gd name="T18" fmla="*/ 179 w 402"/>
                <a:gd name="T19" fmla="*/ 0 h 394"/>
                <a:gd name="T20" fmla="*/ 150 w 402"/>
                <a:gd name="T21" fmla="*/ 54 h 394"/>
                <a:gd name="T22" fmla="*/ 134 w 402"/>
                <a:gd name="T23" fmla="*/ 61 h 394"/>
                <a:gd name="T24" fmla="*/ 80 w 402"/>
                <a:gd name="T25" fmla="*/ 41 h 394"/>
                <a:gd name="T26" fmla="*/ 76 w 402"/>
                <a:gd name="T27" fmla="*/ 41 h 394"/>
                <a:gd name="T28" fmla="*/ 44 w 402"/>
                <a:gd name="T29" fmla="*/ 73 h 394"/>
                <a:gd name="T30" fmla="*/ 62 w 402"/>
                <a:gd name="T31" fmla="*/ 131 h 394"/>
                <a:gd name="T32" fmla="*/ 55 w 402"/>
                <a:gd name="T33" fmla="*/ 147 h 394"/>
                <a:gd name="T34" fmla="*/ 0 w 402"/>
                <a:gd name="T35" fmla="*/ 177 h 394"/>
                <a:gd name="T36" fmla="*/ 0 w 402"/>
                <a:gd name="T37" fmla="*/ 219 h 394"/>
                <a:gd name="T38" fmla="*/ 55 w 402"/>
                <a:gd name="T39" fmla="*/ 247 h 394"/>
                <a:gd name="T40" fmla="*/ 62 w 402"/>
                <a:gd name="T41" fmla="*/ 263 h 394"/>
                <a:gd name="T42" fmla="*/ 45 w 402"/>
                <a:gd name="T43" fmla="*/ 322 h 394"/>
                <a:gd name="T44" fmla="*/ 75 w 402"/>
                <a:gd name="T45" fmla="*/ 352 h 394"/>
                <a:gd name="T46" fmla="*/ 78 w 402"/>
                <a:gd name="T47" fmla="*/ 354 h 394"/>
                <a:gd name="T48" fmla="*/ 81 w 402"/>
                <a:gd name="T49" fmla="*/ 354 h 394"/>
                <a:gd name="T50" fmla="*/ 134 w 402"/>
                <a:gd name="T51" fmla="*/ 334 h 394"/>
                <a:gd name="T52" fmla="*/ 151 w 402"/>
                <a:gd name="T53" fmla="*/ 340 h 394"/>
                <a:gd name="T54" fmla="*/ 181 w 402"/>
                <a:gd name="T55" fmla="*/ 394 h 394"/>
                <a:gd name="T56" fmla="*/ 223 w 402"/>
                <a:gd name="T57" fmla="*/ 394 h 394"/>
                <a:gd name="T58" fmla="*/ 252 w 402"/>
                <a:gd name="T59" fmla="*/ 340 h 394"/>
                <a:gd name="T60" fmla="*/ 269 w 402"/>
                <a:gd name="T61" fmla="*/ 333 h 394"/>
                <a:gd name="T62" fmla="*/ 322 w 402"/>
                <a:gd name="T63" fmla="*/ 353 h 394"/>
                <a:gd name="T64" fmla="*/ 326 w 402"/>
                <a:gd name="T65" fmla="*/ 353 h 394"/>
                <a:gd name="T66" fmla="*/ 359 w 402"/>
                <a:gd name="T67" fmla="*/ 321 h 394"/>
                <a:gd name="T68" fmla="*/ 340 w 402"/>
                <a:gd name="T69" fmla="*/ 263 h 394"/>
                <a:gd name="T70" fmla="*/ 347 w 402"/>
                <a:gd name="T71" fmla="*/ 247 h 394"/>
                <a:gd name="T72" fmla="*/ 402 w 402"/>
                <a:gd name="T73" fmla="*/ 217 h 394"/>
                <a:gd name="T74" fmla="*/ 402 w 402"/>
                <a:gd name="T75" fmla="*/ 175 h 394"/>
                <a:gd name="T76" fmla="*/ 347 w 402"/>
                <a:gd name="T77" fmla="*/ 147 h 394"/>
                <a:gd name="T78" fmla="*/ 201 w 402"/>
                <a:gd name="T79" fmla="*/ 266 h 394"/>
                <a:gd name="T80" fmla="*/ 131 w 402"/>
                <a:gd name="T81" fmla="*/ 197 h 394"/>
                <a:gd name="T82" fmla="*/ 201 w 402"/>
                <a:gd name="T83" fmla="*/ 128 h 394"/>
                <a:gd name="T84" fmla="*/ 271 w 402"/>
                <a:gd name="T85" fmla="*/ 197 h 394"/>
                <a:gd name="T86" fmla="*/ 201 w 402"/>
                <a:gd name="T87" fmla="*/ 266 h 394"/>
                <a:gd name="T88" fmla="*/ 201 w 402"/>
                <a:gd name="T89" fmla="*/ 266 h 394"/>
                <a:gd name="T90" fmla="*/ 201 w 402"/>
                <a:gd name="T91" fmla="*/ 26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394">
                  <a:moveTo>
                    <a:pt x="347" y="147"/>
                  </a:moveTo>
                  <a:cubicBezTo>
                    <a:pt x="340" y="131"/>
                    <a:pt x="340" y="131"/>
                    <a:pt x="340" y="131"/>
                  </a:cubicBezTo>
                  <a:cubicBezTo>
                    <a:pt x="364" y="78"/>
                    <a:pt x="362" y="76"/>
                    <a:pt x="358" y="72"/>
                  </a:cubicBezTo>
                  <a:cubicBezTo>
                    <a:pt x="328" y="42"/>
                    <a:pt x="328" y="42"/>
                    <a:pt x="328" y="42"/>
                  </a:cubicBezTo>
                  <a:cubicBezTo>
                    <a:pt x="325" y="40"/>
                    <a:pt x="325" y="40"/>
                    <a:pt x="325" y="40"/>
                  </a:cubicBezTo>
                  <a:cubicBezTo>
                    <a:pt x="321" y="40"/>
                    <a:pt x="321" y="40"/>
                    <a:pt x="321" y="40"/>
                  </a:cubicBezTo>
                  <a:cubicBezTo>
                    <a:pt x="319" y="40"/>
                    <a:pt x="314" y="40"/>
                    <a:pt x="268" y="61"/>
                  </a:cubicBezTo>
                  <a:cubicBezTo>
                    <a:pt x="252" y="54"/>
                    <a:pt x="252" y="54"/>
                    <a:pt x="252" y="54"/>
                  </a:cubicBezTo>
                  <a:cubicBezTo>
                    <a:pt x="230" y="0"/>
                    <a:pt x="228" y="0"/>
                    <a:pt x="221" y="0"/>
                  </a:cubicBezTo>
                  <a:cubicBezTo>
                    <a:pt x="179" y="0"/>
                    <a:pt x="179" y="0"/>
                    <a:pt x="179" y="0"/>
                  </a:cubicBezTo>
                  <a:cubicBezTo>
                    <a:pt x="173" y="0"/>
                    <a:pt x="170" y="0"/>
                    <a:pt x="150" y="54"/>
                  </a:cubicBezTo>
                  <a:cubicBezTo>
                    <a:pt x="134" y="61"/>
                    <a:pt x="134" y="61"/>
                    <a:pt x="134" y="61"/>
                  </a:cubicBezTo>
                  <a:cubicBezTo>
                    <a:pt x="103" y="48"/>
                    <a:pt x="85" y="41"/>
                    <a:pt x="80" y="41"/>
                  </a:cubicBezTo>
                  <a:cubicBezTo>
                    <a:pt x="76" y="41"/>
                    <a:pt x="76" y="41"/>
                    <a:pt x="76" y="41"/>
                  </a:cubicBezTo>
                  <a:cubicBezTo>
                    <a:pt x="44" y="73"/>
                    <a:pt x="44" y="73"/>
                    <a:pt x="44" y="73"/>
                  </a:cubicBezTo>
                  <a:cubicBezTo>
                    <a:pt x="39" y="77"/>
                    <a:pt x="37" y="79"/>
                    <a:pt x="62" y="131"/>
                  </a:cubicBezTo>
                  <a:cubicBezTo>
                    <a:pt x="55" y="147"/>
                    <a:pt x="55" y="147"/>
                    <a:pt x="55" y="147"/>
                  </a:cubicBezTo>
                  <a:cubicBezTo>
                    <a:pt x="0" y="169"/>
                    <a:pt x="0" y="171"/>
                    <a:pt x="0" y="177"/>
                  </a:cubicBezTo>
                  <a:cubicBezTo>
                    <a:pt x="0" y="219"/>
                    <a:pt x="0" y="219"/>
                    <a:pt x="0" y="219"/>
                  </a:cubicBezTo>
                  <a:cubicBezTo>
                    <a:pt x="0" y="225"/>
                    <a:pt x="0" y="227"/>
                    <a:pt x="55" y="247"/>
                  </a:cubicBezTo>
                  <a:cubicBezTo>
                    <a:pt x="62" y="263"/>
                    <a:pt x="62" y="263"/>
                    <a:pt x="62" y="263"/>
                  </a:cubicBezTo>
                  <a:cubicBezTo>
                    <a:pt x="39" y="316"/>
                    <a:pt x="40" y="318"/>
                    <a:pt x="45" y="322"/>
                  </a:cubicBezTo>
                  <a:cubicBezTo>
                    <a:pt x="75" y="352"/>
                    <a:pt x="75" y="352"/>
                    <a:pt x="75" y="352"/>
                  </a:cubicBezTo>
                  <a:cubicBezTo>
                    <a:pt x="78" y="354"/>
                    <a:pt x="78" y="354"/>
                    <a:pt x="78" y="354"/>
                  </a:cubicBezTo>
                  <a:cubicBezTo>
                    <a:pt x="81" y="354"/>
                    <a:pt x="81" y="354"/>
                    <a:pt x="81" y="354"/>
                  </a:cubicBezTo>
                  <a:cubicBezTo>
                    <a:pt x="83" y="354"/>
                    <a:pt x="88" y="354"/>
                    <a:pt x="134" y="334"/>
                  </a:cubicBezTo>
                  <a:cubicBezTo>
                    <a:pt x="151" y="340"/>
                    <a:pt x="151" y="340"/>
                    <a:pt x="151" y="340"/>
                  </a:cubicBezTo>
                  <a:cubicBezTo>
                    <a:pt x="172" y="394"/>
                    <a:pt x="175" y="394"/>
                    <a:pt x="181" y="394"/>
                  </a:cubicBezTo>
                  <a:cubicBezTo>
                    <a:pt x="223" y="394"/>
                    <a:pt x="223" y="394"/>
                    <a:pt x="223" y="394"/>
                  </a:cubicBezTo>
                  <a:cubicBezTo>
                    <a:pt x="230" y="394"/>
                    <a:pt x="232" y="394"/>
                    <a:pt x="252" y="340"/>
                  </a:cubicBezTo>
                  <a:cubicBezTo>
                    <a:pt x="269" y="333"/>
                    <a:pt x="269" y="333"/>
                    <a:pt x="269" y="333"/>
                  </a:cubicBezTo>
                  <a:cubicBezTo>
                    <a:pt x="300" y="346"/>
                    <a:pt x="318" y="353"/>
                    <a:pt x="322" y="353"/>
                  </a:cubicBezTo>
                  <a:cubicBezTo>
                    <a:pt x="326" y="353"/>
                    <a:pt x="326" y="353"/>
                    <a:pt x="326" y="353"/>
                  </a:cubicBezTo>
                  <a:cubicBezTo>
                    <a:pt x="359" y="321"/>
                    <a:pt x="359" y="321"/>
                    <a:pt x="359" y="321"/>
                  </a:cubicBezTo>
                  <a:cubicBezTo>
                    <a:pt x="364" y="316"/>
                    <a:pt x="365" y="315"/>
                    <a:pt x="340" y="263"/>
                  </a:cubicBezTo>
                  <a:cubicBezTo>
                    <a:pt x="347" y="247"/>
                    <a:pt x="347" y="247"/>
                    <a:pt x="347" y="247"/>
                  </a:cubicBezTo>
                  <a:cubicBezTo>
                    <a:pt x="402" y="225"/>
                    <a:pt x="402" y="223"/>
                    <a:pt x="402" y="217"/>
                  </a:cubicBezTo>
                  <a:cubicBezTo>
                    <a:pt x="402" y="175"/>
                    <a:pt x="402" y="175"/>
                    <a:pt x="402" y="175"/>
                  </a:cubicBezTo>
                  <a:cubicBezTo>
                    <a:pt x="402" y="169"/>
                    <a:pt x="402" y="167"/>
                    <a:pt x="347" y="147"/>
                  </a:cubicBezTo>
                  <a:close/>
                  <a:moveTo>
                    <a:pt x="201" y="266"/>
                  </a:moveTo>
                  <a:cubicBezTo>
                    <a:pt x="162" y="266"/>
                    <a:pt x="131" y="235"/>
                    <a:pt x="131" y="197"/>
                  </a:cubicBezTo>
                  <a:cubicBezTo>
                    <a:pt x="131" y="159"/>
                    <a:pt x="162" y="128"/>
                    <a:pt x="201" y="128"/>
                  </a:cubicBezTo>
                  <a:cubicBezTo>
                    <a:pt x="240" y="128"/>
                    <a:pt x="271" y="159"/>
                    <a:pt x="271" y="197"/>
                  </a:cubicBezTo>
                  <a:cubicBezTo>
                    <a:pt x="271" y="235"/>
                    <a:pt x="240" y="266"/>
                    <a:pt x="201" y="266"/>
                  </a:cubicBezTo>
                  <a:close/>
                  <a:moveTo>
                    <a:pt x="201" y="266"/>
                  </a:moveTo>
                  <a:cubicBezTo>
                    <a:pt x="201" y="266"/>
                    <a:pt x="201" y="266"/>
                    <a:pt x="201" y="26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1"/>
            <p:cNvSpPr>
              <a:spLocks noEditPoints="1"/>
            </p:cNvSpPr>
            <p:nvPr/>
          </p:nvSpPr>
          <p:spPr bwMode="auto">
            <a:xfrm>
              <a:off x="5584825" y="842963"/>
              <a:ext cx="1512888" cy="1481138"/>
            </a:xfrm>
            <a:custGeom>
              <a:avLst/>
              <a:gdLst>
                <a:gd name="T0" fmla="*/ 347 w 402"/>
                <a:gd name="T1" fmla="*/ 146 h 394"/>
                <a:gd name="T2" fmla="*/ 340 w 402"/>
                <a:gd name="T3" fmla="*/ 130 h 394"/>
                <a:gd name="T4" fmla="*/ 357 w 402"/>
                <a:gd name="T5" fmla="*/ 71 h 394"/>
                <a:gd name="T6" fmla="*/ 327 w 402"/>
                <a:gd name="T7" fmla="*/ 42 h 394"/>
                <a:gd name="T8" fmla="*/ 325 w 402"/>
                <a:gd name="T9" fmla="*/ 39 h 394"/>
                <a:gd name="T10" fmla="*/ 321 w 402"/>
                <a:gd name="T11" fmla="*/ 39 h 394"/>
                <a:gd name="T12" fmla="*/ 268 w 402"/>
                <a:gd name="T13" fmla="*/ 60 h 394"/>
                <a:gd name="T14" fmla="*/ 251 w 402"/>
                <a:gd name="T15" fmla="*/ 53 h 394"/>
                <a:gd name="T16" fmla="*/ 221 w 402"/>
                <a:gd name="T17" fmla="*/ 0 h 394"/>
                <a:gd name="T18" fmla="*/ 179 w 402"/>
                <a:gd name="T19" fmla="*/ 0 h 394"/>
                <a:gd name="T20" fmla="*/ 150 w 402"/>
                <a:gd name="T21" fmla="*/ 53 h 394"/>
                <a:gd name="T22" fmla="*/ 133 w 402"/>
                <a:gd name="T23" fmla="*/ 60 h 394"/>
                <a:gd name="T24" fmla="*/ 80 w 402"/>
                <a:gd name="T25" fmla="*/ 41 h 394"/>
                <a:gd name="T26" fmla="*/ 76 w 402"/>
                <a:gd name="T27" fmla="*/ 41 h 394"/>
                <a:gd name="T28" fmla="*/ 44 w 402"/>
                <a:gd name="T29" fmla="*/ 72 h 394"/>
                <a:gd name="T30" fmla="*/ 62 w 402"/>
                <a:gd name="T31" fmla="*/ 131 h 394"/>
                <a:gd name="T32" fmla="*/ 55 w 402"/>
                <a:gd name="T33" fmla="*/ 147 h 394"/>
                <a:gd name="T34" fmla="*/ 0 w 402"/>
                <a:gd name="T35" fmla="*/ 177 h 394"/>
                <a:gd name="T36" fmla="*/ 0 w 402"/>
                <a:gd name="T37" fmla="*/ 218 h 394"/>
                <a:gd name="T38" fmla="*/ 55 w 402"/>
                <a:gd name="T39" fmla="*/ 247 h 394"/>
                <a:gd name="T40" fmla="*/ 62 w 402"/>
                <a:gd name="T41" fmla="*/ 263 h 394"/>
                <a:gd name="T42" fmla="*/ 45 w 402"/>
                <a:gd name="T43" fmla="*/ 322 h 394"/>
                <a:gd name="T44" fmla="*/ 75 w 402"/>
                <a:gd name="T45" fmla="*/ 351 h 394"/>
                <a:gd name="T46" fmla="*/ 77 w 402"/>
                <a:gd name="T47" fmla="*/ 354 h 394"/>
                <a:gd name="T48" fmla="*/ 81 w 402"/>
                <a:gd name="T49" fmla="*/ 354 h 394"/>
                <a:gd name="T50" fmla="*/ 134 w 402"/>
                <a:gd name="T51" fmla="*/ 333 h 394"/>
                <a:gd name="T52" fmla="*/ 151 w 402"/>
                <a:gd name="T53" fmla="*/ 340 h 394"/>
                <a:gd name="T54" fmla="*/ 181 w 402"/>
                <a:gd name="T55" fmla="*/ 394 h 394"/>
                <a:gd name="T56" fmla="*/ 223 w 402"/>
                <a:gd name="T57" fmla="*/ 394 h 394"/>
                <a:gd name="T58" fmla="*/ 252 w 402"/>
                <a:gd name="T59" fmla="*/ 340 h 394"/>
                <a:gd name="T60" fmla="*/ 269 w 402"/>
                <a:gd name="T61" fmla="*/ 333 h 394"/>
                <a:gd name="T62" fmla="*/ 322 w 402"/>
                <a:gd name="T63" fmla="*/ 352 h 394"/>
                <a:gd name="T64" fmla="*/ 326 w 402"/>
                <a:gd name="T65" fmla="*/ 352 h 394"/>
                <a:gd name="T66" fmla="*/ 359 w 402"/>
                <a:gd name="T67" fmla="*/ 321 h 394"/>
                <a:gd name="T68" fmla="*/ 340 w 402"/>
                <a:gd name="T69" fmla="*/ 262 h 394"/>
                <a:gd name="T70" fmla="*/ 347 w 402"/>
                <a:gd name="T71" fmla="*/ 246 h 394"/>
                <a:gd name="T72" fmla="*/ 402 w 402"/>
                <a:gd name="T73" fmla="*/ 216 h 394"/>
                <a:gd name="T74" fmla="*/ 402 w 402"/>
                <a:gd name="T75" fmla="*/ 175 h 394"/>
                <a:gd name="T76" fmla="*/ 347 w 402"/>
                <a:gd name="T77" fmla="*/ 146 h 394"/>
                <a:gd name="T78" fmla="*/ 201 w 402"/>
                <a:gd name="T79" fmla="*/ 265 h 394"/>
                <a:gd name="T80" fmla="*/ 131 w 402"/>
                <a:gd name="T81" fmla="*/ 196 h 394"/>
                <a:gd name="T82" fmla="*/ 201 w 402"/>
                <a:gd name="T83" fmla="*/ 128 h 394"/>
                <a:gd name="T84" fmla="*/ 271 w 402"/>
                <a:gd name="T85" fmla="*/ 196 h 394"/>
                <a:gd name="T86" fmla="*/ 201 w 402"/>
                <a:gd name="T87" fmla="*/ 265 h 394"/>
                <a:gd name="T88" fmla="*/ 201 w 402"/>
                <a:gd name="T89" fmla="*/ 265 h 394"/>
                <a:gd name="T90" fmla="*/ 201 w 402"/>
                <a:gd name="T91" fmla="*/ 26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394">
                  <a:moveTo>
                    <a:pt x="347" y="146"/>
                  </a:moveTo>
                  <a:cubicBezTo>
                    <a:pt x="340" y="130"/>
                    <a:pt x="340" y="130"/>
                    <a:pt x="340" y="130"/>
                  </a:cubicBezTo>
                  <a:cubicBezTo>
                    <a:pt x="364" y="77"/>
                    <a:pt x="362" y="76"/>
                    <a:pt x="357" y="71"/>
                  </a:cubicBezTo>
                  <a:cubicBezTo>
                    <a:pt x="327" y="42"/>
                    <a:pt x="327" y="42"/>
                    <a:pt x="327" y="42"/>
                  </a:cubicBezTo>
                  <a:cubicBezTo>
                    <a:pt x="325" y="39"/>
                    <a:pt x="325" y="39"/>
                    <a:pt x="325" y="39"/>
                  </a:cubicBezTo>
                  <a:cubicBezTo>
                    <a:pt x="321" y="39"/>
                    <a:pt x="321" y="39"/>
                    <a:pt x="321" y="39"/>
                  </a:cubicBezTo>
                  <a:cubicBezTo>
                    <a:pt x="319" y="39"/>
                    <a:pt x="314" y="39"/>
                    <a:pt x="268" y="60"/>
                  </a:cubicBezTo>
                  <a:cubicBezTo>
                    <a:pt x="251" y="53"/>
                    <a:pt x="251" y="53"/>
                    <a:pt x="251" y="53"/>
                  </a:cubicBezTo>
                  <a:cubicBezTo>
                    <a:pt x="230" y="0"/>
                    <a:pt x="228" y="0"/>
                    <a:pt x="221" y="0"/>
                  </a:cubicBezTo>
                  <a:cubicBezTo>
                    <a:pt x="179" y="0"/>
                    <a:pt x="179" y="0"/>
                    <a:pt x="179" y="0"/>
                  </a:cubicBezTo>
                  <a:cubicBezTo>
                    <a:pt x="173" y="0"/>
                    <a:pt x="170" y="0"/>
                    <a:pt x="150" y="53"/>
                  </a:cubicBezTo>
                  <a:cubicBezTo>
                    <a:pt x="133" y="60"/>
                    <a:pt x="133" y="60"/>
                    <a:pt x="133" y="60"/>
                  </a:cubicBezTo>
                  <a:cubicBezTo>
                    <a:pt x="103" y="47"/>
                    <a:pt x="85" y="41"/>
                    <a:pt x="80" y="41"/>
                  </a:cubicBezTo>
                  <a:cubicBezTo>
                    <a:pt x="76" y="41"/>
                    <a:pt x="76" y="41"/>
                    <a:pt x="76" y="41"/>
                  </a:cubicBezTo>
                  <a:cubicBezTo>
                    <a:pt x="44" y="72"/>
                    <a:pt x="44" y="72"/>
                    <a:pt x="44" y="72"/>
                  </a:cubicBezTo>
                  <a:cubicBezTo>
                    <a:pt x="39" y="77"/>
                    <a:pt x="37" y="79"/>
                    <a:pt x="62" y="131"/>
                  </a:cubicBezTo>
                  <a:cubicBezTo>
                    <a:pt x="55" y="147"/>
                    <a:pt x="55" y="147"/>
                    <a:pt x="55" y="147"/>
                  </a:cubicBezTo>
                  <a:cubicBezTo>
                    <a:pt x="0" y="168"/>
                    <a:pt x="0" y="170"/>
                    <a:pt x="0" y="177"/>
                  </a:cubicBezTo>
                  <a:cubicBezTo>
                    <a:pt x="0" y="218"/>
                    <a:pt x="0" y="218"/>
                    <a:pt x="0" y="218"/>
                  </a:cubicBezTo>
                  <a:cubicBezTo>
                    <a:pt x="0" y="225"/>
                    <a:pt x="0" y="227"/>
                    <a:pt x="55" y="247"/>
                  </a:cubicBezTo>
                  <a:cubicBezTo>
                    <a:pt x="62" y="263"/>
                    <a:pt x="62" y="263"/>
                    <a:pt x="62" y="263"/>
                  </a:cubicBezTo>
                  <a:cubicBezTo>
                    <a:pt x="38" y="316"/>
                    <a:pt x="40" y="317"/>
                    <a:pt x="45" y="322"/>
                  </a:cubicBezTo>
                  <a:cubicBezTo>
                    <a:pt x="75" y="351"/>
                    <a:pt x="75" y="351"/>
                    <a:pt x="75" y="351"/>
                  </a:cubicBezTo>
                  <a:cubicBezTo>
                    <a:pt x="77" y="354"/>
                    <a:pt x="77" y="354"/>
                    <a:pt x="77" y="354"/>
                  </a:cubicBezTo>
                  <a:cubicBezTo>
                    <a:pt x="81" y="354"/>
                    <a:pt x="81" y="354"/>
                    <a:pt x="81" y="354"/>
                  </a:cubicBezTo>
                  <a:cubicBezTo>
                    <a:pt x="83" y="354"/>
                    <a:pt x="88" y="354"/>
                    <a:pt x="134" y="333"/>
                  </a:cubicBezTo>
                  <a:cubicBezTo>
                    <a:pt x="151" y="340"/>
                    <a:pt x="151" y="340"/>
                    <a:pt x="151" y="340"/>
                  </a:cubicBezTo>
                  <a:cubicBezTo>
                    <a:pt x="172" y="394"/>
                    <a:pt x="174" y="394"/>
                    <a:pt x="181" y="394"/>
                  </a:cubicBezTo>
                  <a:cubicBezTo>
                    <a:pt x="223" y="394"/>
                    <a:pt x="223" y="394"/>
                    <a:pt x="223" y="394"/>
                  </a:cubicBezTo>
                  <a:cubicBezTo>
                    <a:pt x="230" y="394"/>
                    <a:pt x="232" y="394"/>
                    <a:pt x="252" y="340"/>
                  </a:cubicBezTo>
                  <a:cubicBezTo>
                    <a:pt x="269" y="333"/>
                    <a:pt x="269" y="333"/>
                    <a:pt x="269" y="333"/>
                  </a:cubicBezTo>
                  <a:cubicBezTo>
                    <a:pt x="299" y="346"/>
                    <a:pt x="317" y="352"/>
                    <a:pt x="322" y="352"/>
                  </a:cubicBezTo>
                  <a:cubicBezTo>
                    <a:pt x="326" y="352"/>
                    <a:pt x="326" y="352"/>
                    <a:pt x="326" y="352"/>
                  </a:cubicBezTo>
                  <a:cubicBezTo>
                    <a:pt x="359" y="321"/>
                    <a:pt x="359" y="321"/>
                    <a:pt x="359" y="321"/>
                  </a:cubicBezTo>
                  <a:cubicBezTo>
                    <a:pt x="363" y="316"/>
                    <a:pt x="365" y="314"/>
                    <a:pt x="340" y="262"/>
                  </a:cubicBezTo>
                  <a:cubicBezTo>
                    <a:pt x="347" y="246"/>
                    <a:pt x="347" y="246"/>
                    <a:pt x="347" y="246"/>
                  </a:cubicBezTo>
                  <a:cubicBezTo>
                    <a:pt x="402" y="225"/>
                    <a:pt x="402" y="223"/>
                    <a:pt x="402" y="216"/>
                  </a:cubicBezTo>
                  <a:cubicBezTo>
                    <a:pt x="402" y="175"/>
                    <a:pt x="402" y="175"/>
                    <a:pt x="402" y="175"/>
                  </a:cubicBezTo>
                  <a:cubicBezTo>
                    <a:pt x="402" y="168"/>
                    <a:pt x="402" y="166"/>
                    <a:pt x="347" y="146"/>
                  </a:cubicBezTo>
                  <a:close/>
                  <a:moveTo>
                    <a:pt x="201" y="265"/>
                  </a:moveTo>
                  <a:cubicBezTo>
                    <a:pt x="162" y="265"/>
                    <a:pt x="131" y="235"/>
                    <a:pt x="131" y="196"/>
                  </a:cubicBezTo>
                  <a:cubicBezTo>
                    <a:pt x="131" y="158"/>
                    <a:pt x="162" y="128"/>
                    <a:pt x="201" y="128"/>
                  </a:cubicBezTo>
                  <a:cubicBezTo>
                    <a:pt x="240" y="128"/>
                    <a:pt x="271" y="158"/>
                    <a:pt x="271" y="196"/>
                  </a:cubicBezTo>
                  <a:cubicBezTo>
                    <a:pt x="271" y="235"/>
                    <a:pt x="240" y="265"/>
                    <a:pt x="201" y="265"/>
                  </a:cubicBezTo>
                  <a:close/>
                  <a:moveTo>
                    <a:pt x="201" y="265"/>
                  </a:moveTo>
                  <a:cubicBezTo>
                    <a:pt x="201" y="265"/>
                    <a:pt x="201" y="265"/>
                    <a:pt x="201"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2"/>
            <p:cNvSpPr>
              <a:spLocks noEditPoints="1"/>
            </p:cNvSpPr>
            <p:nvPr/>
          </p:nvSpPr>
          <p:spPr bwMode="auto">
            <a:xfrm>
              <a:off x="4522788" y="1978025"/>
              <a:ext cx="1381125" cy="1352550"/>
            </a:xfrm>
            <a:custGeom>
              <a:avLst/>
              <a:gdLst>
                <a:gd name="T0" fmla="*/ 317 w 367"/>
                <a:gd name="T1" fmla="*/ 134 h 360"/>
                <a:gd name="T2" fmla="*/ 310 w 367"/>
                <a:gd name="T3" fmla="*/ 120 h 360"/>
                <a:gd name="T4" fmla="*/ 326 w 367"/>
                <a:gd name="T5" fmla="*/ 66 h 360"/>
                <a:gd name="T6" fmla="*/ 299 w 367"/>
                <a:gd name="T7" fmla="*/ 39 h 360"/>
                <a:gd name="T8" fmla="*/ 296 w 367"/>
                <a:gd name="T9" fmla="*/ 37 h 360"/>
                <a:gd name="T10" fmla="*/ 293 w 367"/>
                <a:gd name="T11" fmla="*/ 37 h 360"/>
                <a:gd name="T12" fmla="*/ 245 w 367"/>
                <a:gd name="T13" fmla="*/ 55 h 360"/>
                <a:gd name="T14" fmla="*/ 229 w 367"/>
                <a:gd name="T15" fmla="*/ 49 h 360"/>
                <a:gd name="T16" fmla="*/ 202 w 367"/>
                <a:gd name="T17" fmla="*/ 0 h 360"/>
                <a:gd name="T18" fmla="*/ 163 w 367"/>
                <a:gd name="T19" fmla="*/ 0 h 360"/>
                <a:gd name="T20" fmla="*/ 137 w 367"/>
                <a:gd name="T21" fmla="*/ 49 h 360"/>
                <a:gd name="T22" fmla="*/ 122 w 367"/>
                <a:gd name="T23" fmla="*/ 56 h 360"/>
                <a:gd name="T24" fmla="*/ 73 w 367"/>
                <a:gd name="T25" fmla="*/ 38 h 360"/>
                <a:gd name="T26" fmla="*/ 69 w 367"/>
                <a:gd name="T27" fmla="*/ 38 h 360"/>
                <a:gd name="T28" fmla="*/ 40 w 367"/>
                <a:gd name="T29" fmla="*/ 67 h 360"/>
                <a:gd name="T30" fmla="*/ 56 w 367"/>
                <a:gd name="T31" fmla="*/ 120 h 360"/>
                <a:gd name="T32" fmla="*/ 50 w 367"/>
                <a:gd name="T33" fmla="*/ 135 h 360"/>
                <a:gd name="T34" fmla="*/ 0 w 367"/>
                <a:gd name="T35" fmla="*/ 162 h 360"/>
                <a:gd name="T36" fmla="*/ 0 w 367"/>
                <a:gd name="T37" fmla="*/ 200 h 360"/>
                <a:gd name="T38" fmla="*/ 50 w 367"/>
                <a:gd name="T39" fmla="*/ 226 h 360"/>
                <a:gd name="T40" fmla="*/ 56 w 367"/>
                <a:gd name="T41" fmla="*/ 241 h 360"/>
                <a:gd name="T42" fmla="*/ 41 w 367"/>
                <a:gd name="T43" fmla="*/ 295 h 360"/>
                <a:gd name="T44" fmla="*/ 68 w 367"/>
                <a:gd name="T45" fmla="*/ 321 h 360"/>
                <a:gd name="T46" fmla="*/ 71 w 367"/>
                <a:gd name="T47" fmla="*/ 324 h 360"/>
                <a:gd name="T48" fmla="*/ 74 w 367"/>
                <a:gd name="T49" fmla="*/ 324 h 360"/>
                <a:gd name="T50" fmla="*/ 122 w 367"/>
                <a:gd name="T51" fmla="*/ 305 h 360"/>
                <a:gd name="T52" fmla="*/ 137 w 367"/>
                <a:gd name="T53" fmla="*/ 311 h 360"/>
                <a:gd name="T54" fmla="*/ 165 w 367"/>
                <a:gd name="T55" fmla="*/ 360 h 360"/>
                <a:gd name="T56" fmla="*/ 203 w 367"/>
                <a:gd name="T57" fmla="*/ 360 h 360"/>
                <a:gd name="T58" fmla="*/ 230 w 367"/>
                <a:gd name="T59" fmla="*/ 311 h 360"/>
                <a:gd name="T60" fmla="*/ 245 w 367"/>
                <a:gd name="T61" fmla="*/ 305 h 360"/>
                <a:gd name="T62" fmla="*/ 294 w 367"/>
                <a:gd name="T63" fmla="*/ 323 h 360"/>
                <a:gd name="T64" fmla="*/ 298 w 367"/>
                <a:gd name="T65" fmla="*/ 322 h 360"/>
                <a:gd name="T66" fmla="*/ 327 w 367"/>
                <a:gd name="T67" fmla="*/ 293 h 360"/>
                <a:gd name="T68" fmla="*/ 311 w 367"/>
                <a:gd name="T69" fmla="*/ 240 h 360"/>
                <a:gd name="T70" fmla="*/ 317 w 367"/>
                <a:gd name="T71" fmla="*/ 225 h 360"/>
                <a:gd name="T72" fmla="*/ 367 w 367"/>
                <a:gd name="T73" fmla="*/ 198 h 360"/>
                <a:gd name="T74" fmla="*/ 367 w 367"/>
                <a:gd name="T75" fmla="*/ 160 h 360"/>
                <a:gd name="T76" fmla="*/ 317 w 367"/>
                <a:gd name="T77" fmla="*/ 134 h 360"/>
                <a:gd name="T78" fmla="*/ 183 w 367"/>
                <a:gd name="T79" fmla="*/ 243 h 360"/>
                <a:gd name="T80" fmla="*/ 119 w 367"/>
                <a:gd name="T81" fmla="*/ 180 h 360"/>
                <a:gd name="T82" fmla="*/ 183 w 367"/>
                <a:gd name="T83" fmla="*/ 117 h 360"/>
                <a:gd name="T84" fmla="*/ 248 w 367"/>
                <a:gd name="T85" fmla="*/ 180 h 360"/>
                <a:gd name="T86" fmla="*/ 183 w 367"/>
                <a:gd name="T87" fmla="*/ 243 h 360"/>
                <a:gd name="T88" fmla="*/ 183 w 367"/>
                <a:gd name="T89" fmla="*/ 243 h 360"/>
                <a:gd name="T90" fmla="*/ 183 w 367"/>
                <a:gd name="T91" fmla="*/ 24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7" h="360">
                  <a:moveTo>
                    <a:pt x="317" y="134"/>
                  </a:moveTo>
                  <a:cubicBezTo>
                    <a:pt x="310" y="120"/>
                    <a:pt x="310" y="120"/>
                    <a:pt x="310" y="120"/>
                  </a:cubicBezTo>
                  <a:cubicBezTo>
                    <a:pt x="332" y="71"/>
                    <a:pt x="330" y="70"/>
                    <a:pt x="326" y="66"/>
                  </a:cubicBezTo>
                  <a:cubicBezTo>
                    <a:pt x="299" y="39"/>
                    <a:pt x="299" y="39"/>
                    <a:pt x="299" y="39"/>
                  </a:cubicBezTo>
                  <a:cubicBezTo>
                    <a:pt x="296" y="37"/>
                    <a:pt x="296" y="37"/>
                    <a:pt x="296" y="37"/>
                  </a:cubicBezTo>
                  <a:cubicBezTo>
                    <a:pt x="293" y="37"/>
                    <a:pt x="293" y="37"/>
                    <a:pt x="293" y="37"/>
                  </a:cubicBezTo>
                  <a:cubicBezTo>
                    <a:pt x="291" y="37"/>
                    <a:pt x="286" y="37"/>
                    <a:pt x="245" y="55"/>
                  </a:cubicBezTo>
                  <a:cubicBezTo>
                    <a:pt x="229" y="49"/>
                    <a:pt x="229" y="49"/>
                    <a:pt x="229" y="49"/>
                  </a:cubicBezTo>
                  <a:cubicBezTo>
                    <a:pt x="210" y="0"/>
                    <a:pt x="208" y="0"/>
                    <a:pt x="202" y="0"/>
                  </a:cubicBezTo>
                  <a:cubicBezTo>
                    <a:pt x="163" y="0"/>
                    <a:pt x="163" y="0"/>
                    <a:pt x="163" y="0"/>
                  </a:cubicBezTo>
                  <a:cubicBezTo>
                    <a:pt x="157" y="0"/>
                    <a:pt x="155" y="0"/>
                    <a:pt x="137" y="49"/>
                  </a:cubicBezTo>
                  <a:cubicBezTo>
                    <a:pt x="122" y="56"/>
                    <a:pt x="122" y="56"/>
                    <a:pt x="122" y="56"/>
                  </a:cubicBezTo>
                  <a:cubicBezTo>
                    <a:pt x="94" y="44"/>
                    <a:pt x="77" y="38"/>
                    <a:pt x="73" y="38"/>
                  </a:cubicBezTo>
                  <a:cubicBezTo>
                    <a:pt x="69" y="38"/>
                    <a:pt x="69" y="38"/>
                    <a:pt x="69" y="38"/>
                  </a:cubicBezTo>
                  <a:cubicBezTo>
                    <a:pt x="40" y="67"/>
                    <a:pt x="40" y="67"/>
                    <a:pt x="40" y="67"/>
                  </a:cubicBezTo>
                  <a:cubicBezTo>
                    <a:pt x="35" y="71"/>
                    <a:pt x="34" y="72"/>
                    <a:pt x="56" y="120"/>
                  </a:cubicBezTo>
                  <a:cubicBezTo>
                    <a:pt x="50" y="135"/>
                    <a:pt x="50" y="135"/>
                    <a:pt x="50" y="135"/>
                  </a:cubicBezTo>
                  <a:cubicBezTo>
                    <a:pt x="0" y="154"/>
                    <a:pt x="0" y="156"/>
                    <a:pt x="0" y="162"/>
                  </a:cubicBezTo>
                  <a:cubicBezTo>
                    <a:pt x="0" y="200"/>
                    <a:pt x="0" y="200"/>
                    <a:pt x="0" y="200"/>
                  </a:cubicBezTo>
                  <a:cubicBezTo>
                    <a:pt x="0" y="206"/>
                    <a:pt x="0" y="208"/>
                    <a:pt x="50" y="226"/>
                  </a:cubicBezTo>
                  <a:cubicBezTo>
                    <a:pt x="56" y="241"/>
                    <a:pt x="56" y="241"/>
                    <a:pt x="56" y="241"/>
                  </a:cubicBezTo>
                  <a:cubicBezTo>
                    <a:pt x="35" y="289"/>
                    <a:pt x="36" y="290"/>
                    <a:pt x="41" y="295"/>
                  </a:cubicBezTo>
                  <a:cubicBezTo>
                    <a:pt x="68" y="321"/>
                    <a:pt x="68" y="321"/>
                    <a:pt x="68" y="321"/>
                  </a:cubicBezTo>
                  <a:cubicBezTo>
                    <a:pt x="71" y="324"/>
                    <a:pt x="71" y="324"/>
                    <a:pt x="71" y="324"/>
                  </a:cubicBezTo>
                  <a:cubicBezTo>
                    <a:pt x="74" y="324"/>
                    <a:pt x="74" y="324"/>
                    <a:pt x="74" y="324"/>
                  </a:cubicBezTo>
                  <a:cubicBezTo>
                    <a:pt x="75" y="324"/>
                    <a:pt x="80" y="324"/>
                    <a:pt x="122" y="305"/>
                  </a:cubicBezTo>
                  <a:cubicBezTo>
                    <a:pt x="137" y="311"/>
                    <a:pt x="137" y="311"/>
                    <a:pt x="137" y="311"/>
                  </a:cubicBezTo>
                  <a:cubicBezTo>
                    <a:pt x="157" y="360"/>
                    <a:pt x="159" y="360"/>
                    <a:pt x="165" y="360"/>
                  </a:cubicBezTo>
                  <a:cubicBezTo>
                    <a:pt x="203" y="360"/>
                    <a:pt x="203" y="360"/>
                    <a:pt x="203" y="360"/>
                  </a:cubicBezTo>
                  <a:cubicBezTo>
                    <a:pt x="209" y="360"/>
                    <a:pt x="211" y="360"/>
                    <a:pt x="230" y="311"/>
                  </a:cubicBezTo>
                  <a:cubicBezTo>
                    <a:pt x="245" y="305"/>
                    <a:pt x="245" y="305"/>
                    <a:pt x="245" y="305"/>
                  </a:cubicBezTo>
                  <a:cubicBezTo>
                    <a:pt x="273" y="316"/>
                    <a:pt x="290" y="323"/>
                    <a:pt x="294" y="323"/>
                  </a:cubicBezTo>
                  <a:cubicBezTo>
                    <a:pt x="298" y="322"/>
                    <a:pt x="298" y="322"/>
                    <a:pt x="298" y="322"/>
                  </a:cubicBezTo>
                  <a:cubicBezTo>
                    <a:pt x="327" y="293"/>
                    <a:pt x="327" y="293"/>
                    <a:pt x="327" y="293"/>
                  </a:cubicBezTo>
                  <a:cubicBezTo>
                    <a:pt x="332" y="289"/>
                    <a:pt x="333" y="288"/>
                    <a:pt x="311" y="240"/>
                  </a:cubicBezTo>
                  <a:cubicBezTo>
                    <a:pt x="317" y="225"/>
                    <a:pt x="317" y="225"/>
                    <a:pt x="317" y="225"/>
                  </a:cubicBezTo>
                  <a:cubicBezTo>
                    <a:pt x="367" y="206"/>
                    <a:pt x="367" y="204"/>
                    <a:pt x="367" y="198"/>
                  </a:cubicBezTo>
                  <a:cubicBezTo>
                    <a:pt x="367" y="160"/>
                    <a:pt x="367" y="160"/>
                    <a:pt x="367" y="160"/>
                  </a:cubicBezTo>
                  <a:cubicBezTo>
                    <a:pt x="367" y="154"/>
                    <a:pt x="367" y="152"/>
                    <a:pt x="317" y="134"/>
                  </a:cubicBezTo>
                  <a:close/>
                  <a:moveTo>
                    <a:pt x="183" y="243"/>
                  </a:moveTo>
                  <a:cubicBezTo>
                    <a:pt x="148" y="243"/>
                    <a:pt x="119" y="215"/>
                    <a:pt x="119" y="180"/>
                  </a:cubicBezTo>
                  <a:cubicBezTo>
                    <a:pt x="119" y="145"/>
                    <a:pt x="148" y="117"/>
                    <a:pt x="183" y="117"/>
                  </a:cubicBezTo>
                  <a:cubicBezTo>
                    <a:pt x="219" y="117"/>
                    <a:pt x="248" y="145"/>
                    <a:pt x="248" y="180"/>
                  </a:cubicBezTo>
                  <a:cubicBezTo>
                    <a:pt x="248" y="215"/>
                    <a:pt x="219" y="243"/>
                    <a:pt x="183" y="243"/>
                  </a:cubicBezTo>
                  <a:close/>
                  <a:moveTo>
                    <a:pt x="183" y="243"/>
                  </a:moveTo>
                  <a:cubicBezTo>
                    <a:pt x="183" y="243"/>
                    <a:pt x="183" y="243"/>
                    <a:pt x="183" y="243"/>
                  </a:cubicBezTo>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3"/>
            <p:cNvSpPr>
              <a:spLocks noEditPoints="1"/>
            </p:cNvSpPr>
            <p:nvPr/>
          </p:nvSpPr>
          <p:spPr bwMode="auto">
            <a:xfrm>
              <a:off x="5151438" y="3451225"/>
              <a:ext cx="865188" cy="849313"/>
            </a:xfrm>
            <a:custGeom>
              <a:avLst/>
              <a:gdLst>
                <a:gd name="T0" fmla="*/ 198 w 230"/>
                <a:gd name="T1" fmla="*/ 84 h 226"/>
                <a:gd name="T2" fmla="*/ 195 w 230"/>
                <a:gd name="T3" fmla="*/ 75 h 226"/>
                <a:gd name="T4" fmla="*/ 204 w 230"/>
                <a:gd name="T5" fmla="*/ 41 h 226"/>
                <a:gd name="T6" fmla="*/ 187 w 230"/>
                <a:gd name="T7" fmla="*/ 25 h 226"/>
                <a:gd name="T8" fmla="*/ 186 w 230"/>
                <a:gd name="T9" fmla="*/ 23 h 226"/>
                <a:gd name="T10" fmla="*/ 184 w 230"/>
                <a:gd name="T11" fmla="*/ 23 h 226"/>
                <a:gd name="T12" fmla="*/ 153 w 230"/>
                <a:gd name="T13" fmla="*/ 35 h 226"/>
                <a:gd name="T14" fmla="*/ 144 w 230"/>
                <a:gd name="T15" fmla="*/ 31 h 226"/>
                <a:gd name="T16" fmla="*/ 127 w 230"/>
                <a:gd name="T17" fmla="*/ 0 h 226"/>
                <a:gd name="T18" fmla="*/ 102 w 230"/>
                <a:gd name="T19" fmla="*/ 0 h 226"/>
                <a:gd name="T20" fmla="*/ 86 w 230"/>
                <a:gd name="T21" fmla="*/ 31 h 226"/>
                <a:gd name="T22" fmla="*/ 76 w 230"/>
                <a:gd name="T23" fmla="*/ 35 h 226"/>
                <a:gd name="T24" fmla="*/ 46 w 230"/>
                <a:gd name="T25" fmla="*/ 24 h 226"/>
                <a:gd name="T26" fmla="*/ 43 w 230"/>
                <a:gd name="T27" fmla="*/ 24 h 226"/>
                <a:gd name="T28" fmla="*/ 25 w 230"/>
                <a:gd name="T29" fmla="*/ 42 h 226"/>
                <a:gd name="T30" fmla="*/ 35 w 230"/>
                <a:gd name="T31" fmla="*/ 75 h 226"/>
                <a:gd name="T32" fmla="*/ 31 w 230"/>
                <a:gd name="T33" fmla="*/ 85 h 226"/>
                <a:gd name="T34" fmla="*/ 0 w 230"/>
                <a:gd name="T35" fmla="*/ 102 h 226"/>
                <a:gd name="T36" fmla="*/ 0 w 230"/>
                <a:gd name="T37" fmla="*/ 125 h 226"/>
                <a:gd name="T38" fmla="*/ 32 w 230"/>
                <a:gd name="T39" fmla="*/ 142 h 226"/>
                <a:gd name="T40" fmla="*/ 35 w 230"/>
                <a:gd name="T41" fmla="*/ 151 h 226"/>
                <a:gd name="T42" fmla="*/ 26 w 230"/>
                <a:gd name="T43" fmla="*/ 185 h 226"/>
                <a:gd name="T44" fmla="*/ 43 w 230"/>
                <a:gd name="T45" fmla="*/ 201 h 226"/>
                <a:gd name="T46" fmla="*/ 44 w 230"/>
                <a:gd name="T47" fmla="*/ 203 h 226"/>
                <a:gd name="T48" fmla="*/ 46 w 230"/>
                <a:gd name="T49" fmla="*/ 203 h 226"/>
                <a:gd name="T50" fmla="*/ 77 w 230"/>
                <a:gd name="T51" fmla="*/ 191 h 226"/>
                <a:gd name="T52" fmla="*/ 86 w 230"/>
                <a:gd name="T53" fmla="*/ 195 h 226"/>
                <a:gd name="T54" fmla="*/ 103 w 230"/>
                <a:gd name="T55" fmla="*/ 226 h 226"/>
                <a:gd name="T56" fmla="*/ 128 w 230"/>
                <a:gd name="T57" fmla="*/ 226 h 226"/>
                <a:gd name="T58" fmla="*/ 144 w 230"/>
                <a:gd name="T59" fmla="*/ 195 h 226"/>
                <a:gd name="T60" fmla="*/ 154 w 230"/>
                <a:gd name="T61" fmla="*/ 191 h 226"/>
                <a:gd name="T62" fmla="*/ 184 w 230"/>
                <a:gd name="T63" fmla="*/ 202 h 226"/>
                <a:gd name="T64" fmla="*/ 187 w 230"/>
                <a:gd name="T65" fmla="*/ 202 h 226"/>
                <a:gd name="T66" fmla="*/ 205 w 230"/>
                <a:gd name="T67" fmla="*/ 184 h 226"/>
                <a:gd name="T68" fmla="*/ 195 w 230"/>
                <a:gd name="T69" fmla="*/ 151 h 226"/>
                <a:gd name="T70" fmla="*/ 199 w 230"/>
                <a:gd name="T71" fmla="*/ 141 h 226"/>
                <a:gd name="T72" fmla="*/ 230 w 230"/>
                <a:gd name="T73" fmla="*/ 124 h 226"/>
                <a:gd name="T74" fmla="*/ 230 w 230"/>
                <a:gd name="T75" fmla="*/ 101 h 226"/>
                <a:gd name="T76" fmla="*/ 198 w 230"/>
                <a:gd name="T77" fmla="*/ 84 h 226"/>
                <a:gd name="T78" fmla="*/ 115 w 230"/>
                <a:gd name="T79" fmla="*/ 152 h 226"/>
                <a:gd name="T80" fmla="*/ 75 w 230"/>
                <a:gd name="T81" fmla="*/ 113 h 226"/>
                <a:gd name="T82" fmla="*/ 115 w 230"/>
                <a:gd name="T83" fmla="*/ 74 h 226"/>
                <a:gd name="T84" fmla="*/ 155 w 230"/>
                <a:gd name="T85" fmla="*/ 113 h 226"/>
                <a:gd name="T86" fmla="*/ 115 w 230"/>
                <a:gd name="T87" fmla="*/ 152 h 226"/>
                <a:gd name="T88" fmla="*/ 115 w 230"/>
                <a:gd name="T89" fmla="*/ 152 h 226"/>
                <a:gd name="T90" fmla="*/ 115 w 230"/>
                <a:gd name="T91" fmla="*/ 15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226">
                  <a:moveTo>
                    <a:pt x="198" y="84"/>
                  </a:moveTo>
                  <a:cubicBezTo>
                    <a:pt x="195" y="75"/>
                    <a:pt x="195" y="75"/>
                    <a:pt x="195" y="75"/>
                  </a:cubicBezTo>
                  <a:cubicBezTo>
                    <a:pt x="208" y="45"/>
                    <a:pt x="207" y="44"/>
                    <a:pt x="204" y="41"/>
                  </a:cubicBezTo>
                  <a:cubicBezTo>
                    <a:pt x="187" y="25"/>
                    <a:pt x="187" y="25"/>
                    <a:pt x="187" y="25"/>
                  </a:cubicBezTo>
                  <a:cubicBezTo>
                    <a:pt x="186" y="23"/>
                    <a:pt x="186" y="23"/>
                    <a:pt x="186" y="23"/>
                  </a:cubicBezTo>
                  <a:cubicBezTo>
                    <a:pt x="184" y="23"/>
                    <a:pt x="184" y="23"/>
                    <a:pt x="184" y="23"/>
                  </a:cubicBezTo>
                  <a:cubicBezTo>
                    <a:pt x="183" y="23"/>
                    <a:pt x="179" y="23"/>
                    <a:pt x="153" y="35"/>
                  </a:cubicBezTo>
                  <a:cubicBezTo>
                    <a:pt x="144" y="31"/>
                    <a:pt x="144" y="31"/>
                    <a:pt x="144" y="31"/>
                  </a:cubicBezTo>
                  <a:cubicBezTo>
                    <a:pt x="131" y="0"/>
                    <a:pt x="130" y="0"/>
                    <a:pt x="127" y="0"/>
                  </a:cubicBezTo>
                  <a:cubicBezTo>
                    <a:pt x="102" y="0"/>
                    <a:pt x="102" y="0"/>
                    <a:pt x="102" y="0"/>
                  </a:cubicBezTo>
                  <a:cubicBezTo>
                    <a:pt x="99" y="0"/>
                    <a:pt x="97" y="0"/>
                    <a:pt x="86" y="31"/>
                  </a:cubicBezTo>
                  <a:cubicBezTo>
                    <a:pt x="76" y="35"/>
                    <a:pt x="76" y="35"/>
                    <a:pt x="76" y="35"/>
                  </a:cubicBezTo>
                  <a:cubicBezTo>
                    <a:pt x="59" y="28"/>
                    <a:pt x="48" y="24"/>
                    <a:pt x="46" y="24"/>
                  </a:cubicBezTo>
                  <a:cubicBezTo>
                    <a:pt x="43" y="24"/>
                    <a:pt x="43" y="24"/>
                    <a:pt x="43" y="24"/>
                  </a:cubicBezTo>
                  <a:cubicBezTo>
                    <a:pt x="25" y="42"/>
                    <a:pt x="25" y="42"/>
                    <a:pt x="25" y="42"/>
                  </a:cubicBezTo>
                  <a:cubicBezTo>
                    <a:pt x="22" y="45"/>
                    <a:pt x="21" y="46"/>
                    <a:pt x="35" y="75"/>
                  </a:cubicBezTo>
                  <a:cubicBezTo>
                    <a:pt x="31" y="85"/>
                    <a:pt x="31" y="85"/>
                    <a:pt x="31" y="85"/>
                  </a:cubicBezTo>
                  <a:cubicBezTo>
                    <a:pt x="0" y="97"/>
                    <a:pt x="0" y="98"/>
                    <a:pt x="0" y="102"/>
                  </a:cubicBezTo>
                  <a:cubicBezTo>
                    <a:pt x="0" y="125"/>
                    <a:pt x="0" y="125"/>
                    <a:pt x="0" y="125"/>
                  </a:cubicBezTo>
                  <a:cubicBezTo>
                    <a:pt x="0" y="129"/>
                    <a:pt x="0" y="130"/>
                    <a:pt x="32" y="142"/>
                  </a:cubicBezTo>
                  <a:cubicBezTo>
                    <a:pt x="35" y="151"/>
                    <a:pt x="35" y="151"/>
                    <a:pt x="35" y="151"/>
                  </a:cubicBezTo>
                  <a:cubicBezTo>
                    <a:pt x="22" y="181"/>
                    <a:pt x="23" y="182"/>
                    <a:pt x="26" y="185"/>
                  </a:cubicBezTo>
                  <a:cubicBezTo>
                    <a:pt x="43" y="201"/>
                    <a:pt x="43" y="201"/>
                    <a:pt x="43" y="201"/>
                  </a:cubicBezTo>
                  <a:cubicBezTo>
                    <a:pt x="44" y="203"/>
                    <a:pt x="44" y="203"/>
                    <a:pt x="44" y="203"/>
                  </a:cubicBezTo>
                  <a:cubicBezTo>
                    <a:pt x="46" y="203"/>
                    <a:pt x="46" y="203"/>
                    <a:pt x="46" y="203"/>
                  </a:cubicBezTo>
                  <a:cubicBezTo>
                    <a:pt x="47" y="203"/>
                    <a:pt x="50" y="203"/>
                    <a:pt x="77" y="191"/>
                  </a:cubicBezTo>
                  <a:cubicBezTo>
                    <a:pt x="86" y="195"/>
                    <a:pt x="86" y="195"/>
                    <a:pt x="86" y="195"/>
                  </a:cubicBezTo>
                  <a:cubicBezTo>
                    <a:pt x="99" y="226"/>
                    <a:pt x="100" y="226"/>
                    <a:pt x="103" y="226"/>
                  </a:cubicBezTo>
                  <a:cubicBezTo>
                    <a:pt x="128" y="226"/>
                    <a:pt x="128" y="226"/>
                    <a:pt x="128" y="226"/>
                  </a:cubicBezTo>
                  <a:cubicBezTo>
                    <a:pt x="131" y="226"/>
                    <a:pt x="133" y="226"/>
                    <a:pt x="144" y="195"/>
                  </a:cubicBezTo>
                  <a:cubicBezTo>
                    <a:pt x="154" y="191"/>
                    <a:pt x="154" y="191"/>
                    <a:pt x="154" y="191"/>
                  </a:cubicBezTo>
                  <a:cubicBezTo>
                    <a:pt x="171" y="198"/>
                    <a:pt x="182" y="202"/>
                    <a:pt x="184" y="202"/>
                  </a:cubicBezTo>
                  <a:cubicBezTo>
                    <a:pt x="187" y="202"/>
                    <a:pt x="187" y="202"/>
                    <a:pt x="187" y="202"/>
                  </a:cubicBezTo>
                  <a:cubicBezTo>
                    <a:pt x="205" y="184"/>
                    <a:pt x="205" y="184"/>
                    <a:pt x="205" y="184"/>
                  </a:cubicBezTo>
                  <a:cubicBezTo>
                    <a:pt x="208" y="181"/>
                    <a:pt x="209" y="180"/>
                    <a:pt x="195" y="151"/>
                  </a:cubicBezTo>
                  <a:cubicBezTo>
                    <a:pt x="199" y="141"/>
                    <a:pt x="199" y="141"/>
                    <a:pt x="199" y="141"/>
                  </a:cubicBezTo>
                  <a:cubicBezTo>
                    <a:pt x="230" y="129"/>
                    <a:pt x="230" y="128"/>
                    <a:pt x="230" y="124"/>
                  </a:cubicBezTo>
                  <a:cubicBezTo>
                    <a:pt x="230" y="101"/>
                    <a:pt x="230" y="101"/>
                    <a:pt x="230" y="101"/>
                  </a:cubicBezTo>
                  <a:cubicBezTo>
                    <a:pt x="230" y="97"/>
                    <a:pt x="230" y="96"/>
                    <a:pt x="198" y="84"/>
                  </a:cubicBezTo>
                  <a:close/>
                  <a:moveTo>
                    <a:pt x="115" y="152"/>
                  </a:moveTo>
                  <a:cubicBezTo>
                    <a:pt x="93" y="152"/>
                    <a:pt x="75" y="135"/>
                    <a:pt x="75" y="113"/>
                  </a:cubicBezTo>
                  <a:cubicBezTo>
                    <a:pt x="75" y="91"/>
                    <a:pt x="93" y="74"/>
                    <a:pt x="115" y="74"/>
                  </a:cubicBezTo>
                  <a:cubicBezTo>
                    <a:pt x="137" y="74"/>
                    <a:pt x="155" y="91"/>
                    <a:pt x="155" y="113"/>
                  </a:cubicBezTo>
                  <a:cubicBezTo>
                    <a:pt x="155" y="135"/>
                    <a:pt x="137" y="152"/>
                    <a:pt x="115" y="152"/>
                  </a:cubicBezTo>
                  <a:close/>
                  <a:moveTo>
                    <a:pt x="115" y="152"/>
                  </a:moveTo>
                  <a:cubicBezTo>
                    <a:pt x="115" y="152"/>
                    <a:pt x="115" y="152"/>
                    <a:pt x="115"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4"/>
            <p:cNvSpPr>
              <a:spLocks noEditPoints="1"/>
            </p:cNvSpPr>
            <p:nvPr/>
          </p:nvSpPr>
          <p:spPr bwMode="auto">
            <a:xfrm>
              <a:off x="6965950" y="1816100"/>
              <a:ext cx="692150" cy="681038"/>
            </a:xfrm>
            <a:custGeom>
              <a:avLst/>
              <a:gdLst>
                <a:gd name="T0" fmla="*/ 159 w 184"/>
                <a:gd name="T1" fmla="*/ 68 h 181"/>
                <a:gd name="T2" fmla="*/ 156 w 184"/>
                <a:gd name="T3" fmla="*/ 60 h 181"/>
                <a:gd name="T4" fmla="*/ 164 w 184"/>
                <a:gd name="T5" fmla="*/ 33 h 181"/>
                <a:gd name="T6" fmla="*/ 150 w 184"/>
                <a:gd name="T7" fmla="*/ 20 h 181"/>
                <a:gd name="T8" fmla="*/ 149 w 184"/>
                <a:gd name="T9" fmla="*/ 19 h 181"/>
                <a:gd name="T10" fmla="*/ 147 w 184"/>
                <a:gd name="T11" fmla="*/ 19 h 181"/>
                <a:gd name="T12" fmla="*/ 123 w 184"/>
                <a:gd name="T13" fmla="*/ 28 h 181"/>
                <a:gd name="T14" fmla="*/ 115 w 184"/>
                <a:gd name="T15" fmla="*/ 25 h 181"/>
                <a:gd name="T16" fmla="*/ 101 w 184"/>
                <a:gd name="T17" fmla="*/ 0 h 181"/>
                <a:gd name="T18" fmla="*/ 82 w 184"/>
                <a:gd name="T19" fmla="*/ 0 h 181"/>
                <a:gd name="T20" fmla="*/ 69 w 184"/>
                <a:gd name="T21" fmla="*/ 25 h 181"/>
                <a:gd name="T22" fmla="*/ 61 w 184"/>
                <a:gd name="T23" fmla="*/ 28 h 181"/>
                <a:gd name="T24" fmla="*/ 37 w 184"/>
                <a:gd name="T25" fmla="*/ 19 h 181"/>
                <a:gd name="T26" fmla="*/ 35 w 184"/>
                <a:gd name="T27" fmla="*/ 19 h 181"/>
                <a:gd name="T28" fmla="*/ 20 w 184"/>
                <a:gd name="T29" fmla="*/ 34 h 181"/>
                <a:gd name="T30" fmla="*/ 28 w 184"/>
                <a:gd name="T31" fmla="*/ 61 h 181"/>
                <a:gd name="T32" fmla="*/ 25 w 184"/>
                <a:gd name="T33" fmla="*/ 68 h 181"/>
                <a:gd name="T34" fmla="*/ 0 w 184"/>
                <a:gd name="T35" fmla="*/ 82 h 181"/>
                <a:gd name="T36" fmla="*/ 0 w 184"/>
                <a:gd name="T37" fmla="*/ 101 h 181"/>
                <a:gd name="T38" fmla="*/ 25 w 184"/>
                <a:gd name="T39" fmla="*/ 114 h 181"/>
                <a:gd name="T40" fmla="*/ 28 w 184"/>
                <a:gd name="T41" fmla="*/ 121 h 181"/>
                <a:gd name="T42" fmla="*/ 20 w 184"/>
                <a:gd name="T43" fmla="*/ 148 h 181"/>
                <a:gd name="T44" fmla="*/ 34 w 184"/>
                <a:gd name="T45" fmla="*/ 162 h 181"/>
                <a:gd name="T46" fmla="*/ 35 w 184"/>
                <a:gd name="T47" fmla="*/ 163 h 181"/>
                <a:gd name="T48" fmla="*/ 37 w 184"/>
                <a:gd name="T49" fmla="*/ 163 h 181"/>
                <a:gd name="T50" fmla="*/ 61 w 184"/>
                <a:gd name="T51" fmla="*/ 153 h 181"/>
                <a:gd name="T52" fmla="*/ 69 w 184"/>
                <a:gd name="T53" fmla="*/ 156 h 181"/>
                <a:gd name="T54" fmla="*/ 83 w 184"/>
                <a:gd name="T55" fmla="*/ 181 h 181"/>
                <a:gd name="T56" fmla="*/ 102 w 184"/>
                <a:gd name="T57" fmla="*/ 181 h 181"/>
                <a:gd name="T58" fmla="*/ 115 w 184"/>
                <a:gd name="T59" fmla="*/ 156 h 181"/>
                <a:gd name="T60" fmla="*/ 123 w 184"/>
                <a:gd name="T61" fmla="*/ 153 h 181"/>
                <a:gd name="T62" fmla="*/ 148 w 184"/>
                <a:gd name="T63" fmla="*/ 162 h 181"/>
                <a:gd name="T64" fmla="*/ 150 w 184"/>
                <a:gd name="T65" fmla="*/ 162 h 181"/>
                <a:gd name="T66" fmla="*/ 164 w 184"/>
                <a:gd name="T67" fmla="*/ 148 h 181"/>
                <a:gd name="T68" fmla="*/ 156 w 184"/>
                <a:gd name="T69" fmla="*/ 121 h 181"/>
                <a:gd name="T70" fmla="*/ 159 w 184"/>
                <a:gd name="T71" fmla="*/ 113 h 181"/>
                <a:gd name="T72" fmla="*/ 184 w 184"/>
                <a:gd name="T73" fmla="*/ 100 h 181"/>
                <a:gd name="T74" fmla="*/ 184 w 184"/>
                <a:gd name="T75" fmla="*/ 81 h 181"/>
                <a:gd name="T76" fmla="*/ 159 w 184"/>
                <a:gd name="T77" fmla="*/ 68 h 181"/>
                <a:gd name="T78" fmla="*/ 92 w 184"/>
                <a:gd name="T79" fmla="*/ 122 h 181"/>
                <a:gd name="T80" fmla="*/ 60 w 184"/>
                <a:gd name="T81" fmla="*/ 91 h 181"/>
                <a:gd name="T82" fmla="*/ 92 w 184"/>
                <a:gd name="T83" fmla="*/ 59 h 181"/>
                <a:gd name="T84" fmla="*/ 124 w 184"/>
                <a:gd name="T85" fmla="*/ 91 h 181"/>
                <a:gd name="T86" fmla="*/ 92 w 184"/>
                <a:gd name="T87" fmla="*/ 122 h 181"/>
                <a:gd name="T88" fmla="*/ 92 w 184"/>
                <a:gd name="T89" fmla="*/ 122 h 181"/>
                <a:gd name="T90" fmla="*/ 92 w 184"/>
                <a:gd name="T91"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81">
                  <a:moveTo>
                    <a:pt x="159" y="68"/>
                  </a:moveTo>
                  <a:cubicBezTo>
                    <a:pt x="156" y="60"/>
                    <a:pt x="156" y="60"/>
                    <a:pt x="156" y="60"/>
                  </a:cubicBezTo>
                  <a:cubicBezTo>
                    <a:pt x="167" y="36"/>
                    <a:pt x="166" y="35"/>
                    <a:pt x="164" y="33"/>
                  </a:cubicBezTo>
                  <a:cubicBezTo>
                    <a:pt x="150" y="20"/>
                    <a:pt x="150" y="20"/>
                    <a:pt x="150" y="20"/>
                  </a:cubicBezTo>
                  <a:cubicBezTo>
                    <a:pt x="149" y="19"/>
                    <a:pt x="149" y="19"/>
                    <a:pt x="149" y="19"/>
                  </a:cubicBezTo>
                  <a:cubicBezTo>
                    <a:pt x="147" y="19"/>
                    <a:pt x="147" y="19"/>
                    <a:pt x="147" y="19"/>
                  </a:cubicBezTo>
                  <a:cubicBezTo>
                    <a:pt x="146" y="19"/>
                    <a:pt x="144" y="19"/>
                    <a:pt x="123" y="28"/>
                  </a:cubicBezTo>
                  <a:cubicBezTo>
                    <a:pt x="115" y="25"/>
                    <a:pt x="115" y="25"/>
                    <a:pt x="115" y="25"/>
                  </a:cubicBezTo>
                  <a:cubicBezTo>
                    <a:pt x="105" y="0"/>
                    <a:pt x="104" y="0"/>
                    <a:pt x="101" y="0"/>
                  </a:cubicBezTo>
                  <a:cubicBezTo>
                    <a:pt x="82" y="0"/>
                    <a:pt x="82" y="0"/>
                    <a:pt x="82" y="0"/>
                  </a:cubicBezTo>
                  <a:cubicBezTo>
                    <a:pt x="79" y="0"/>
                    <a:pt x="78" y="0"/>
                    <a:pt x="69" y="25"/>
                  </a:cubicBezTo>
                  <a:cubicBezTo>
                    <a:pt x="61" y="28"/>
                    <a:pt x="61" y="28"/>
                    <a:pt x="61" y="28"/>
                  </a:cubicBezTo>
                  <a:cubicBezTo>
                    <a:pt x="47" y="22"/>
                    <a:pt x="39" y="19"/>
                    <a:pt x="37" y="19"/>
                  </a:cubicBezTo>
                  <a:cubicBezTo>
                    <a:pt x="35" y="19"/>
                    <a:pt x="35" y="19"/>
                    <a:pt x="35" y="19"/>
                  </a:cubicBezTo>
                  <a:cubicBezTo>
                    <a:pt x="20" y="34"/>
                    <a:pt x="20" y="34"/>
                    <a:pt x="20" y="34"/>
                  </a:cubicBezTo>
                  <a:cubicBezTo>
                    <a:pt x="18" y="36"/>
                    <a:pt x="17" y="37"/>
                    <a:pt x="28" y="61"/>
                  </a:cubicBezTo>
                  <a:cubicBezTo>
                    <a:pt x="25" y="68"/>
                    <a:pt x="25" y="68"/>
                    <a:pt x="25" y="68"/>
                  </a:cubicBezTo>
                  <a:cubicBezTo>
                    <a:pt x="0" y="78"/>
                    <a:pt x="0" y="79"/>
                    <a:pt x="0" y="82"/>
                  </a:cubicBezTo>
                  <a:cubicBezTo>
                    <a:pt x="0" y="101"/>
                    <a:pt x="0" y="101"/>
                    <a:pt x="0" y="101"/>
                  </a:cubicBezTo>
                  <a:cubicBezTo>
                    <a:pt x="0" y="104"/>
                    <a:pt x="0" y="105"/>
                    <a:pt x="25" y="114"/>
                  </a:cubicBezTo>
                  <a:cubicBezTo>
                    <a:pt x="28" y="121"/>
                    <a:pt x="28" y="121"/>
                    <a:pt x="28" y="121"/>
                  </a:cubicBezTo>
                  <a:cubicBezTo>
                    <a:pt x="18" y="145"/>
                    <a:pt x="18" y="146"/>
                    <a:pt x="20" y="148"/>
                  </a:cubicBezTo>
                  <a:cubicBezTo>
                    <a:pt x="34" y="162"/>
                    <a:pt x="34" y="162"/>
                    <a:pt x="34" y="162"/>
                  </a:cubicBezTo>
                  <a:cubicBezTo>
                    <a:pt x="35" y="163"/>
                    <a:pt x="35" y="163"/>
                    <a:pt x="35" y="163"/>
                  </a:cubicBezTo>
                  <a:cubicBezTo>
                    <a:pt x="37" y="163"/>
                    <a:pt x="37" y="163"/>
                    <a:pt x="37" y="163"/>
                  </a:cubicBezTo>
                  <a:cubicBezTo>
                    <a:pt x="38" y="163"/>
                    <a:pt x="40" y="163"/>
                    <a:pt x="61" y="153"/>
                  </a:cubicBezTo>
                  <a:cubicBezTo>
                    <a:pt x="69" y="156"/>
                    <a:pt x="69" y="156"/>
                    <a:pt x="69" y="156"/>
                  </a:cubicBezTo>
                  <a:cubicBezTo>
                    <a:pt x="79" y="181"/>
                    <a:pt x="80" y="181"/>
                    <a:pt x="83" y="181"/>
                  </a:cubicBezTo>
                  <a:cubicBezTo>
                    <a:pt x="102" y="181"/>
                    <a:pt x="102" y="181"/>
                    <a:pt x="102" y="181"/>
                  </a:cubicBezTo>
                  <a:cubicBezTo>
                    <a:pt x="105" y="181"/>
                    <a:pt x="106" y="181"/>
                    <a:pt x="115" y="156"/>
                  </a:cubicBezTo>
                  <a:cubicBezTo>
                    <a:pt x="123" y="153"/>
                    <a:pt x="123" y="153"/>
                    <a:pt x="123" y="153"/>
                  </a:cubicBezTo>
                  <a:cubicBezTo>
                    <a:pt x="137" y="159"/>
                    <a:pt x="145" y="162"/>
                    <a:pt x="148" y="162"/>
                  </a:cubicBezTo>
                  <a:cubicBezTo>
                    <a:pt x="150" y="162"/>
                    <a:pt x="150" y="162"/>
                    <a:pt x="150" y="162"/>
                  </a:cubicBezTo>
                  <a:cubicBezTo>
                    <a:pt x="164" y="148"/>
                    <a:pt x="164" y="148"/>
                    <a:pt x="164" y="148"/>
                  </a:cubicBezTo>
                  <a:cubicBezTo>
                    <a:pt x="167" y="145"/>
                    <a:pt x="167" y="145"/>
                    <a:pt x="156" y="121"/>
                  </a:cubicBezTo>
                  <a:cubicBezTo>
                    <a:pt x="159" y="113"/>
                    <a:pt x="159" y="113"/>
                    <a:pt x="159" y="113"/>
                  </a:cubicBezTo>
                  <a:cubicBezTo>
                    <a:pt x="184" y="104"/>
                    <a:pt x="184" y="103"/>
                    <a:pt x="184" y="100"/>
                  </a:cubicBezTo>
                  <a:cubicBezTo>
                    <a:pt x="184" y="81"/>
                    <a:pt x="184" y="81"/>
                    <a:pt x="184" y="81"/>
                  </a:cubicBezTo>
                  <a:cubicBezTo>
                    <a:pt x="184" y="78"/>
                    <a:pt x="184" y="77"/>
                    <a:pt x="159" y="68"/>
                  </a:cubicBezTo>
                  <a:close/>
                  <a:moveTo>
                    <a:pt x="92" y="122"/>
                  </a:moveTo>
                  <a:cubicBezTo>
                    <a:pt x="74" y="122"/>
                    <a:pt x="60" y="108"/>
                    <a:pt x="60" y="91"/>
                  </a:cubicBezTo>
                  <a:cubicBezTo>
                    <a:pt x="60" y="73"/>
                    <a:pt x="74" y="59"/>
                    <a:pt x="92" y="59"/>
                  </a:cubicBezTo>
                  <a:cubicBezTo>
                    <a:pt x="110" y="59"/>
                    <a:pt x="124" y="73"/>
                    <a:pt x="124" y="91"/>
                  </a:cubicBezTo>
                  <a:cubicBezTo>
                    <a:pt x="124" y="108"/>
                    <a:pt x="110" y="122"/>
                    <a:pt x="92" y="122"/>
                  </a:cubicBezTo>
                  <a:close/>
                  <a:moveTo>
                    <a:pt x="92" y="122"/>
                  </a:moveTo>
                  <a:cubicBezTo>
                    <a:pt x="92" y="122"/>
                    <a:pt x="92" y="122"/>
                    <a:pt x="92" y="12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5"/>
            <p:cNvSpPr>
              <a:spLocks noEditPoints="1"/>
            </p:cNvSpPr>
            <p:nvPr/>
          </p:nvSpPr>
          <p:spPr bwMode="auto">
            <a:xfrm>
              <a:off x="4854575" y="1255713"/>
              <a:ext cx="665163" cy="650875"/>
            </a:xfrm>
            <a:custGeom>
              <a:avLst/>
              <a:gdLst>
                <a:gd name="T0" fmla="*/ 153 w 177"/>
                <a:gd name="T1" fmla="*/ 64 h 173"/>
                <a:gd name="T2" fmla="*/ 150 w 177"/>
                <a:gd name="T3" fmla="*/ 57 h 173"/>
                <a:gd name="T4" fmla="*/ 157 w 177"/>
                <a:gd name="T5" fmla="*/ 31 h 173"/>
                <a:gd name="T6" fmla="*/ 144 w 177"/>
                <a:gd name="T7" fmla="*/ 18 h 173"/>
                <a:gd name="T8" fmla="*/ 143 w 177"/>
                <a:gd name="T9" fmla="*/ 17 h 173"/>
                <a:gd name="T10" fmla="*/ 141 w 177"/>
                <a:gd name="T11" fmla="*/ 17 h 173"/>
                <a:gd name="T12" fmla="*/ 118 w 177"/>
                <a:gd name="T13" fmla="*/ 26 h 173"/>
                <a:gd name="T14" fmla="*/ 111 w 177"/>
                <a:gd name="T15" fmla="*/ 23 h 173"/>
                <a:gd name="T16" fmla="*/ 97 w 177"/>
                <a:gd name="T17" fmla="*/ 0 h 173"/>
                <a:gd name="T18" fmla="*/ 79 w 177"/>
                <a:gd name="T19" fmla="*/ 0 h 173"/>
                <a:gd name="T20" fmla="*/ 66 w 177"/>
                <a:gd name="T21" fmla="*/ 23 h 173"/>
                <a:gd name="T22" fmla="*/ 59 w 177"/>
                <a:gd name="T23" fmla="*/ 26 h 173"/>
                <a:gd name="T24" fmla="*/ 35 w 177"/>
                <a:gd name="T25" fmla="*/ 18 h 173"/>
                <a:gd name="T26" fmla="*/ 33 w 177"/>
                <a:gd name="T27" fmla="*/ 18 h 173"/>
                <a:gd name="T28" fmla="*/ 19 w 177"/>
                <a:gd name="T29" fmla="*/ 32 h 173"/>
                <a:gd name="T30" fmla="*/ 27 w 177"/>
                <a:gd name="T31" fmla="*/ 57 h 173"/>
                <a:gd name="T32" fmla="*/ 24 w 177"/>
                <a:gd name="T33" fmla="*/ 65 h 173"/>
                <a:gd name="T34" fmla="*/ 0 w 177"/>
                <a:gd name="T35" fmla="*/ 78 h 173"/>
                <a:gd name="T36" fmla="*/ 0 w 177"/>
                <a:gd name="T37" fmla="*/ 96 h 173"/>
                <a:gd name="T38" fmla="*/ 24 w 177"/>
                <a:gd name="T39" fmla="*/ 109 h 173"/>
                <a:gd name="T40" fmla="*/ 27 w 177"/>
                <a:gd name="T41" fmla="*/ 116 h 173"/>
                <a:gd name="T42" fmla="*/ 19 w 177"/>
                <a:gd name="T43" fmla="*/ 142 h 173"/>
                <a:gd name="T44" fmla="*/ 33 w 177"/>
                <a:gd name="T45" fmla="*/ 155 h 173"/>
                <a:gd name="T46" fmla="*/ 34 w 177"/>
                <a:gd name="T47" fmla="*/ 156 h 173"/>
                <a:gd name="T48" fmla="*/ 35 w 177"/>
                <a:gd name="T49" fmla="*/ 156 h 173"/>
                <a:gd name="T50" fmla="*/ 59 w 177"/>
                <a:gd name="T51" fmla="*/ 147 h 173"/>
                <a:gd name="T52" fmla="*/ 66 w 177"/>
                <a:gd name="T53" fmla="*/ 150 h 173"/>
                <a:gd name="T54" fmla="*/ 79 w 177"/>
                <a:gd name="T55" fmla="*/ 173 h 173"/>
                <a:gd name="T56" fmla="*/ 98 w 177"/>
                <a:gd name="T57" fmla="*/ 173 h 173"/>
                <a:gd name="T58" fmla="*/ 111 w 177"/>
                <a:gd name="T59" fmla="*/ 150 h 173"/>
                <a:gd name="T60" fmla="*/ 118 w 177"/>
                <a:gd name="T61" fmla="*/ 147 h 173"/>
                <a:gd name="T62" fmla="*/ 142 w 177"/>
                <a:gd name="T63" fmla="*/ 155 h 173"/>
                <a:gd name="T64" fmla="*/ 144 w 177"/>
                <a:gd name="T65" fmla="*/ 155 h 173"/>
                <a:gd name="T66" fmla="*/ 158 w 177"/>
                <a:gd name="T67" fmla="*/ 141 h 173"/>
                <a:gd name="T68" fmla="*/ 150 w 177"/>
                <a:gd name="T69" fmla="*/ 116 h 173"/>
                <a:gd name="T70" fmla="*/ 153 w 177"/>
                <a:gd name="T71" fmla="*/ 108 h 173"/>
                <a:gd name="T72" fmla="*/ 177 w 177"/>
                <a:gd name="T73" fmla="*/ 95 h 173"/>
                <a:gd name="T74" fmla="*/ 177 w 177"/>
                <a:gd name="T75" fmla="*/ 77 h 173"/>
                <a:gd name="T76" fmla="*/ 153 w 177"/>
                <a:gd name="T77" fmla="*/ 64 h 173"/>
                <a:gd name="T78" fmla="*/ 88 w 177"/>
                <a:gd name="T79" fmla="*/ 117 h 173"/>
                <a:gd name="T80" fmla="*/ 57 w 177"/>
                <a:gd name="T81" fmla="*/ 86 h 173"/>
                <a:gd name="T82" fmla="*/ 88 w 177"/>
                <a:gd name="T83" fmla="*/ 56 h 173"/>
                <a:gd name="T84" fmla="*/ 119 w 177"/>
                <a:gd name="T85" fmla="*/ 86 h 173"/>
                <a:gd name="T86" fmla="*/ 88 w 177"/>
                <a:gd name="T87" fmla="*/ 117 h 173"/>
                <a:gd name="T88" fmla="*/ 88 w 177"/>
                <a:gd name="T89" fmla="*/ 117 h 173"/>
                <a:gd name="T90" fmla="*/ 88 w 177"/>
                <a:gd name="T91" fmla="*/ 1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73">
                  <a:moveTo>
                    <a:pt x="153" y="64"/>
                  </a:moveTo>
                  <a:cubicBezTo>
                    <a:pt x="150" y="57"/>
                    <a:pt x="150" y="57"/>
                    <a:pt x="150" y="57"/>
                  </a:cubicBezTo>
                  <a:cubicBezTo>
                    <a:pt x="160" y="34"/>
                    <a:pt x="159" y="33"/>
                    <a:pt x="157" y="31"/>
                  </a:cubicBezTo>
                  <a:cubicBezTo>
                    <a:pt x="144" y="18"/>
                    <a:pt x="144" y="18"/>
                    <a:pt x="144" y="18"/>
                  </a:cubicBezTo>
                  <a:cubicBezTo>
                    <a:pt x="143" y="17"/>
                    <a:pt x="143" y="17"/>
                    <a:pt x="143" y="17"/>
                  </a:cubicBezTo>
                  <a:cubicBezTo>
                    <a:pt x="141" y="17"/>
                    <a:pt x="141" y="17"/>
                    <a:pt x="141" y="17"/>
                  </a:cubicBezTo>
                  <a:cubicBezTo>
                    <a:pt x="141" y="17"/>
                    <a:pt x="138" y="17"/>
                    <a:pt x="118" y="26"/>
                  </a:cubicBezTo>
                  <a:cubicBezTo>
                    <a:pt x="111" y="23"/>
                    <a:pt x="111" y="23"/>
                    <a:pt x="111" y="23"/>
                  </a:cubicBezTo>
                  <a:cubicBezTo>
                    <a:pt x="101" y="0"/>
                    <a:pt x="100" y="0"/>
                    <a:pt x="97" y="0"/>
                  </a:cubicBezTo>
                  <a:cubicBezTo>
                    <a:pt x="79" y="0"/>
                    <a:pt x="79" y="0"/>
                    <a:pt x="79" y="0"/>
                  </a:cubicBezTo>
                  <a:cubicBezTo>
                    <a:pt x="76" y="0"/>
                    <a:pt x="75" y="0"/>
                    <a:pt x="66" y="23"/>
                  </a:cubicBezTo>
                  <a:cubicBezTo>
                    <a:pt x="59" y="26"/>
                    <a:pt x="59" y="26"/>
                    <a:pt x="59" y="26"/>
                  </a:cubicBezTo>
                  <a:cubicBezTo>
                    <a:pt x="45" y="21"/>
                    <a:pt x="37" y="18"/>
                    <a:pt x="35" y="18"/>
                  </a:cubicBezTo>
                  <a:cubicBezTo>
                    <a:pt x="33" y="18"/>
                    <a:pt x="33" y="18"/>
                    <a:pt x="33" y="18"/>
                  </a:cubicBezTo>
                  <a:cubicBezTo>
                    <a:pt x="19" y="32"/>
                    <a:pt x="19" y="32"/>
                    <a:pt x="19" y="32"/>
                  </a:cubicBezTo>
                  <a:cubicBezTo>
                    <a:pt x="17" y="34"/>
                    <a:pt x="16" y="34"/>
                    <a:pt x="27" y="57"/>
                  </a:cubicBezTo>
                  <a:cubicBezTo>
                    <a:pt x="24" y="65"/>
                    <a:pt x="24" y="65"/>
                    <a:pt x="24" y="65"/>
                  </a:cubicBezTo>
                  <a:cubicBezTo>
                    <a:pt x="0" y="74"/>
                    <a:pt x="0" y="75"/>
                    <a:pt x="0" y="78"/>
                  </a:cubicBezTo>
                  <a:cubicBezTo>
                    <a:pt x="0" y="96"/>
                    <a:pt x="0" y="96"/>
                    <a:pt x="0" y="96"/>
                  </a:cubicBezTo>
                  <a:cubicBezTo>
                    <a:pt x="0" y="99"/>
                    <a:pt x="0" y="100"/>
                    <a:pt x="24" y="109"/>
                  </a:cubicBezTo>
                  <a:cubicBezTo>
                    <a:pt x="27" y="116"/>
                    <a:pt x="27" y="116"/>
                    <a:pt x="27" y="116"/>
                  </a:cubicBezTo>
                  <a:cubicBezTo>
                    <a:pt x="17" y="139"/>
                    <a:pt x="17" y="140"/>
                    <a:pt x="19" y="142"/>
                  </a:cubicBezTo>
                  <a:cubicBezTo>
                    <a:pt x="33" y="155"/>
                    <a:pt x="33" y="155"/>
                    <a:pt x="33" y="155"/>
                  </a:cubicBezTo>
                  <a:cubicBezTo>
                    <a:pt x="34" y="156"/>
                    <a:pt x="34" y="156"/>
                    <a:pt x="34" y="156"/>
                  </a:cubicBezTo>
                  <a:cubicBezTo>
                    <a:pt x="35" y="156"/>
                    <a:pt x="35" y="156"/>
                    <a:pt x="35" y="156"/>
                  </a:cubicBezTo>
                  <a:cubicBezTo>
                    <a:pt x="36" y="156"/>
                    <a:pt x="39" y="156"/>
                    <a:pt x="59" y="147"/>
                  </a:cubicBezTo>
                  <a:cubicBezTo>
                    <a:pt x="66" y="150"/>
                    <a:pt x="66" y="150"/>
                    <a:pt x="66" y="150"/>
                  </a:cubicBezTo>
                  <a:cubicBezTo>
                    <a:pt x="76" y="173"/>
                    <a:pt x="77" y="173"/>
                    <a:pt x="79" y="173"/>
                  </a:cubicBezTo>
                  <a:cubicBezTo>
                    <a:pt x="98" y="173"/>
                    <a:pt x="98" y="173"/>
                    <a:pt x="98" y="173"/>
                  </a:cubicBezTo>
                  <a:cubicBezTo>
                    <a:pt x="101" y="173"/>
                    <a:pt x="102" y="173"/>
                    <a:pt x="111" y="150"/>
                  </a:cubicBezTo>
                  <a:cubicBezTo>
                    <a:pt x="118" y="147"/>
                    <a:pt x="118" y="147"/>
                    <a:pt x="118" y="147"/>
                  </a:cubicBezTo>
                  <a:cubicBezTo>
                    <a:pt x="132" y="152"/>
                    <a:pt x="140" y="155"/>
                    <a:pt x="142" y="155"/>
                  </a:cubicBezTo>
                  <a:cubicBezTo>
                    <a:pt x="144" y="155"/>
                    <a:pt x="144" y="155"/>
                    <a:pt x="144" y="155"/>
                  </a:cubicBezTo>
                  <a:cubicBezTo>
                    <a:pt x="158" y="141"/>
                    <a:pt x="158" y="141"/>
                    <a:pt x="158" y="141"/>
                  </a:cubicBezTo>
                  <a:cubicBezTo>
                    <a:pt x="160" y="139"/>
                    <a:pt x="161" y="138"/>
                    <a:pt x="150" y="116"/>
                  </a:cubicBezTo>
                  <a:cubicBezTo>
                    <a:pt x="153" y="108"/>
                    <a:pt x="153" y="108"/>
                    <a:pt x="153" y="108"/>
                  </a:cubicBezTo>
                  <a:cubicBezTo>
                    <a:pt x="177" y="99"/>
                    <a:pt x="177" y="98"/>
                    <a:pt x="177" y="95"/>
                  </a:cubicBezTo>
                  <a:cubicBezTo>
                    <a:pt x="177" y="77"/>
                    <a:pt x="177" y="77"/>
                    <a:pt x="177" y="77"/>
                  </a:cubicBezTo>
                  <a:cubicBezTo>
                    <a:pt x="177" y="74"/>
                    <a:pt x="177" y="73"/>
                    <a:pt x="153" y="64"/>
                  </a:cubicBezTo>
                  <a:close/>
                  <a:moveTo>
                    <a:pt x="88" y="117"/>
                  </a:moveTo>
                  <a:cubicBezTo>
                    <a:pt x="71" y="117"/>
                    <a:pt x="57" y="103"/>
                    <a:pt x="57" y="86"/>
                  </a:cubicBezTo>
                  <a:cubicBezTo>
                    <a:pt x="57" y="70"/>
                    <a:pt x="71" y="56"/>
                    <a:pt x="88" y="56"/>
                  </a:cubicBezTo>
                  <a:cubicBezTo>
                    <a:pt x="105" y="56"/>
                    <a:pt x="119" y="70"/>
                    <a:pt x="119" y="86"/>
                  </a:cubicBezTo>
                  <a:cubicBezTo>
                    <a:pt x="119" y="103"/>
                    <a:pt x="105" y="117"/>
                    <a:pt x="88" y="117"/>
                  </a:cubicBezTo>
                  <a:close/>
                  <a:moveTo>
                    <a:pt x="88" y="117"/>
                  </a:moveTo>
                  <a:cubicBezTo>
                    <a:pt x="88" y="117"/>
                    <a:pt x="88" y="117"/>
                    <a:pt x="88"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noEditPoints="1"/>
            </p:cNvSpPr>
            <p:nvPr/>
          </p:nvSpPr>
          <p:spPr bwMode="auto">
            <a:xfrm>
              <a:off x="5961063" y="3951288"/>
              <a:ext cx="933450" cy="909638"/>
            </a:xfrm>
            <a:custGeom>
              <a:avLst/>
              <a:gdLst>
                <a:gd name="T0" fmla="*/ 214 w 248"/>
                <a:gd name="T1" fmla="*/ 90 h 242"/>
                <a:gd name="T2" fmla="*/ 209 w 248"/>
                <a:gd name="T3" fmla="*/ 80 h 242"/>
                <a:gd name="T4" fmla="*/ 220 w 248"/>
                <a:gd name="T5" fmla="*/ 44 h 242"/>
                <a:gd name="T6" fmla="*/ 202 w 248"/>
                <a:gd name="T7" fmla="*/ 26 h 242"/>
                <a:gd name="T8" fmla="*/ 200 w 248"/>
                <a:gd name="T9" fmla="*/ 24 h 242"/>
                <a:gd name="T10" fmla="*/ 198 w 248"/>
                <a:gd name="T11" fmla="*/ 24 h 242"/>
                <a:gd name="T12" fmla="*/ 165 w 248"/>
                <a:gd name="T13" fmla="*/ 37 h 242"/>
                <a:gd name="T14" fmla="*/ 155 w 248"/>
                <a:gd name="T15" fmla="*/ 33 h 242"/>
                <a:gd name="T16" fmla="*/ 136 w 248"/>
                <a:gd name="T17" fmla="*/ 0 h 242"/>
                <a:gd name="T18" fmla="*/ 110 w 248"/>
                <a:gd name="T19" fmla="*/ 0 h 242"/>
                <a:gd name="T20" fmla="*/ 92 w 248"/>
                <a:gd name="T21" fmla="*/ 33 h 242"/>
                <a:gd name="T22" fmla="*/ 82 w 248"/>
                <a:gd name="T23" fmla="*/ 37 h 242"/>
                <a:gd name="T24" fmla="*/ 49 w 248"/>
                <a:gd name="T25" fmla="*/ 25 h 242"/>
                <a:gd name="T26" fmla="*/ 47 w 248"/>
                <a:gd name="T27" fmla="*/ 25 h 242"/>
                <a:gd name="T28" fmla="*/ 27 w 248"/>
                <a:gd name="T29" fmla="*/ 44 h 242"/>
                <a:gd name="T30" fmla="*/ 38 w 248"/>
                <a:gd name="T31" fmla="*/ 80 h 242"/>
                <a:gd name="T32" fmla="*/ 34 w 248"/>
                <a:gd name="T33" fmla="*/ 90 h 242"/>
                <a:gd name="T34" fmla="*/ 0 w 248"/>
                <a:gd name="T35" fmla="*/ 109 h 242"/>
                <a:gd name="T36" fmla="*/ 0 w 248"/>
                <a:gd name="T37" fmla="*/ 134 h 242"/>
                <a:gd name="T38" fmla="*/ 34 w 248"/>
                <a:gd name="T39" fmla="*/ 152 h 242"/>
                <a:gd name="T40" fmla="*/ 38 w 248"/>
                <a:gd name="T41" fmla="*/ 162 h 242"/>
                <a:gd name="T42" fmla="*/ 28 w 248"/>
                <a:gd name="T43" fmla="*/ 198 h 242"/>
                <a:gd name="T44" fmla="*/ 46 w 248"/>
                <a:gd name="T45" fmla="*/ 216 h 242"/>
                <a:gd name="T46" fmla="*/ 48 w 248"/>
                <a:gd name="T47" fmla="*/ 218 h 242"/>
                <a:gd name="T48" fmla="*/ 50 w 248"/>
                <a:gd name="T49" fmla="*/ 218 h 242"/>
                <a:gd name="T50" fmla="*/ 82 w 248"/>
                <a:gd name="T51" fmla="*/ 205 h 242"/>
                <a:gd name="T52" fmla="*/ 93 w 248"/>
                <a:gd name="T53" fmla="*/ 209 h 242"/>
                <a:gd name="T54" fmla="*/ 111 w 248"/>
                <a:gd name="T55" fmla="*/ 242 h 242"/>
                <a:gd name="T56" fmla="*/ 137 w 248"/>
                <a:gd name="T57" fmla="*/ 242 h 242"/>
                <a:gd name="T58" fmla="*/ 155 w 248"/>
                <a:gd name="T59" fmla="*/ 209 h 242"/>
                <a:gd name="T60" fmla="*/ 165 w 248"/>
                <a:gd name="T61" fmla="*/ 205 h 242"/>
                <a:gd name="T62" fmla="*/ 198 w 248"/>
                <a:gd name="T63" fmla="*/ 217 h 242"/>
                <a:gd name="T64" fmla="*/ 201 w 248"/>
                <a:gd name="T65" fmla="*/ 217 h 242"/>
                <a:gd name="T66" fmla="*/ 221 w 248"/>
                <a:gd name="T67" fmla="*/ 197 h 242"/>
                <a:gd name="T68" fmla="*/ 210 w 248"/>
                <a:gd name="T69" fmla="*/ 161 h 242"/>
                <a:gd name="T70" fmla="*/ 214 w 248"/>
                <a:gd name="T71" fmla="*/ 151 h 242"/>
                <a:gd name="T72" fmla="*/ 248 w 248"/>
                <a:gd name="T73" fmla="*/ 133 h 242"/>
                <a:gd name="T74" fmla="*/ 248 w 248"/>
                <a:gd name="T75" fmla="*/ 107 h 242"/>
                <a:gd name="T76" fmla="*/ 214 w 248"/>
                <a:gd name="T77" fmla="*/ 90 h 242"/>
                <a:gd name="T78" fmla="*/ 124 w 248"/>
                <a:gd name="T79" fmla="*/ 163 h 242"/>
                <a:gd name="T80" fmla="*/ 81 w 248"/>
                <a:gd name="T81" fmla="*/ 121 h 242"/>
                <a:gd name="T82" fmla="*/ 124 w 248"/>
                <a:gd name="T83" fmla="*/ 78 h 242"/>
                <a:gd name="T84" fmla="*/ 167 w 248"/>
                <a:gd name="T85" fmla="*/ 121 h 242"/>
                <a:gd name="T86" fmla="*/ 124 w 248"/>
                <a:gd name="T87" fmla="*/ 163 h 242"/>
                <a:gd name="T88" fmla="*/ 124 w 248"/>
                <a:gd name="T89" fmla="*/ 163 h 242"/>
                <a:gd name="T90" fmla="*/ 124 w 248"/>
                <a:gd name="T91"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42">
                  <a:moveTo>
                    <a:pt x="214" y="90"/>
                  </a:moveTo>
                  <a:cubicBezTo>
                    <a:pt x="209" y="80"/>
                    <a:pt x="209" y="80"/>
                    <a:pt x="209" y="80"/>
                  </a:cubicBezTo>
                  <a:cubicBezTo>
                    <a:pt x="224" y="47"/>
                    <a:pt x="223" y="46"/>
                    <a:pt x="220" y="44"/>
                  </a:cubicBezTo>
                  <a:cubicBezTo>
                    <a:pt x="202" y="26"/>
                    <a:pt x="202" y="26"/>
                    <a:pt x="202" y="26"/>
                  </a:cubicBezTo>
                  <a:cubicBezTo>
                    <a:pt x="200" y="24"/>
                    <a:pt x="200" y="24"/>
                    <a:pt x="200" y="24"/>
                  </a:cubicBezTo>
                  <a:cubicBezTo>
                    <a:pt x="198" y="24"/>
                    <a:pt x="198" y="24"/>
                    <a:pt x="198" y="24"/>
                  </a:cubicBezTo>
                  <a:cubicBezTo>
                    <a:pt x="197" y="24"/>
                    <a:pt x="193" y="24"/>
                    <a:pt x="165" y="37"/>
                  </a:cubicBezTo>
                  <a:cubicBezTo>
                    <a:pt x="155" y="33"/>
                    <a:pt x="155" y="33"/>
                    <a:pt x="155" y="33"/>
                  </a:cubicBezTo>
                  <a:cubicBezTo>
                    <a:pt x="142" y="0"/>
                    <a:pt x="140" y="0"/>
                    <a:pt x="136" y="0"/>
                  </a:cubicBezTo>
                  <a:cubicBezTo>
                    <a:pt x="110" y="0"/>
                    <a:pt x="110" y="0"/>
                    <a:pt x="110" y="0"/>
                  </a:cubicBezTo>
                  <a:cubicBezTo>
                    <a:pt x="106" y="0"/>
                    <a:pt x="105" y="0"/>
                    <a:pt x="92" y="33"/>
                  </a:cubicBezTo>
                  <a:cubicBezTo>
                    <a:pt x="82" y="37"/>
                    <a:pt x="82" y="37"/>
                    <a:pt x="82" y="37"/>
                  </a:cubicBezTo>
                  <a:cubicBezTo>
                    <a:pt x="63" y="29"/>
                    <a:pt x="52" y="25"/>
                    <a:pt x="49" y="25"/>
                  </a:cubicBezTo>
                  <a:cubicBezTo>
                    <a:pt x="47" y="25"/>
                    <a:pt x="47" y="25"/>
                    <a:pt x="47" y="25"/>
                  </a:cubicBezTo>
                  <a:cubicBezTo>
                    <a:pt x="27" y="44"/>
                    <a:pt x="27" y="44"/>
                    <a:pt x="27" y="44"/>
                  </a:cubicBezTo>
                  <a:cubicBezTo>
                    <a:pt x="24" y="47"/>
                    <a:pt x="23" y="48"/>
                    <a:pt x="38" y="80"/>
                  </a:cubicBezTo>
                  <a:cubicBezTo>
                    <a:pt x="34" y="90"/>
                    <a:pt x="34" y="90"/>
                    <a:pt x="34" y="90"/>
                  </a:cubicBezTo>
                  <a:cubicBezTo>
                    <a:pt x="0" y="103"/>
                    <a:pt x="0" y="105"/>
                    <a:pt x="0" y="109"/>
                  </a:cubicBezTo>
                  <a:cubicBezTo>
                    <a:pt x="0" y="134"/>
                    <a:pt x="0" y="134"/>
                    <a:pt x="0" y="134"/>
                  </a:cubicBezTo>
                  <a:cubicBezTo>
                    <a:pt x="0" y="138"/>
                    <a:pt x="0" y="139"/>
                    <a:pt x="34" y="152"/>
                  </a:cubicBezTo>
                  <a:cubicBezTo>
                    <a:pt x="38" y="162"/>
                    <a:pt x="38" y="162"/>
                    <a:pt x="38" y="162"/>
                  </a:cubicBezTo>
                  <a:cubicBezTo>
                    <a:pt x="24" y="194"/>
                    <a:pt x="25" y="195"/>
                    <a:pt x="28" y="198"/>
                  </a:cubicBezTo>
                  <a:cubicBezTo>
                    <a:pt x="46" y="216"/>
                    <a:pt x="46" y="216"/>
                    <a:pt x="46" y="216"/>
                  </a:cubicBezTo>
                  <a:cubicBezTo>
                    <a:pt x="48" y="218"/>
                    <a:pt x="48" y="218"/>
                    <a:pt x="48" y="218"/>
                  </a:cubicBezTo>
                  <a:cubicBezTo>
                    <a:pt x="50" y="218"/>
                    <a:pt x="50" y="218"/>
                    <a:pt x="50" y="218"/>
                  </a:cubicBezTo>
                  <a:cubicBezTo>
                    <a:pt x="51" y="218"/>
                    <a:pt x="54" y="218"/>
                    <a:pt x="82" y="205"/>
                  </a:cubicBezTo>
                  <a:cubicBezTo>
                    <a:pt x="93" y="209"/>
                    <a:pt x="93" y="209"/>
                    <a:pt x="93" y="209"/>
                  </a:cubicBezTo>
                  <a:cubicBezTo>
                    <a:pt x="106" y="242"/>
                    <a:pt x="107" y="242"/>
                    <a:pt x="111" y="242"/>
                  </a:cubicBezTo>
                  <a:cubicBezTo>
                    <a:pt x="137" y="242"/>
                    <a:pt x="137" y="242"/>
                    <a:pt x="137" y="242"/>
                  </a:cubicBezTo>
                  <a:cubicBezTo>
                    <a:pt x="141" y="242"/>
                    <a:pt x="143" y="242"/>
                    <a:pt x="155" y="209"/>
                  </a:cubicBezTo>
                  <a:cubicBezTo>
                    <a:pt x="165" y="205"/>
                    <a:pt x="165" y="205"/>
                    <a:pt x="165" y="205"/>
                  </a:cubicBezTo>
                  <a:cubicBezTo>
                    <a:pt x="184" y="213"/>
                    <a:pt x="195" y="217"/>
                    <a:pt x="198" y="217"/>
                  </a:cubicBezTo>
                  <a:cubicBezTo>
                    <a:pt x="201" y="217"/>
                    <a:pt x="201" y="217"/>
                    <a:pt x="201" y="217"/>
                  </a:cubicBezTo>
                  <a:cubicBezTo>
                    <a:pt x="221" y="197"/>
                    <a:pt x="221" y="197"/>
                    <a:pt x="221" y="197"/>
                  </a:cubicBezTo>
                  <a:cubicBezTo>
                    <a:pt x="224" y="194"/>
                    <a:pt x="225" y="193"/>
                    <a:pt x="210" y="161"/>
                  </a:cubicBezTo>
                  <a:cubicBezTo>
                    <a:pt x="214" y="151"/>
                    <a:pt x="214" y="151"/>
                    <a:pt x="214" y="151"/>
                  </a:cubicBezTo>
                  <a:cubicBezTo>
                    <a:pt x="248" y="138"/>
                    <a:pt x="248" y="137"/>
                    <a:pt x="248" y="133"/>
                  </a:cubicBezTo>
                  <a:cubicBezTo>
                    <a:pt x="248" y="107"/>
                    <a:pt x="248" y="107"/>
                    <a:pt x="248" y="107"/>
                  </a:cubicBezTo>
                  <a:cubicBezTo>
                    <a:pt x="248" y="103"/>
                    <a:pt x="248" y="102"/>
                    <a:pt x="214" y="90"/>
                  </a:cubicBezTo>
                  <a:close/>
                  <a:moveTo>
                    <a:pt x="124" y="163"/>
                  </a:moveTo>
                  <a:cubicBezTo>
                    <a:pt x="100" y="163"/>
                    <a:pt x="81" y="144"/>
                    <a:pt x="81" y="121"/>
                  </a:cubicBezTo>
                  <a:cubicBezTo>
                    <a:pt x="81" y="97"/>
                    <a:pt x="100" y="78"/>
                    <a:pt x="124" y="78"/>
                  </a:cubicBezTo>
                  <a:cubicBezTo>
                    <a:pt x="148" y="78"/>
                    <a:pt x="167" y="97"/>
                    <a:pt x="167" y="121"/>
                  </a:cubicBezTo>
                  <a:cubicBezTo>
                    <a:pt x="167" y="144"/>
                    <a:pt x="148" y="163"/>
                    <a:pt x="124" y="163"/>
                  </a:cubicBezTo>
                  <a:close/>
                  <a:moveTo>
                    <a:pt x="124" y="163"/>
                  </a:moveTo>
                  <a:cubicBezTo>
                    <a:pt x="124" y="163"/>
                    <a:pt x="124" y="163"/>
                    <a:pt x="124" y="163"/>
                  </a:cubicBezTo>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7"/>
            <p:cNvSpPr>
              <a:spLocks noEditPoints="1"/>
            </p:cNvSpPr>
            <p:nvPr/>
          </p:nvSpPr>
          <p:spPr bwMode="auto">
            <a:xfrm>
              <a:off x="5357813" y="4437063"/>
              <a:ext cx="452438" cy="442913"/>
            </a:xfrm>
            <a:custGeom>
              <a:avLst/>
              <a:gdLst>
                <a:gd name="T0" fmla="*/ 104 w 120"/>
                <a:gd name="T1" fmla="*/ 44 h 118"/>
                <a:gd name="T2" fmla="*/ 102 w 120"/>
                <a:gd name="T3" fmla="*/ 39 h 118"/>
                <a:gd name="T4" fmla="*/ 107 w 120"/>
                <a:gd name="T5" fmla="*/ 21 h 118"/>
                <a:gd name="T6" fmla="*/ 98 w 120"/>
                <a:gd name="T7" fmla="*/ 13 h 118"/>
                <a:gd name="T8" fmla="*/ 97 w 120"/>
                <a:gd name="T9" fmla="*/ 12 h 118"/>
                <a:gd name="T10" fmla="*/ 96 w 120"/>
                <a:gd name="T11" fmla="*/ 12 h 118"/>
                <a:gd name="T12" fmla="*/ 80 w 120"/>
                <a:gd name="T13" fmla="*/ 18 h 118"/>
                <a:gd name="T14" fmla="*/ 75 w 120"/>
                <a:gd name="T15" fmla="*/ 16 h 118"/>
                <a:gd name="T16" fmla="*/ 66 w 120"/>
                <a:gd name="T17" fmla="*/ 0 h 118"/>
                <a:gd name="T18" fmla="*/ 53 w 120"/>
                <a:gd name="T19" fmla="*/ 0 h 118"/>
                <a:gd name="T20" fmla="*/ 45 w 120"/>
                <a:gd name="T21" fmla="*/ 16 h 118"/>
                <a:gd name="T22" fmla="*/ 40 w 120"/>
                <a:gd name="T23" fmla="*/ 18 h 118"/>
                <a:gd name="T24" fmla="*/ 24 w 120"/>
                <a:gd name="T25" fmla="*/ 12 h 118"/>
                <a:gd name="T26" fmla="*/ 23 w 120"/>
                <a:gd name="T27" fmla="*/ 12 h 118"/>
                <a:gd name="T28" fmla="*/ 13 w 120"/>
                <a:gd name="T29" fmla="*/ 22 h 118"/>
                <a:gd name="T30" fmla="*/ 18 w 120"/>
                <a:gd name="T31" fmla="*/ 39 h 118"/>
                <a:gd name="T32" fmla="*/ 16 w 120"/>
                <a:gd name="T33" fmla="*/ 44 h 118"/>
                <a:gd name="T34" fmla="*/ 0 w 120"/>
                <a:gd name="T35" fmla="*/ 53 h 118"/>
                <a:gd name="T36" fmla="*/ 0 w 120"/>
                <a:gd name="T37" fmla="*/ 65 h 118"/>
                <a:gd name="T38" fmla="*/ 16 w 120"/>
                <a:gd name="T39" fmla="*/ 74 h 118"/>
                <a:gd name="T40" fmla="*/ 18 w 120"/>
                <a:gd name="T41" fmla="*/ 79 h 118"/>
                <a:gd name="T42" fmla="*/ 13 w 120"/>
                <a:gd name="T43" fmla="*/ 96 h 118"/>
                <a:gd name="T44" fmla="*/ 22 w 120"/>
                <a:gd name="T45" fmla="*/ 105 h 118"/>
                <a:gd name="T46" fmla="*/ 23 w 120"/>
                <a:gd name="T47" fmla="*/ 106 h 118"/>
                <a:gd name="T48" fmla="*/ 24 w 120"/>
                <a:gd name="T49" fmla="*/ 106 h 118"/>
                <a:gd name="T50" fmla="*/ 40 w 120"/>
                <a:gd name="T51" fmla="*/ 100 h 118"/>
                <a:gd name="T52" fmla="*/ 45 w 120"/>
                <a:gd name="T53" fmla="*/ 102 h 118"/>
                <a:gd name="T54" fmla="*/ 54 w 120"/>
                <a:gd name="T55" fmla="*/ 118 h 118"/>
                <a:gd name="T56" fmla="*/ 67 w 120"/>
                <a:gd name="T57" fmla="*/ 118 h 118"/>
                <a:gd name="T58" fmla="*/ 75 w 120"/>
                <a:gd name="T59" fmla="*/ 102 h 118"/>
                <a:gd name="T60" fmla="*/ 80 w 120"/>
                <a:gd name="T61" fmla="*/ 99 h 118"/>
                <a:gd name="T62" fmla="*/ 96 w 120"/>
                <a:gd name="T63" fmla="*/ 105 h 118"/>
                <a:gd name="T64" fmla="*/ 97 w 120"/>
                <a:gd name="T65" fmla="*/ 105 h 118"/>
                <a:gd name="T66" fmla="*/ 107 w 120"/>
                <a:gd name="T67" fmla="*/ 96 h 118"/>
                <a:gd name="T68" fmla="*/ 102 w 120"/>
                <a:gd name="T69" fmla="*/ 78 h 118"/>
                <a:gd name="T70" fmla="*/ 104 w 120"/>
                <a:gd name="T71" fmla="*/ 74 h 118"/>
                <a:gd name="T72" fmla="*/ 120 w 120"/>
                <a:gd name="T73" fmla="*/ 65 h 118"/>
                <a:gd name="T74" fmla="*/ 120 w 120"/>
                <a:gd name="T75" fmla="*/ 52 h 118"/>
                <a:gd name="T76" fmla="*/ 104 w 120"/>
                <a:gd name="T77" fmla="*/ 44 h 118"/>
                <a:gd name="T78" fmla="*/ 60 w 120"/>
                <a:gd name="T79" fmla="*/ 79 h 118"/>
                <a:gd name="T80" fmla="*/ 39 w 120"/>
                <a:gd name="T81" fmla="*/ 59 h 118"/>
                <a:gd name="T82" fmla="*/ 60 w 120"/>
                <a:gd name="T83" fmla="*/ 38 h 118"/>
                <a:gd name="T84" fmla="*/ 81 w 120"/>
                <a:gd name="T85" fmla="*/ 59 h 118"/>
                <a:gd name="T86" fmla="*/ 60 w 120"/>
                <a:gd name="T87" fmla="*/ 79 h 118"/>
                <a:gd name="T88" fmla="*/ 60 w 120"/>
                <a:gd name="T89" fmla="*/ 79 h 118"/>
                <a:gd name="T90" fmla="*/ 60 w 120"/>
                <a:gd name="T91"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18">
                  <a:moveTo>
                    <a:pt x="104" y="44"/>
                  </a:moveTo>
                  <a:cubicBezTo>
                    <a:pt x="102" y="39"/>
                    <a:pt x="102" y="39"/>
                    <a:pt x="102" y="39"/>
                  </a:cubicBezTo>
                  <a:cubicBezTo>
                    <a:pt x="109" y="23"/>
                    <a:pt x="108" y="23"/>
                    <a:pt x="107" y="21"/>
                  </a:cubicBezTo>
                  <a:cubicBezTo>
                    <a:pt x="98" y="13"/>
                    <a:pt x="98" y="13"/>
                    <a:pt x="98" y="13"/>
                  </a:cubicBezTo>
                  <a:cubicBezTo>
                    <a:pt x="97" y="12"/>
                    <a:pt x="97" y="12"/>
                    <a:pt x="97" y="12"/>
                  </a:cubicBezTo>
                  <a:cubicBezTo>
                    <a:pt x="96" y="12"/>
                    <a:pt x="96" y="12"/>
                    <a:pt x="96" y="12"/>
                  </a:cubicBezTo>
                  <a:cubicBezTo>
                    <a:pt x="95" y="12"/>
                    <a:pt x="94" y="12"/>
                    <a:pt x="80" y="18"/>
                  </a:cubicBezTo>
                  <a:cubicBezTo>
                    <a:pt x="75" y="16"/>
                    <a:pt x="75" y="16"/>
                    <a:pt x="75" y="16"/>
                  </a:cubicBezTo>
                  <a:cubicBezTo>
                    <a:pt x="69" y="0"/>
                    <a:pt x="68" y="0"/>
                    <a:pt x="66" y="0"/>
                  </a:cubicBezTo>
                  <a:cubicBezTo>
                    <a:pt x="53" y="0"/>
                    <a:pt x="53" y="0"/>
                    <a:pt x="53" y="0"/>
                  </a:cubicBezTo>
                  <a:cubicBezTo>
                    <a:pt x="52" y="0"/>
                    <a:pt x="51" y="0"/>
                    <a:pt x="45" y="16"/>
                  </a:cubicBezTo>
                  <a:cubicBezTo>
                    <a:pt x="40" y="18"/>
                    <a:pt x="40" y="18"/>
                    <a:pt x="40" y="18"/>
                  </a:cubicBezTo>
                  <a:cubicBezTo>
                    <a:pt x="31" y="14"/>
                    <a:pt x="25" y="12"/>
                    <a:pt x="24" y="12"/>
                  </a:cubicBezTo>
                  <a:cubicBezTo>
                    <a:pt x="23" y="12"/>
                    <a:pt x="23" y="12"/>
                    <a:pt x="23" y="12"/>
                  </a:cubicBezTo>
                  <a:cubicBezTo>
                    <a:pt x="13" y="22"/>
                    <a:pt x="13" y="22"/>
                    <a:pt x="13" y="22"/>
                  </a:cubicBezTo>
                  <a:cubicBezTo>
                    <a:pt x="12" y="23"/>
                    <a:pt x="11" y="24"/>
                    <a:pt x="18" y="39"/>
                  </a:cubicBezTo>
                  <a:cubicBezTo>
                    <a:pt x="16" y="44"/>
                    <a:pt x="16" y="44"/>
                    <a:pt x="16" y="44"/>
                  </a:cubicBezTo>
                  <a:cubicBezTo>
                    <a:pt x="0" y="50"/>
                    <a:pt x="0" y="51"/>
                    <a:pt x="0" y="53"/>
                  </a:cubicBezTo>
                  <a:cubicBezTo>
                    <a:pt x="0" y="65"/>
                    <a:pt x="0" y="65"/>
                    <a:pt x="0" y="65"/>
                  </a:cubicBezTo>
                  <a:cubicBezTo>
                    <a:pt x="0" y="67"/>
                    <a:pt x="0" y="68"/>
                    <a:pt x="16" y="74"/>
                  </a:cubicBezTo>
                  <a:cubicBezTo>
                    <a:pt x="18" y="79"/>
                    <a:pt x="18" y="79"/>
                    <a:pt x="18" y="79"/>
                  </a:cubicBezTo>
                  <a:cubicBezTo>
                    <a:pt x="11" y="94"/>
                    <a:pt x="12" y="95"/>
                    <a:pt x="13" y="96"/>
                  </a:cubicBezTo>
                  <a:cubicBezTo>
                    <a:pt x="22" y="105"/>
                    <a:pt x="22" y="105"/>
                    <a:pt x="22" y="105"/>
                  </a:cubicBezTo>
                  <a:cubicBezTo>
                    <a:pt x="23" y="106"/>
                    <a:pt x="23" y="106"/>
                    <a:pt x="23" y="106"/>
                  </a:cubicBezTo>
                  <a:cubicBezTo>
                    <a:pt x="24" y="106"/>
                    <a:pt x="24" y="106"/>
                    <a:pt x="24" y="106"/>
                  </a:cubicBezTo>
                  <a:cubicBezTo>
                    <a:pt x="25" y="106"/>
                    <a:pt x="26" y="106"/>
                    <a:pt x="40" y="100"/>
                  </a:cubicBezTo>
                  <a:cubicBezTo>
                    <a:pt x="45" y="102"/>
                    <a:pt x="45" y="102"/>
                    <a:pt x="45" y="102"/>
                  </a:cubicBezTo>
                  <a:cubicBezTo>
                    <a:pt x="51" y="118"/>
                    <a:pt x="52" y="118"/>
                    <a:pt x="54" y="118"/>
                  </a:cubicBezTo>
                  <a:cubicBezTo>
                    <a:pt x="67" y="118"/>
                    <a:pt x="67" y="118"/>
                    <a:pt x="67" y="118"/>
                  </a:cubicBezTo>
                  <a:cubicBezTo>
                    <a:pt x="69" y="118"/>
                    <a:pt x="69" y="118"/>
                    <a:pt x="75" y="102"/>
                  </a:cubicBezTo>
                  <a:cubicBezTo>
                    <a:pt x="80" y="99"/>
                    <a:pt x="80" y="99"/>
                    <a:pt x="80" y="99"/>
                  </a:cubicBezTo>
                  <a:cubicBezTo>
                    <a:pt x="89" y="103"/>
                    <a:pt x="95" y="105"/>
                    <a:pt x="96" y="105"/>
                  </a:cubicBezTo>
                  <a:cubicBezTo>
                    <a:pt x="97" y="105"/>
                    <a:pt x="97" y="105"/>
                    <a:pt x="97" y="105"/>
                  </a:cubicBezTo>
                  <a:cubicBezTo>
                    <a:pt x="107" y="96"/>
                    <a:pt x="107" y="96"/>
                    <a:pt x="107" y="96"/>
                  </a:cubicBezTo>
                  <a:cubicBezTo>
                    <a:pt x="108" y="94"/>
                    <a:pt x="109" y="94"/>
                    <a:pt x="102" y="78"/>
                  </a:cubicBezTo>
                  <a:cubicBezTo>
                    <a:pt x="104" y="74"/>
                    <a:pt x="104" y="74"/>
                    <a:pt x="104" y="74"/>
                  </a:cubicBezTo>
                  <a:cubicBezTo>
                    <a:pt x="120" y="67"/>
                    <a:pt x="120" y="67"/>
                    <a:pt x="120" y="65"/>
                  </a:cubicBezTo>
                  <a:cubicBezTo>
                    <a:pt x="120" y="52"/>
                    <a:pt x="120" y="52"/>
                    <a:pt x="120" y="52"/>
                  </a:cubicBezTo>
                  <a:cubicBezTo>
                    <a:pt x="120" y="50"/>
                    <a:pt x="120" y="50"/>
                    <a:pt x="104" y="44"/>
                  </a:cubicBezTo>
                  <a:close/>
                  <a:moveTo>
                    <a:pt x="60" y="79"/>
                  </a:moveTo>
                  <a:cubicBezTo>
                    <a:pt x="48" y="79"/>
                    <a:pt x="39" y="70"/>
                    <a:pt x="39" y="59"/>
                  </a:cubicBezTo>
                  <a:cubicBezTo>
                    <a:pt x="39" y="47"/>
                    <a:pt x="48" y="38"/>
                    <a:pt x="60" y="38"/>
                  </a:cubicBezTo>
                  <a:cubicBezTo>
                    <a:pt x="72" y="38"/>
                    <a:pt x="81" y="47"/>
                    <a:pt x="81" y="59"/>
                  </a:cubicBezTo>
                  <a:cubicBezTo>
                    <a:pt x="81" y="70"/>
                    <a:pt x="72" y="79"/>
                    <a:pt x="60" y="79"/>
                  </a:cubicBezTo>
                  <a:close/>
                  <a:moveTo>
                    <a:pt x="60" y="79"/>
                  </a:moveTo>
                  <a:cubicBezTo>
                    <a:pt x="60" y="79"/>
                    <a:pt x="60" y="79"/>
                    <a:pt x="60"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8"/>
            <p:cNvSpPr>
              <a:spLocks noEditPoints="1"/>
            </p:cNvSpPr>
            <p:nvPr/>
          </p:nvSpPr>
          <p:spPr bwMode="auto">
            <a:xfrm>
              <a:off x="5626100" y="881063"/>
              <a:ext cx="198438" cy="190500"/>
            </a:xfrm>
            <a:custGeom>
              <a:avLst/>
              <a:gdLst>
                <a:gd name="T0" fmla="*/ 46 w 53"/>
                <a:gd name="T1" fmla="*/ 19 h 51"/>
                <a:gd name="T2" fmla="*/ 45 w 53"/>
                <a:gd name="T3" fmla="*/ 17 h 51"/>
                <a:gd name="T4" fmla="*/ 47 w 53"/>
                <a:gd name="T5" fmla="*/ 9 h 51"/>
                <a:gd name="T6" fmla="*/ 43 w 53"/>
                <a:gd name="T7" fmla="*/ 5 h 51"/>
                <a:gd name="T8" fmla="*/ 43 w 53"/>
                <a:gd name="T9" fmla="*/ 5 h 51"/>
                <a:gd name="T10" fmla="*/ 42 w 53"/>
                <a:gd name="T11" fmla="*/ 5 h 51"/>
                <a:gd name="T12" fmla="*/ 35 w 53"/>
                <a:gd name="T13" fmla="*/ 8 h 51"/>
                <a:gd name="T14" fmla="*/ 33 w 53"/>
                <a:gd name="T15" fmla="*/ 7 h 51"/>
                <a:gd name="T16" fmla="*/ 29 w 53"/>
                <a:gd name="T17" fmla="*/ 0 h 51"/>
                <a:gd name="T18" fmla="*/ 24 w 53"/>
                <a:gd name="T19" fmla="*/ 0 h 51"/>
                <a:gd name="T20" fmla="*/ 20 w 53"/>
                <a:gd name="T21" fmla="*/ 7 h 51"/>
                <a:gd name="T22" fmla="*/ 18 w 53"/>
                <a:gd name="T23" fmla="*/ 8 h 51"/>
                <a:gd name="T24" fmla="*/ 11 w 53"/>
                <a:gd name="T25" fmla="*/ 5 h 51"/>
                <a:gd name="T26" fmla="*/ 10 w 53"/>
                <a:gd name="T27" fmla="*/ 5 h 51"/>
                <a:gd name="T28" fmla="*/ 6 w 53"/>
                <a:gd name="T29" fmla="*/ 9 h 51"/>
                <a:gd name="T30" fmla="*/ 8 w 53"/>
                <a:gd name="T31" fmla="*/ 17 h 51"/>
                <a:gd name="T32" fmla="*/ 8 w 53"/>
                <a:gd name="T33" fmla="*/ 19 h 51"/>
                <a:gd name="T34" fmla="*/ 0 w 53"/>
                <a:gd name="T35" fmla="*/ 23 h 51"/>
                <a:gd name="T36" fmla="*/ 0 w 53"/>
                <a:gd name="T37" fmla="*/ 28 h 51"/>
                <a:gd name="T38" fmla="*/ 8 w 53"/>
                <a:gd name="T39" fmla="*/ 32 h 51"/>
                <a:gd name="T40" fmla="*/ 8 w 53"/>
                <a:gd name="T41" fmla="*/ 34 h 51"/>
                <a:gd name="T42" fmla="*/ 6 w 53"/>
                <a:gd name="T43" fmla="*/ 42 h 51"/>
                <a:gd name="T44" fmla="*/ 10 w 53"/>
                <a:gd name="T45" fmla="*/ 46 h 51"/>
                <a:gd name="T46" fmla="*/ 10 w 53"/>
                <a:gd name="T47" fmla="*/ 46 h 51"/>
                <a:gd name="T48" fmla="*/ 11 w 53"/>
                <a:gd name="T49" fmla="*/ 46 h 51"/>
                <a:gd name="T50" fmla="*/ 18 w 53"/>
                <a:gd name="T51" fmla="*/ 43 h 51"/>
                <a:gd name="T52" fmla="*/ 20 w 53"/>
                <a:gd name="T53" fmla="*/ 44 h 51"/>
                <a:gd name="T54" fmla="*/ 24 w 53"/>
                <a:gd name="T55" fmla="*/ 51 h 51"/>
                <a:gd name="T56" fmla="*/ 29 w 53"/>
                <a:gd name="T57" fmla="*/ 51 h 51"/>
                <a:gd name="T58" fmla="*/ 33 w 53"/>
                <a:gd name="T59" fmla="*/ 44 h 51"/>
                <a:gd name="T60" fmla="*/ 35 w 53"/>
                <a:gd name="T61" fmla="*/ 43 h 51"/>
                <a:gd name="T62" fmla="*/ 42 w 53"/>
                <a:gd name="T63" fmla="*/ 46 h 51"/>
                <a:gd name="T64" fmla="*/ 43 w 53"/>
                <a:gd name="T65" fmla="*/ 46 h 51"/>
                <a:gd name="T66" fmla="*/ 47 w 53"/>
                <a:gd name="T67" fmla="*/ 42 h 51"/>
                <a:gd name="T68" fmla="*/ 45 w 53"/>
                <a:gd name="T69" fmla="*/ 34 h 51"/>
                <a:gd name="T70" fmla="*/ 46 w 53"/>
                <a:gd name="T71" fmla="*/ 32 h 51"/>
                <a:gd name="T72" fmla="*/ 53 w 53"/>
                <a:gd name="T73" fmla="*/ 28 h 51"/>
                <a:gd name="T74" fmla="*/ 53 w 53"/>
                <a:gd name="T75" fmla="*/ 23 h 51"/>
                <a:gd name="T76" fmla="*/ 46 w 53"/>
                <a:gd name="T77" fmla="*/ 19 h 51"/>
                <a:gd name="T78" fmla="*/ 27 w 53"/>
                <a:gd name="T79" fmla="*/ 34 h 51"/>
                <a:gd name="T80" fmla="*/ 17 w 53"/>
                <a:gd name="T81" fmla="*/ 25 h 51"/>
                <a:gd name="T82" fmla="*/ 27 w 53"/>
                <a:gd name="T83" fmla="*/ 17 h 51"/>
                <a:gd name="T84" fmla="*/ 36 w 53"/>
                <a:gd name="T85" fmla="*/ 25 h 51"/>
                <a:gd name="T86" fmla="*/ 27 w 53"/>
                <a:gd name="T87" fmla="*/ 34 h 51"/>
                <a:gd name="T88" fmla="*/ 27 w 53"/>
                <a:gd name="T89" fmla="*/ 34 h 51"/>
                <a:gd name="T90" fmla="*/ 27 w 53"/>
                <a:gd name="T9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6" y="19"/>
                  </a:moveTo>
                  <a:cubicBezTo>
                    <a:pt x="45" y="17"/>
                    <a:pt x="45" y="17"/>
                    <a:pt x="45" y="17"/>
                  </a:cubicBezTo>
                  <a:cubicBezTo>
                    <a:pt x="48" y="10"/>
                    <a:pt x="47" y="10"/>
                    <a:pt x="47" y="9"/>
                  </a:cubicBezTo>
                  <a:cubicBezTo>
                    <a:pt x="43" y="5"/>
                    <a:pt x="43" y="5"/>
                    <a:pt x="43" y="5"/>
                  </a:cubicBezTo>
                  <a:cubicBezTo>
                    <a:pt x="43" y="5"/>
                    <a:pt x="43" y="5"/>
                    <a:pt x="43" y="5"/>
                  </a:cubicBezTo>
                  <a:cubicBezTo>
                    <a:pt x="42" y="5"/>
                    <a:pt x="42" y="5"/>
                    <a:pt x="42" y="5"/>
                  </a:cubicBezTo>
                  <a:cubicBezTo>
                    <a:pt x="42" y="5"/>
                    <a:pt x="41" y="5"/>
                    <a:pt x="35" y="8"/>
                  </a:cubicBezTo>
                  <a:cubicBezTo>
                    <a:pt x="33" y="7"/>
                    <a:pt x="33" y="7"/>
                    <a:pt x="33" y="7"/>
                  </a:cubicBezTo>
                  <a:cubicBezTo>
                    <a:pt x="30" y="0"/>
                    <a:pt x="30" y="0"/>
                    <a:pt x="29" y="0"/>
                  </a:cubicBezTo>
                  <a:cubicBezTo>
                    <a:pt x="24" y="0"/>
                    <a:pt x="24" y="0"/>
                    <a:pt x="24" y="0"/>
                  </a:cubicBezTo>
                  <a:cubicBezTo>
                    <a:pt x="23" y="0"/>
                    <a:pt x="23" y="0"/>
                    <a:pt x="20" y="7"/>
                  </a:cubicBezTo>
                  <a:cubicBezTo>
                    <a:pt x="18" y="8"/>
                    <a:pt x="18" y="8"/>
                    <a:pt x="18" y="8"/>
                  </a:cubicBezTo>
                  <a:cubicBezTo>
                    <a:pt x="14" y="6"/>
                    <a:pt x="11" y="5"/>
                    <a:pt x="11" y="5"/>
                  </a:cubicBezTo>
                  <a:cubicBezTo>
                    <a:pt x="10" y="5"/>
                    <a:pt x="10" y="5"/>
                    <a:pt x="10" y="5"/>
                  </a:cubicBezTo>
                  <a:cubicBezTo>
                    <a:pt x="6" y="9"/>
                    <a:pt x="6" y="9"/>
                    <a:pt x="6" y="9"/>
                  </a:cubicBezTo>
                  <a:cubicBezTo>
                    <a:pt x="5" y="10"/>
                    <a:pt x="5" y="10"/>
                    <a:pt x="8" y="17"/>
                  </a:cubicBezTo>
                  <a:cubicBezTo>
                    <a:pt x="8" y="19"/>
                    <a:pt x="8" y="19"/>
                    <a:pt x="8" y="19"/>
                  </a:cubicBezTo>
                  <a:cubicBezTo>
                    <a:pt x="0" y="22"/>
                    <a:pt x="0" y="22"/>
                    <a:pt x="0" y="23"/>
                  </a:cubicBezTo>
                  <a:cubicBezTo>
                    <a:pt x="0" y="28"/>
                    <a:pt x="0" y="28"/>
                    <a:pt x="0" y="28"/>
                  </a:cubicBezTo>
                  <a:cubicBezTo>
                    <a:pt x="0" y="29"/>
                    <a:pt x="0" y="29"/>
                    <a:pt x="8" y="32"/>
                  </a:cubicBezTo>
                  <a:cubicBezTo>
                    <a:pt x="8" y="34"/>
                    <a:pt x="8" y="34"/>
                    <a:pt x="8" y="34"/>
                  </a:cubicBezTo>
                  <a:cubicBezTo>
                    <a:pt x="5" y="41"/>
                    <a:pt x="6" y="41"/>
                    <a:pt x="6" y="42"/>
                  </a:cubicBezTo>
                  <a:cubicBezTo>
                    <a:pt x="10" y="46"/>
                    <a:pt x="10" y="46"/>
                    <a:pt x="10" y="46"/>
                  </a:cubicBezTo>
                  <a:cubicBezTo>
                    <a:pt x="10" y="46"/>
                    <a:pt x="10" y="46"/>
                    <a:pt x="10" y="46"/>
                  </a:cubicBezTo>
                  <a:cubicBezTo>
                    <a:pt x="11" y="46"/>
                    <a:pt x="11" y="46"/>
                    <a:pt x="11" y="46"/>
                  </a:cubicBezTo>
                  <a:cubicBezTo>
                    <a:pt x="11" y="46"/>
                    <a:pt x="12" y="46"/>
                    <a:pt x="18" y="43"/>
                  </a:cubicBezTo>
                  <a:cubicBezTo>
                    <a:pt x="20" y="44"/>
                    <a:pt x="20" y="44"/>
                    <a:pt x="20" y="44"/>
                  </a:cubicBezTo>
                  <a:cubicBezTo>
                    <a:pt x="23" y="51"/>
                    <a:pt x="23" y="51"/>
                    <a:pt x="24" y="51"/>
                  </a:cubicBezTo>
                  <a:cubicBezTo>
                    <a:pt x="29" y="51"/>
                    <a:pt x="29" y="51"/>
                    <a:pt x="29" y="51"/>
                  </a:cubicBezTo>
                  <a:cubicBezTo>
                    <a:pt x="30" y="51"/>
                    <a:pt x="31" y="51"/>
                    <a:pt x="33" y="44"/>
                  </a:cubicBezTo>
                  <a:cubicBezTo>
                    <a:pt x="35" y="43"/>
                    <a:pt x="35" y="43"/>
                    <a:pt x="35" y="43"/>
                  </a:cubicBezTo>
                  <a:cubicBezTo>
                    <a:pt x="39" y="45"/>
                    <a:pt x="42" y="46"/>
                    <a:pt x="42" y="46"/>
                  </a:cubicBezTo>
                  <a:cubicBezTo>
                    <a:pt x="43" y="46"/>
                    <a:pt x="43" y="46"/>
                    <a:pt x="43" y="46"/>
                  </a:cubicBezTo>
                  <a:cubicBezTo>
                    <a:pt x="47" y="42"/>
                    <a:pt x="47" y="42"/>
                    <a:pt x="47" y="42"/>
                  </a:cubicBezTo>
                  <a:cubicBezTo>
                    <a:pt x="48" y="41"/>
                    <a:pt x="48" y="41"/>
                    <a:pt x="45" y="34"/>
                  </a:cubicBezTo>
                  <a:cubicBezTo>
                    <a:pt x="46" y="32"/>
                    <a:pt x="46" y="32"/>
                    <a:pt x="46" y="32"/>
                  </a:cubicBezTo>
                  <a:cubicBezTo>
                    <a:pt x="53" y="29"/>
                    <a:pt x="53" y="29"/>
                    <a:pt x="53" y="28"/>
                  </a:cubicBezTo>
                  <a:cubicBezTo>
                    <a:pt x="53" y="23"/>
                    <a:pt x="53" y="23"/>
                    <a:pt x="53" y="23"/>
                  </a:cubicBezTo>
                  <a:cubicBezTo>
                    <a:pt x="53" y="22"/>
                    <a:pt x="53" y="22"/>
                    <a:pt x="46" y="19"/>
                  </a:cubicBezTo>
                  <a:close/>
                  <a:moveTo>
                    <a:pt x="27" y="34"/>
                  </a:moveTo>
                  <a:cubicBezTo>
                    <a:pt x="21" y="34"/>
                    <a:pt x="17" y="30"/>
                    <a:pt x="17" y="25"/>
                  </a:cubicBezTo>
                  <a:cubicBezTo>
                    <a:pt x="17" y="21"/>
                    <a:pt x="21" y="17"/>
                    <a:pt x="27" y="17"/>
                  </a:cubicBezTo>
                  <a:cubicBezTo>
                    <a:pt x="32" y="17"/>
                    <a:pt x="36" y="21"/>
                    <a:pt x="36" y="25"/>
                  </a:cubicBezTo>
                  <a:cubicBezTo>
                    <a:pt x="36" y="30"/>
                    <a:pt x="32" y="34"/>
                    <a:pt x="27" y="34"/>
                  </a:cubicBezTo>
                  <a:close/>
                  <a:moveTo>
                    <a:pt x="27" y="34"/>
                  </a:moveTo>
                  <a:cubicBezTo>
                    <a:pt x="27" y="34"/>
                    <a:pt x="27" y="34"/>
                    <a:pt x="27"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9"/>
            <p:cNvSpPr>
              <a:spLocks noEditPoints="1"/>
            </p:cNvSpPr>
            <p:nvPr/>
          </p:nvSpPr>
          <p:spPr bwMode="auto">
            <a:xfrm>
              <a:off x="6269038" y="2376488"/>
              <a:ext cx="200025" cy="192088"/>
            </a:xfrm>
            <a:custGeom>
              <a:avLst/>
              <a:gdLst>
                <a:gd name="T0" fmla="*/ 45 w 53"/>
                <a:gd name="T1" fmla="*/ 19 h 51"/>
                <a:gd name="T2" fmla="*/ 44 w 53"/>
                <a:gd name="T3" fmla="*/ 17 h 51"/>
                <a:gd name="T4" fmla="*/ 47 w 53"/>
                <a:gd name="T5" fmla="*/ 9 h 51"/>
                <a:gd name="T6" fmla="*/ 43 w 53"/>
                <a:gd name="T7" fmla="*/ 6 h 51"/>
                <a:gd name="T8" fmla="*/ 42 w 53"/>
                <a:gd name="T9" fmla="*/ 5 h 51"/>
                <a:gd name="T10" fmla="*/ 42 w 53"/>
                <a:gd name="T11" fmla="*/ 5 h 51"/>
                <a:gd name="T12" fmla="*/ 35 w 53"/>
                <a:gd name="T13" fmla="*/ 8 h 51"/>
                <a:gd name="T14" fmla="*/ 33 w 53"/>
                <a:gd name="T15" fmla="*/ 7 h 51"/>
                <a:gd name="T16" fmla="*/ 29 w 53"/>
                <a:gd name="T17" fmla="*/ 0 h 51"/>
                <a:gd name="T18" fmla="*/ 23 w 53"/>
                <a:gd name="T19" fmla="*/ 0 h 51"/>
                <a:gd name="T20" fmla="*/ 20 w 53"/>
                <a:gd name="T21" fmla="*/ 7 h 51"/>
                <a:gd name="T22" fmla="*/ 18 w 53"/>
                <a:gd name="T23" fmla="*/ 8 h 51"/>
                <a:gd name="T24" fmla="*/ 11 w 53"/>
                <a:gd name="T25" fmla="*/ 5 h 51"/>
                <a:gd name="T26" fmla="*/ 10 w 53"/>
                <a:gd name="T27" fmla="*/ 5 h 51"/>
                <a:gd name="T28" fmla="*/ 6 w 53"/>
                <a:gd name="T29" fmla="*/ 10 h 51"/>
                <a:gd name="T30" fmla="*/ 8 w 53"/>
                <a:gd name="T31" fmla="*/ 17 h 51"/>
                <a:gd name="T32" fmla="*/ 7 w 53"/>
                <a:gd name="T33" fmla="*/ 19 h 51"/>
                <a:gd name="T34" fmla="*/ 0 w 53"/>
                <a:gd name="T35" fmla="*/ 23 h 51"/>
                <a:gd name="T36" fmla="*/ 0 w 53"/>
                <a:gd name="T37" fmla="*/ 29 h 51"/>
                <a:gd name="T38" fmla="*/ 7 w 53"/>
                <a:gd name="T39" fmla="*/ 32 h 51"/>
                <a:gd name="T40" fmla="*/ 8 w 53"/>
                <a:gd name="T41" fmla="*/ 34 h 51"/>
                <a:gd name="T42" fmla="*/ 6 w 53"/>
                <a:gd name="T43" fmla="*/ 42 h 51"/>
                <a:gd name="T44" fmla="*/ 10 w 53"/>
                <a:gd name="T45" fmla="*/ 46 h 51"/>
                <a:gd name="T46" fmla="*/ 10 w 53"/>
                <a:gd name="T47" fmla="*/ 46 h 51"/>
                <a:gd name="T48" fmla="*/ 11 w 53"/>
                <a:gd name="T49" fmla="*/ 46 h 51"/>
                <a:gd name="T50" fmla="*/ 18 w 53"/>
                <a:gd name="T51" fmla="*/ 44 h 51"/>
                <a:gd name="T52" fmla="*/ 20 w 53"/>
                <a:gd name="T53" fmla="*/ 44 h 51"/>
                <a:gd name="T54" fmla="*/ 24 w 53"/>
                <a:gd name="T55" fmla="*/ 51 h 51"/>
                <a:gd name="T56" fmla="*/ 29 w 53"/>
                <a:gd name="T57" fmla="*/ 51 h 51"/>
                <a:gd name="T58" fmla="*/ 33 w 53"/>
                <a:gd name="T59" fmla="*/ 44 h 51"/>
                <a:gd name="T60" fmla="*/ 35 w 53"/>
                <a:gd name="T61" fmla="*/ 43 h 51"/>
                <a:gd name="T62" fmla="*/ 42 w 53"/>
                <a:gd name="T63" fmla="*/ 46 h 51"/>
                <a:gd name="T64" fmla="*/ 43 w 53"/>
                <a:gd name="T65" fmla="*/ 46 h 51"/>
                <a:gd name="T66" fmla="*/ 47 w 53"/>
                <a:gd name="T67" fmla="*/ 42 h 51"/>
                <a:gd name="T68" fmla="*/ 44 w 53"/>
                <a:gd name="T69" fmla="*/ 34 h 51"/>
                <a:gd name="T70" fmla="*/ 45 w 53"/>
                <a:gd name="T71" fmla="*/ 32 h 51"/>
                <a:gd name="T72" fmla="*/ 53 w 53"/>
                <a:gd name="T73" fmla="*/ 28 h 51"/>
                <a:gd name="T74" fmla="*/ 53 w 53"/>
                <a:gd name="T75" fmla="*/ 23 h 51"/>
                <a:gd name="T76" fmla="*/ 45 w 53"/>
                <a:gd name="T77" fmla="*/ 19 h 51"/>
                <a:gd name="T78" fmla="*/ 26 w 53"/>
                <a:gd name="T79" fmla="*/ 35 h 51"/>
                <a:gd name="T80" fmla="*/ 17 w 53"/>
                <a:gd name="T81" fmla="*/ 26 h 51"/>
                <a:gd name="T82" fmla="*/ 26 w 53"/>
                <a:gd name="T83" fmla="*/ 17 h 51"/>
                <a:gd name="T84" fmla="*/ 35 w 53"/>
                <a:gd name="T85" fmla="*/ 26 h 51"/>
                <a:gd name="T86" fmla="*/ 26 w 53"/>
                <a:gd name="T87" fmla="*/ 35 h 51"/>
                <a:gd name="T88" fmla="*/ 26 w 53"/>
                <a:gd name="T89" fmla="*/ 35 h 51"/>
                <a:gd name="T90" fmla="*/ 26 w 53"/>
                <a:gd name="T9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5" y="19"/>
                  </a:moveTo>
                  <a:cubicBezTo>
                    <a:pt x="44" y="17"/>
                    <a:pt x="44" y="17"/>
                    <a:pt x="44" y="17"/>
                  </a:cubicBezTo>
                  <a:cubicBezTo>
                    <a:pt x="47" y="10"/>
                    <a:pt x="47" y="10"/>
                    <a:pt x="47" y="9"/>
                  </a:cubicBezTo>
                  <a:cubicBezTo>
                    <a:pt x="43" y="6"/>
                    <a:pt x="43" y="6"/>
                    <a:pt x="43" y="6"/>
                  </a:cubicBezTo>
                  <a:cubicBezTo>
                    <a:pt x="42" y="5"/>
                    <a:pt x="42" y="5"/>
                    <a:pt x="42" y="5"/>
                  </a:cubicBezTo>
                  <a:cubicBezTo>
                    <a:pt x="42" y="5"/>
                    <a:pt x="42" y="5"/>
                    <a:pt x="42" y="5"/>
                  </a:cubicBezTo>
                  <a:cubicBezTo>
                    <a:pt x="42" y="5"/>
                    <a:pt x="41" y="5"/>
                    <a:pt x="35" y="8"/>
                  </a:cubicBezTo>
                  <a:cubicBezTo>
                    <a:pt x="33" y="7"/>
                    <a:pt x="33" y="7"/>
                    <a:pt x="33" y="7"/>
                  </a:cubicBezTo>
                  <a:cubicBezTo>
                    <a:pt x="30" y="0"/>
                    <a:pt x="30" y="0"/>
                    <a:pt x="29" y="0"/>
                  </a:cubicBezTo>
                  <a:cubicBezTo>
                    <a:pt x="23" y="0"/>
                    <a:pt x="23" y="0"/>
                    <a:pt x="23" y="0"/>
                  </a:cubicBezTo>
                  <a:cubicBezTo>
                    <a:pt x="23" y="0"/>
                    <a:pt x="22" y="0"/>
                    <a:pt x="20" y="7"/>
                  </a:cubicBezTo>
                  <a:cubicBezTo>
                    <a:pt x="18" y="8"/>
                    <a:pt x="18" y="8"/>
                    <a:pt x="18" y="8"/>
                  </a:cubicBezTo>
                  <a:cubicBezTo>
                    <a:pt x="14" y="6"/>
                    <a:pt x="11" y="5"/>
                    <a:pt x="11" y="5"/>
                  </a:cubicBezTo>
                  <a:cubicBezTo>
                    <a:pt x="10" y="5"/>
                    <a:pt x="10" y="5"/>
                    <a:pt x="10" y="5"/>
                  </a:cubicBezTo>
                  <a:cubicBezTo>
                    <a:pt x="6" y="10"/>
                    <a:pt x="6" y="10"/>
                    <a:pt x="6" y="10"/>
                  </a:cubicBezTo>
                  <a:cubicBezTo>
                    <a:pt x="5" y="10"/>
                    <a:pt x="5" y="10"/>
                    <a:pt x="8" y="17"/>
                  </a:cubicBezTo>
                  <a:cubicBezTo>
                    <a:pt x="7" y="19"/>
                    <a:pt x="7" y="19"/>
                    <a:pt x="7" y="19"/>
                  </a:cubicBezTo>
                  <a:cubicBezTo>
                    <a:pt x="0" y="22"/>
                    <a:pt x="0" y="22"/>
                    <a:pt x="0" y="23"/>
                  </a:cubicBezTo>
                  <a:cubicBezTo>
                    <a:pt x="0" y="29"/>
                    <a:pt x="0" y="29"/>
                    <a:pt x="0" y="29"/>
                  </a:cubicBezTo>
                  <a:cubicBezTo>
                    <a:pt x="0" y="29"/>
                    <a:pt x="0" y="30"/>
                    <a:pt x="7" y="32"/>
                  </a:cubicBezTo>
                  <a:cubicBezTo>
                    <a:pt x="8" y="34"/>
                    <a:pt x="8" y="34"/>
                    <a:pt x="8" y="34"/>
                  </a:cubicBezTo>
                  <a:cubicBezTo>
                    <a:pt x="5" y="41"/>
                    <a:pt x="5" y="41"/>
                    <a:pt x="6" y="42"/>
                  </a:cubicBezTo>
                  <a:cubicBezTo>
                    <a:pt x="10" y="46"/>
                    <a:pt x="10" y="46"/>
                    <a:pt x="10" y="46"/>
                  </a:cubicBezTo>
                  <a:cubicBezTo>
                    <a:pt x="10" y="46"/>
                    <a:pt x="10" y="46"/>
                    <a:pt x="10" y="46"/>
                  </a:cubicBezTo>
                  <a:cubicBezTo>
                    <a:pt x="11" y="46"/>
                    <a:pt x="11" y="46"/>
                    <a:pt x="11" y="46"/>
                  </a:cubicBezTo>
                  <a:cubicBezTo>
                    <a:pt x="11" y="46"/>
                    <a:pt x="12" y="46"/>
                    <a:pt x="18" y="44"/>
                  </a:cubicBezTo>
                  <a:cubicBezTo>
                    <a:pt x="20" y="44"/>
                    <a:pt x="20" y="44"/>
                    <a:pt x="20" y="44"/>
                  </a:cubicBezTo>
                  <a:cubicBezTo>
                    <a:pt x="23" y="51"/>
                    <a:pt x="23" y="51"/>
                    <a:pt x="24" y="51"/>
                  </a:cubicBezTo>
                  <a:cubicBezTo>
                    <a:pt x="29" y="51"/>
                    <a:pt x="29" y="51"/>
                    <a:pt x="29" y="51"/>
                  </a:cubicBezTo>
                  <a:cubicBezTo>
                    <a:pt x="30" y="51"/>
                    <a:pt x="30" y="51"/>
                    <a:pt x="33" y="44"/>
                  </a:cubicBezTo>
                  <a:cubicBezTo>
                    <a:pt x="35" y="43"/>
                    <a:pt x="35" y="43"/>
                    <a:pt x="35" y="43"/>
                  </a:cubicBezTo>
                  <a:cubicBezTo>
                    <a:pt x="39" y="45"/>
                    <a:pt x="41" y="46"/>
                    <a:pt x="42" y="46"/>
                  </a:cubicBezTo>
                  <a:cubicBezTo>
                    <a:pt x="43" y="46"/>
                    <a:pt x="43" y="46"/>
                    <a:pt x="43" y="46"/>
                  </a:cubicBezTo>
                  <a:cubicBezTo>
                    <a:pt x="47" y="42"/>
                    <a:pt x="47" y="42"/>
                    <a:pt x="47" y="42"/>
                  </a:cubicBezTo>
                  <a:cubicBezTo>
                    <a:pt x="47" y="41"/>
                    <a:pt x="48" y="41"/>
                    <a:pt x="44" y="34"/>
                  </a:cubicBezTo>
                  <a:cubicBezTo>
                    <a:pt x="45" y="32"/>
                    <a:pt x="45" y="32"/>
                    <a:pt x="45" y="32"/>
                  </a:cubicBezTo>
                  <a:cubicBezTo>
                    <a:pt x="53" y="29"/>
                    <a:pt x="53" y="29"/>
                    <a:pt x="53" y="28"/>
                  </a:cubicBezTo>
                  <a:cubicBezTo>
                    <a:pt x="53" y="23"/>
                    <a:pt x="53" y="23"/>
                    <a:pt x="53" y="23"/>
                  </a:cubicBezTo>
                  <a:cubicBezTo>
                    <a:pt x="53" y="22"/>
                    <a:pt x="53" y="22"/>
                    <a:pt x="45" y="19"/>
                  </a:cubicBezTo>
                  <a:close/>
                  <a:moveTo>
                    <a:pt x="26" y="35"/>
                  </a:moveTo>
                  <a:cubicBezTo>
                    <a:pt x="21" y="35"/>
                    <a:pt x="17" y="31"/>
                    <a:pt x="17" y="26"/>
                  </a:cubicBezTo>
                  <a:cubicBezTo>
                    <a:pt x="17" y="21"/>
                    <a:pt x="21" y="17"/>
                    <a:pt x="26" y="17"/>
                  </a:cubicBezTo>
                  <a:cubicBezTo>
                    <a:pt x="31" y="17"/>
                    <a:pt x="35" y="21"/>
                    <a:pt x="35" y="26"/>
                  </a:cubicBezTo>
                  <a:cubicBezTo>
                    <a:pt x="35" y="31"/>
                    <a:pt x="31" y="35"/>
                    <a:pt x="26" y="35"/>
                  </a:cubicBezTo>
                  <a:close/>
                  <a:moveTo>
                    <a:pt x="26" y="35"/>
                  </a:moveTo>
                  <a:cubicBezTo>
                    <a:pt x="26" y="35"/>
                    <a:pt x="26" y="35"/>
                    <a:pt x="26"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0"/>
            <p:cNvSpPr>
              <a:spLocks noEditPoints="1"/>
            </p:cNvSpPr>
            <p:nvPr/>
          </p:nvSpPr>
          <p:spPr bwMode="auto">
            <a:xfrm>
              <a:off x="6732588" y="2206625"/>
              <a:ext cx="195263" cy="192088"/>
            </a:xfrm>
            <a:custGeom>
              <a:avLst/>
              <a:gdLst>
                <a:gd name="T0" fmla="*/ 45 w 52"/>
                <a:gd name="T1" fmla="*/ 19 h 51"/>
                <a:gd name="T2" fmla="*/ 44 w 52"/>
                <a:gd name="T3" fmla="*/ 17 h 51"/>
                <a:gd name="T4" fmla="*/ 47 w 52"/>
                <a:gd name="T5" fmla="*/ 9 h 51"/>
                <a:gd name="T6" fmla="*/ 43 w 52"/>
                <a:gd name="T7" fmla="*/ 6 h 51"/>
                <a:gd name="T8" fmla="*/ 42 w 52"/>
                <a:gd name="T9" fmla="*/ 5 h 51"/>
                <a:gd name="T10" fmla="*/ 42 w 52"/>
                <a:gd name="T11" fmla="*/ 5 h 51"/>
                <a:gd name="T12" fmla="*/ 35 w 52"/>
                <a:gd name="T13" fmla="*/ 8 h 51"/>
                <a:gd name="T14" fmla="*/ 33 w 52"/>
                <a:gd name="T15" fmla="*/ 7 h 51"/>
                <a:gd name="T16" fmla="*/ 29 w 52"/>
                <a:gd name="T17" fmla="*/ 0 h 51"/>
                <a:gd name="T18" fmla="*/ 23 w 52"/>
                <a:gd name="T19" fmla="*/ 0 h 51"/>
                <a:gd name="T20" fmla="*/ 20 w 52"/>
                <a:gd name="T21" fmla="*/ 7 h 51"/>
                <a:gd name="T22" fmla="*/ 17 w 52"/>
                <a:gd name="T23" fmla="*/ 8 h 51"/>
                <a:gd name="T24" fmla="*/ 10 w 52"/>
                <a:gd name="T25" fmla="*/ 6 h 51"/>
                <a:gd name="T26" fmla="*/ 10 w 52"/>
                <a:gd name="T27" fmla="*/ 6 h 51"/>
                <a:gd name="T28" fmla="*/ 6 w 52"/>
                <a:gd name="T29" fmla="*/ 10 h 51"/>
                <a:gd name="T30" fmla="*/ 8 w 52"/>
                <a:gd name="T31" fmla="*/ 17 h 51"/>
                <a:gd name="T32" fmla="*/ 7 w 52"/>
                <a:gd name="T33" fmla="*/ 19 h 51"/>
                <a:gd name="T34" fmla="*/ 0 w 52"/>
                <a:gd name="T35" fmla="*/ 23 h 51"/>
                <a:gd name="T36" fmla="*/ 0 w 52"/>
                <a:gd name="T37" fmla="*/ 29 h 51"/>
                <a:gd name="T38" fmla="*/ 7 w 52"/>
                <a:gd name="T39" fmla="*/ 32 h 51"/>
                <a:gd name="T40" fmla="*/ 8 w 52"/>
                <a:gd name="T41" fmla="*/ 34 h 51"/>
                <a:gd name="T42" fmla="*/ 6 w 52"/>
                <a:gd name="T43" fmla="*/ 42 h 51"/>
                <a:gd name="T44" fmla="*/ 10 w 52"/>
                <a:gd name="T45" fmla="*/ 46 h 51"/>
                <a:gd name="T46" fmla="*/ 10 w 52"/>
                <a:gd name="T47" fmla="*/ 46 h 51"/>
                <a:gd name="T48" fmla="*/ 11 w 52"/>
                <a:gd name="T49" fmla="*/ 46 h 51"/>
                <a:gd name="T50" fmla="*/ 18 w 52"/>
                <a:gd name="T51" fmla="*/ 44 h 51"/>
                <a:gd name="T52" fmla="*/ 20 w 52"/>
                <a:gd name="T53" fmla="*/ 44 h 51"/>
                <a:gd name="T54" fmla="*/ 24 w 52"/>
                <a:gd name="T55" fmla="*/ 51 h 51"/>
                <a:gd name="T56" fmla="*/ 29 w 52"/>
                <a:gd name="T57" fmla="*/ 51 h 51"/>
                <a:gd name="T58" fmla="*/ 33 w 52"/>
                <a:gd name="T59" fmla="*/ 44 h 51"/>
                <a:gd name="T60" fmla="*/ 35 w 52"/>
                <a:gd name="T61" fmla="*/ 44 h 51"/>
                <a:gd name="T62" fmla="*/ 42 w 52"/>
                <a:gd name="T63" fmla="*/ 46 h 51"/>
                <a:gd name="T64" fmla="*/ 43 w 52"/>
                <a:gd name="T65" fmla="*/ 46 h 51"/>
                <a:gd name="T66" fmla="*/ 47 w 52"/>
                <a:gd name="T67" fmla="*/ 42 h 51"/>
                <a:gd name="T68" fmla="*/ 44 w 52"/>
                <a:gd name="T69" fmla="*/ 34 h 51"/>
                <a:gd name="T70" fmla="*/ 45 w 52"/>
                <a:gd name="T71" fmla="*/ 32 h 51"/>
                <a:gd name="T72" fmla="*/ 52 w 52"/>
                <a:gd name="T73" fmla="*/ 28 h 51"/>
                <a:gd name="T74" fmla="*/ 52 w 52"/>
                <a:gd name="T75" fmla="*/ 23 h 51"/>
                <a:gd name="T76" fmla="*/ 45 w 52"/>
                <a:gd name="T77" fmla="*/ 19 h 51"/>
                <a:gd name="T78" fmla="*/ 26 w 52"/>
                <a:gd name="T79" fmla="*/ 35 h 51"/>
                <a:gd name="T80" fmla="*/ 17 w 52"/>
                <a:gd name="T81" fmla="*/ 26 h 51"/>
                <a:gd name="T82" fmla="*/ 26 w 52"/>
                <a:gd name="T83" fmla="*/ 17 h 51"/>
                <a:gd name="T84" fmla="*/ 35 w 52"/>
                <a:gd name="T85" fmla="*/ 26 h 51"/>
                <a:gd name="T86" fmla="*/ 26 w 52"/>
                <a:gd name="T87" fmla="*/ 35 h 51"/>
                <a:gd name="T88" fmla="*/ 26 w 52"/>
                <a:gd name="T89" fmla="*/ 35 h 51"/>
                <a:gd name="T90" fmla="*/ 26 w 52"/>
                <a:gd name="T9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1">
                  <a:moveTo>
                    <a:pt x="45" y="19"/>
                  </a:moveTo>
                  <a:cubicBezTo>
                    <a:pt x="44" y="17"/>
                    <a:pt x="44" y="17"/>
                    <a:pt x="44" y="17"/>
                  </a:cubicBezTo>
                  <a:cubicBezTo>
                    <a:pt x="47" y="10"/>
                    <a:pt x="47" y="10"/>
                    <a:pt x="47" y="9"/>
                  </a:cubicBezTo>
                  <a:cubicBezTo>
                    <a:pt x="43" y="6"/>
                    <a:pt x="43" y="6"/>
                    <a:pt x="43" y="6"/>
                  </a:cubicBezTo>
                  <a:cubicBezTo>
                    <a:pt x="42" y="5"/>
                    <a:pt x="42" y="5"/>
                    <a:pt x="42" y="5"/>
                  </a:cubicBezTo>
                  <a:cubicBezTo>
                    <a:pt x="42" y="5"/>
                    <a:pt x="42" y="5"/>
                    <a:pt x="42" y="5"/>
                  </a:cubicBezTo>
                  <a:cubicBezTo>
                    <a:pt x="42" y="5"/>
                    <a:pt x="41" y="5"/>
                    <a:pt x="35" y="8"/>
                  </a:cubicBezTo>
                  <a:cubicBezTo>
                    <a:pt x="33" y="7"/>
                    <a:pt x="33" y="7"/>
                    <a:pt x="33" y="7"/>
                  </a:cubicBezTo>
                  <a:cubicBezTo>
                    <a:pt x="30" y="0"/>
                    <a:pt x="30" y="0"/>
                    <a:pt x="29" y="0"/>
                  </a:cubicBezTo>
                  <a:cubicBezTo>
                    <a:pt x="23" y="0"/>
                    <a:pt x="23" y="0"/>
                    <a:pt x="23" y="0"/>
                  </a:cubicBezTo>
                  <a:cubicBezTo>
                    <a:pt x="23" y="0"/>
                    <a:pt x="22" y="0"/>
                    <a:pt x="20" y="7"/>
                  </a:cubicBezTo>
                  <a:cubicBezTo>
                    <a:pt x="17" y="8"/>
                    <a:pt x="17" y="8"/>
                    <a:pt x="17" y="8"/>
                  </a:cubicBezTo>
                  <a:cubicBezTo>
                    <a:pt x="13" y="6"/>
                    <a:pt x="11" y="6"/>
                    <a:pt x="10" y="6"/>
                  </a:cubicBezTo>
                  <a:cubicBezTo>
                    <a:pt x="10" y="6"/>
                    <a:pt x="10" y="6"/>
                    <a:pt x="10" y="6"/>
                  </a:cubicBezTo>
                  <a:cubicBezTo>
                    <a:pt x="6" y="10"/>
                    <a:pt x="6" y="10"/>
                    <a:pt x="6" y="10"/>
                  </a:cubicBezTo>
                  <a:cubicBezTo>
                    <a:pt x="5" y="10"/>
                    <a:pt x="5" y="10"/>
                    <a:pt x="8" y="17"/>
                  </a:cubicBezTo>
                  <a:cubicBezTo>
                    <a:pt x="7" y="19"/>
                    <a:pt x="7" y="19"/>
                    <a:pt x="7" y="19"/>
                  </a:cubicBezTo>
                  <a:cubicBezTo>
                    <a:pt x="0" y="22"/>
                    <a:pt x="0" y="22"/>
                    <a:pt x="0" y="23"/>
                  </a:cubicBezTo>
                  <a:cubicBezTo>
                    <a:pt x="0" y="29"/>
                    <a:pt x="0" y="29"/>
                    <a:pt x="0" y="29"/>
                  </a:cubicBezTo>
                  <a:cubicBezTo>
                    <a:pt x="0" y="29"/>
                    <a:pt x="0" y="30"/>
                    <a:pt x="7" y="32"/>
                  </a:cubicBezTo>
                  <a:cubicBezTo>
                    <a:pt x="8" y="34"/>
                    <a:pt x="8" y="34"/>
                    <a:pt x="8" y="34"/>
                  </a:cubicBezTo>
                  <a:cubicBezTo>
                    <a:pt x="5" y="41"/>
                    <a:pt x="5" y="42"/>
                    <a:pt x="6" y="42"/>
                  </a:cubicBezTo>
                  <a:cubicBezTo>
                    <a:pt x="10" y="46"/>
                    <a:pt x="10" y="46"/>
                    <a:pt x="10" y="46"/>
                  </a:cubicBezTo>
                  <a:cubicBezTo>
                    <a:pt x="10" y="46"/>
                    <a:pt x="10" y="46"/>
                    <a:pt x="10" y="46"/>
                  </a:cubicBezTo>
                  <a:cubicBezTo>
                    <a:pt x="11" y="46"/>
                    <a:pt x="11" y="46"/>
                    <a:pt x="11" y="46"/>
                  </a:cubicBezTo>
                  <a:cubicBezTo>
                    <a:pt x="11" y="46"/>
                    <a:pt x="12" y="46"/>
                    <a:pt x="18" y="44"/>
                  </a:cubicBezTo>
                  <a:cubicBezTo>
                    <a:pt x="20" y="44"/>
                    <a:pt x="20" y="44"/>
                    <a:pt x="20" y="44"/>
                  </a:cubicBezTo>
                  <a:cubicBezTo>
                    <a:pt x="23" y="51"/>
                    <a:pt x="23" y="51"/>
                    <a:pt x="24" y="51"/>
                  </a:cubicBezTo>
                  <a:cubicBezTo>
                    <a:pt x="29" y="51"/>
                    <a:pt x="29" y="51"/>
                    <a:pt x="29" y="51"/>
                  </a:cubicBezTo>
                  <a:cubicBezTo>
                    <a:pt x="30" y="51"/>
                    <a:pt x="30" y="51"/>
                    <a:pt x="33" y="44"/>
                  </a:cubicBezTo>
                  <a:cubicBezTo>
                    <a:pt x="35" y="44"/>
                    <a:pt x="35" y="44"/>
                    <a:pt x="35" y="44"/>
                  </a:cubicBezTo>
                  <a:cubicBezTo>
                    <a:pt x="39" y="45"/>
                    <a:pt x="41" y="46"/>
                    <a:pt x="42" y="46"/>
                  </a:cubicBezTo>
                  <a:cubicBezTo>
                    <a:pt x="43" y="46"/>
                    <a:pt x="43" y="46"/>
                    <a:pt x="43" y="46"/>
                  </a:cubicBezTo>
                  <a:cubicBezTo>
                    <a:pt x="47" y="42"/>
                    <a:pt x="47" y="42"/>
                    <a:pt x="47" y="42"/>
                  </a:cubicBezTo>
                  <a:cubicBezTo>
                    <a:pt x="47" y="41"/>
                    <a:pt x="48" y="41"/>
                    <a:pt x="44" y="34"/>
                  </a:cubicBezTo>
                  <a:cubicBezTo>
                    <a:pt x="45" y="32"/>
                    <a:pt x="45" y="32"/>
                    <a:pt x="45" y="32"/>
                  </a:cubicBezTo>
                  <a:cubicBezTo>
                    <a:pt x="52" y="30"/>
                    <a:pt x="52" y="29"/>
                    <a:pt x="52" y="28"/>
                  </a:cubicBezTo>
                  <a:cubicBezTo>
                    <a:pt x="52" y="23"/>
                    <a:pt x="52" y="23"/>
                    <a:pt x="52" y="23"/>
                  </a:cubicBezTo>
                  <a:cubicBezTo>
                    <a:pt x="52" y="22"/>
                    <a:pt x="52" y="22"/>
                    <a:pt x="45" y="19"/>
                  </a:cubicBezTo>
                  <a:close/>
                  <a:moveTo>
                    <a:pt x="26" y="35"/>
                  </a:moveTo>
                  <a:cubicBezTo>
                    <a:pt x="21" y="35"/>
                    <a:pt x="17" y="31"/>
                    <a:pt x="17" y="26"/>
                  </a:cubicBezTo>
                  <a:cubicBezTo>
                    <a:pt x="17" y="21"/>
                    <a:pt x="21" y="17"/>
                    <a:pt x="26" y="17"/>
                  </a:cubicBezTo>
                  <a:cubicBezTo>
                    <a:pt x="31" y="17"/>
                    <a:pt x="35" y="21"/>
                    <a:pt x="35" y="26"/>
                  </a:cubicBezTo>
                  <a:cubicBezTo>
                    <a:pt x="35" y="31"/>
                    <a:pt x="31" y="35"/>
                    <a:pt x="26" y="35"/>
                  </a:cubicBezTo>
                  <a:close/>
                  <a:moveTo>
                    <a:pt x="26" y="35"/>
                  </a:moveTo>
                  <a:cubicBezTo>
                    <a:pt x="26" y="35"/>
                    <a:pt x="26" y="35"/>
                    <a:pt x="26"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1"/>
            <p:cNvSpPr>
              <a:spLocks noEditPoints="1"/>
            </p:cNvSpPr>
            <p:nvPr/>
          </p:nvSpPr>
          <p:spPr bwMode="auto">
            <a:xfrm>
              <a:off x="5414963" y="1816100"/>
              <a:ext cx="263525" cy="260350"/>
            </a:xfrm>
            <a:custGeom>
              <a:avLst/>
              <a:gdLst>
                <a:gd name="T0" fmla="*/ 60 w 70"/>
                <a:gd name="T1" fmla="*/ 26 h 69"/>
                <a:gd name="T2" fmla="*/ 59 w 70"/>
                <a:gd name="T3" fmla="*/ 23 h 69"/>
                <a:gd name="T4" fmla="*/ 62 w 70"/>
                <a:gd name="T5" fmla="*/ 13 h 69"/>
                <a:gd name="T6" fmla="*/ 57 w 70"/>
                <a:gd name="T7" fmla="*/ 8 h 69"/>
                <a:gd name="T8" fmla="*/ 56 w 70"/>
                <a:gd name="T9" fmla="*/ 7 h 69"/>
                <a:gd name="T10" fmla="*/ 56 w 70"/>
                <a:gd name="T11" fmla="*/ 7 h 69"/>
                <a:gd name="T12" fmla="*/ 46 w 70"/>
                <a:gd name="T13" fmla="*/ 11 h 69"/>
                <a:gd name="T14" fmla="*/ 43 w 70"/>
                <a:gd name="T15" fmla="*/ 10 h 69"/>
                <a:gd name="T16" fmla="*/ 38 w 70"/>
                <a:gd name="T17" fmla="*/ 0 h 69"/>
                <a:gd name="T18" fmla="*/ 31 w 70"/>
                <a:gd name="T19" fmla="*/ 0 h 69"/>
                <a:gd name="T20" fmla="*/ 26 w 70"/>
                <a:gd name="T21" fmla="*/ 10 h 69"/>
                <a:gd name="T22" fmla="*/ 23 w 70"/>
                <a:gd name="T23" fmla="*/ 11 h 69"/>
                <a:gd name="T24" fmla="*/ 13 w 70"/>
                <a:gd name="T25" fmla="*/ 8 h 69"/>
                <a:gd name="T26" fmla="*/ 13 w 70"/>
                <a:gd name="T27" fmla="*/ 8 h 69"/>
                <a:gd name="T28" fmla="*/ 7 w 70"/>
                <a:gd name="T29" fmla="*/ 13 h 69"/>
                <a:gd name="T30" fmla="*/ 10 w 70"/>
                <a:gd name="T31" fmla="*/ 23 h 69"/>
                <a:gd name="T32" fmla="*/ 9 w 70"/>
                <a:gd name="T33" fmla="*/ 26 h 69"/>
                <a:gd name="T34" fmla="*/ 0 w 70"/>
                <a:gd name="T35" fmla="*/ 31 h 69"/>
                <a:gd name="T36" fmla="*/ 0 w 70"/>
                <a:gd name="T37" fmla="*/ 39 h 69"/>
                <a:gd name="T38" fmla="*/ 9 w 70"/>
                <a:gd name="T39" fmla="*/ 44 h 69"/>
                <a:gd name="T40" fmla="*/ 10 w 70"/>
                <a:gd name="T41" fmla="*/ 46 h 69"/>
                <a:gd name="T42" fmla="*/ 7 w 70"/>
                <a:gd name="T43" fmla="*/ 57 h 69"/>
                <a:gd name="T44" fmla="*/ 13 w 70"/>
                <a:gd name="T45" fmla="*/ 62 h 69"/>
                <a:gd name="T46" fmla="*/ 13 w 70"/>
                <a:gd name="T47" fmla="*/ 62 h 69"/>
                <a:gd name="T48" fmla="*/ 14 w 70"/>
                <a:gd name="T49" fmla="*/ 62 h 69"/>
                <a:gd name="T50" fmla="*/ 23 w 70"/>
                <a:gd name="T51" fmla="*/ 59 h 69"/>
                <a:gd name="T52" fmla="*/ 26 w 70"/>
                <a:gd name="T53" fmla="*/ 60 h 69"/>
                <a:gd name="T54" fmla="*/ 31 w 70"/>
                <a:gd name="T55" fmla="*/ 69 h 69"/>
                <a:gd name="T56" fmla="*/ 39 w 70"/>
                <a:gd name="T57" fmla="*/ 69 h 69"/>
                <a:gd name="T58" fmla="*/ 44 w 70"/>
                <a:gd name="T59" fmla="*/ 60 h 69"/>
                <a:gd name="T60" fmla="*/ 47 w 70"/>
                <a:gd name="T61" fmla="*/ 59 h 69"/>
                <a:gd name="T62" fmla="*/ 56 w 70"/>
                <a:gd name="T63" fmla="*/ 62 h 69"/>
                <a:gd name="T64" fmla="*/ 57 w 70"/>
                <a:gd name="T65" fmla="*/ 62 h 69"/>
                <a:gd name="T66" fmla="*/ 62 w 70"/>
                <a:gd name="T67" fmla="*/ 56 h 69"/>
                <a:gd name="T68" fmla="*/ 59 w 70"/>
                <a:gd name="T69" fmla="*/ 46 h 69"/>
                <a:gd name="T70" fmla="*/ 60 w 70"/>
                <a:gd name="T71" fmla="*/ 43 h 69"/>
                <a:gd name="T72" fmla="*/ 70 w 70"/>
                <a:gd name="T73" fmla="*/ 38 h 69"/>
                <a:gd name="T74" fmla="*/ 70 w 70"/>
                <a:gd name="T75" fmla="*/ 31 h 69"/>
                <a:gd name="T76" fmla="*/ 60 w 70"/>
                <a:gd name="T77" fmla="*/ 26 h 69"/>
                <a:gd name="T78" fmla="*/ 35 w 70"/>
                <a:gd name="T79" fmla="*/ 47 h 69"/>
                <a:gd name="T80" fmla="*/ 22 w 70"/>
                <a:gd name="T81" fmla="*/ 35 h 69"/>
                <a:gd name="T82" fmla="*/ 35 w 70"/>
                <a:gd name="T83" fmla="*/ 23 h 69"/>
                <a:gd name="T84" fmla="*/ 47 w 70"/>
                <a:gd name="T85" fmla="*/ 35 h 69"/>
                <a:gd name="T86" fmla="*/ 35 w 70"/>
                <a:gd name="T87" fmla="*/ 47 h 69"/>
                <a:gd name="T88" fmla="*/ 35 w 70"/>
                <a:gd name="T89" fmla="*/ 47 h 69"/>
                <a:gd name="T90" fmla="*/ 35 w 70"/>
                <a:gd name="T91" fmla="*/ 4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0" y="26"/>
                  </a:moveTo>
                  <a:cubicBezTo>
                    <a:pt x="59" y="23"/>
                    <a:pt x="59" y="23"/>
                    <a:pt x="59" y="23"/>
                  </a:cubicBezTo>
                  <a:cubicBezTo>
                    <a:pt x="63" y="14"/>
                    <a:pt x="63" y="14"/>
                    <a:pt x="62" y="13"/>
                  </a:cubicBezTo>
                  <a:cubicBezTo>
                    <a:pt x="57" y="8"/>
                    <a:pt x="57" y="8"/>
                    <a:pt x="57" y="8"/>
                  </a:cubicBezTo>
                  <a:cubicBezTo>
                    <a:pt x="56" y="7"/>
                    <a:pt x="56" y="7"/>
                    <a:pt x="56" y="7"/>
                  </a:cubicBezTo>
                  <a:cubicBezTo>
                    <a:pt x="56" y="7"/>
                    <a:pt x="56" y="7"/>
                    <a:pt x="56" y="7"/>
                  </a:cubicBezTo>
                  <a:cubicBezTo>
                    <a:pt x="55" y="7"/>
                    <a:pt x="54" y="7"/>
                    <a:pt x="46" y="11"/>
                  </a:cubicBezTo>
                  <a:cubicBezTo>
                    <a:pt x="43" y="10"/>
                    <a:pt x="43" y="10"/>
                    <a:pt x="43" y="10"/>
                  </a:cubicBezTo>
                  <a:cubicBezTo>
                    <a:pt x="40" y="0"/>
                    <a:pt x="39" y="0"/>
                    <a:pt x="38" y="0"/>
                  </a:cubicBezTo>
                  <a:cubicBezTo>
                    <a:pt x="31" y="0"/>
                    <a:pt x="31" y="0"/>
                    <a:pt x="31" y="0"/>
                  </a:cubicBezTo>
                  <a:cubicBezTo>
                    <a:pt x="30" y="0"/>
                    <a:pt x="29" y="0"/>
                    <a:pt x="26" y="10"/>
                  </a:cubicBezTo>
                  <a:cubicBezTo>
                    <a:pt x="23" y="11"/>
                    <a:pt x="23" y="11"/>
                    <a:pt x="23" y="11"/>
                  </a:cubicBezTo>
                  <a:cubicBezTo>
                    <a:pt x="17" y="9"/>
                    <a:pt x="14" y="8"/>
                    <a:pt x="13" y="8"/>
                  </a:cubicBezTo>
                  <a:cubicBezTo>
                    <a:pt x="13" y="8"/>
                    <a:pt x="13" y="8"/>
                    <a:pt x="13" y="8"/>
                  </a:cubicBezTo>
                  <a:cubicBezTo>
                    <a:pt x="7" y="13"/>
                    <a:pt x="7" y="13"/>
                    <a:pt x="7" y="13"/>
                  </a:cubicBezTo>
                  <a:cubicBezTo>
                    <a:pt x="6" y="14"/>
                    <a:pt x="6" y="14"/>
                    <a:pt x="10" y="23"/>
                  </a:cubicBezTo>
                  <a:cubicBezTo>
                    <a:pt x="9" y="26"/>
                    <a:pt x="9" y="26"/>
                    <a:pt x="9" y="26"/>
                  </a:cubicBezTo>
                  <a:cubicBezTo>
                    <a:pt x="0" y="30"/>
                    <a:pt x="0" y="30"/>
                    <a:pt x="0" y="31"/>
                  </a:cubicBezTo>
                  <a:cubicBezTo>
                    <a:pt x="0" y="39"/>
                    <a:pt x="0" y="39"/>
                    <a:pt x="0" y="39"/>
                  </a:cubicBezTo>
                  <a:cubicBezTo>
                    <a:pt x="0" y="40"/>
                    <a:pt x="0" y="40"/>
                    <a:pt x="9" y="44"/>
                  </a:cubicBezTo>
                  <a:cubicBezTo>
                    <a:pt x="10" y="46"/>
                    <a:pt x="10" y="46"/>
                    <a:pt x="10" y="46"/>
                  </a:cubicBezTo>
                  <a:cubicBezTo>
                    <a:pt x="6" y="56"/>
                    <a:pt x="7" y="56"/>
                    <a:pt x="7" y="57"/>
                  </a:cubicBezTo>
                  <a:cubicBezTo>
                    <a:pt x="13" y="62"/>
                    <a:pt x="13" y="62"/>
                    <a:pt x="13" y="62"/>
                  </a:cubicBezTo>
                  <a:cubicBezTo>
                    <a:pt x="13" y="62"/>
                    <a:pt x="13" y="62"/>
                    <a:pt x="13" y="62"/>
                  </a:cubicBezTo>
                  <a:cubicBezTo>
                    <a:pt x="14" y="62"/>
                    <a:pt x="14" y="62"/>
                    <a:pt x="14" y="62"/>
                  </a:cubicBezTo>
                  <a:cubicBezTo>
                    <a:pt x="14" y="62"/>
                    <a:pt x="15" y="62"/>
                    <a:pt x="23" y="59"/>
                  </a:cubicBezTo>
                  <a:cubicBezTo>
                    <a:pt x="26" y="60"/>
                    <a:pt x="26" y="60"/>
                    <a:pt x="26" y="60"/>
                  </a:cubicBezTo>
                  <a:cubicBezTo>
                    <a:pt x="30" y="69"/>
                    <a:pt x="30" y="69"/>
                    <a:pt x="31" y="69"/>
                  </a:cubicBezTo>
                  <a:cubicBezTo>
                    <a:pt x="39" y="69"/>
                    <a:pt x="39" y="69"/>
                    <a:pt x="39" y="69"/>
                  </a:cubicBezTo>
                  <a:cubicBezTo>
                    <a:pt x="40" y="69"/>
                    <a:pt x="40" y="69"/>
                    <a:pt x="44" y="60"/>
                  </a:cubicBezTo>
                  <a:cubicBezTo>
                    <a:pt x="47" y="59"/>
                    <a:pt x="47" y="59"/>
                    <a:pt x="47" y="59"/>
                  </a:cubicBezTo>
                  <a:cubicBezTo>
                    <a:pt x="52" y="61"/>
                    <a:pt x="55" y="62"/>
                    <a:pt x="56" y="62"/>
                  </a:cubicBezTo>
                  <a:cubicBezTo>
                    <a:pt x="57" y="62"/>
                    <a:pt x="57" y="62"/>
                    <a:pt x="57" y="62"/>
                  </a:cubicBezTo>
                  <a:cubicBezTo>
                    <a:pt x="62" y="56"/>
                    <a:pt x="62" y="56"/>
                    <a:pt x="62" y="56"/>
                  </a:cubicBezTo>
                  <a:cubicBezTo>
                    <a:pt x="63" y="56"/>
                    <a:pt x="63" y="55"/>
                    <a:pt x="59" y="46"/>
                  </a:cubicBezTo>
                  <a:cubicBezTo>
                    <a:pt x="60" y="43"/>
                    <a:pt x="60" y="43"/>
                    <a:pt x="60" y="43"/>
                  </a:cubicBezTo>
                  <a:cubicBezTo>
                    <a:pt x="70" y="40"/>
                    <a:pt x="70" y="39"/>
                    <a:pt x="70" y="38"/>
                  </a:cubicBezTo>
                  <a:cubicBezTo>
                    <a:pt x="70" y="31"/>
                    <a:pt x="70" y="31"/>
                    <a:pt x="70" y="31"/>
                  </a:cubicBezTo>
                  <a:cubicBezTo>
                    <a:pt x="70" y="30"/>
                    <a:pt x="70" y="29"/>
                    <a:pt x="60" y="26"/>
                  </a:cubicBezTo>
                  <a:close/>
                  <a:moveTo>
                    <a:pt x="35" y="47"/>
                  </a:moveTo>
                  <a:cubicBezTo>
                    <a:pt x="28" y="47"/>
                    <a:pt x="22" y="41"/>
                    <a:pt x="22" y="35"/>
                  </a:cubicBezTo>
                  <a:cubicBezTo>
                    <a:pt x="22" y="28"/>
                    <a:pt x="28" y="23"/>
                    <a:pt x="35" y="23"/>
                  </a:cubicBezTo>
                  <a:cubicBezTo>
                    <a:pt x="41" y="23"/>
                    <a:pt x="47" y="28"/>
                    <a:pt x="47" y="35"/>
                  </a:cubicBezTo>
                  <a:cubicBezTo>
                    <a:pt x="47" y="41"/>
                    <a:pt x="41" y="47"/>
                    <a:pt x="35" y="47"/>
                  </a:cubicBezTo>
                  <a:close/>
                  <a:moveTo>
                    <a:pt x="35" y="47"/>
                  </a:moveTo>
                  <a:cubicBezTo>
                    <a:pt x="35" y="47"/>
                    <a:pt x="35" y="47"/>
                    <a:pt x="35" y="47"/>
                  </a:cubicBezTo>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2"/>
            <p:cNvSpPr>
              <a:spLocks noEditPoints="1"/>
            </p:cNvSpPr>
            <p:nvPr/>
          </p:nvSpPr>
          <p:spPr bwMode="auto">
            <a:xfrm>
              <a:off x="5903913" y="2305050"/>
              <a:ext cx="263525" cy="258763"/>
            </a:xfrm>
            <a:custGeom>
              <a:avLst/>
              <a:gdLst>
                <a:gd name="T0" fmla="*/ 61 w 70"/>
                <a:gd name="T1" fmla="*/ 25 h 69"/>
                <a:gd name="T2" fmla="*/ 59 w 70"/>
                <a:gd name="T3" fmla="*/ 23 h 69"/>
                <a:gd name="T4" fmla="*/ 62 w 70"/>
                <a:gd name="T5" fmla="*/ 12 h 69"/>
                <a:gd name="T6" fmla="*/ 57 w 70"/>
                <a:gd name="T7" fmla="*/ 7 h 69"/>
                <a:gd name="T8" fmla="*/ 57 w 70"/>
                <a:gd name="T9" fmla="*/ 7 h 69"/>
                <a:gd name="T10" fmla="*/ 56 w 70"/>
                <a:gd name="T11" fmla="*/ 7 h 69"/>
                <a:gd name="T12" fmla="*/ 47 w 70"/>
                <a:gd name="T13" fmla="*/ 10 h 69"/>
                <a:gd name="T14" fmla="*/ 44 w 70"/>
                <a:gd name="T15" fmla="*/ 9 h 69"/>
                <a:gd name="T16" fmla="*/ 39 w 70"/>
                <a:gd name="T17" fmla="*/ 0 h 69"/>
                <a:gd name="T18" fmla="*/ 31 w 70"/>
                <a:gd name="T19" fmla="*/ 0 h 69"/>
                <a:gd name="T20" fmla="*/ 26 w 70"/>
                <a:gd name="T21" fmla="*/ 9 h 69"/>
                <a:gd name="T22" fmla="*/ 23 w 70"/>
                <a:gd name="T23" fmla="*/ 10 h 69"/>
                <a:gd name="T24" fmla="*/ 14 w 70"/>
                <a:gd name="T25" fmla="*/ 7 h 69"/>
                <a:gd name="T26" fmla="*/ 13 w 70"/>
                <a:gd name="T27" fmla="*/ 7 h 69"/>
                <a:gd name="T28" fmla="*/ 8 w 70"/>
                <a:gd name="T29" fmla="*/ 13 h 69"/>
                <a:gd name="T30" fmla="*/ 11 w 70"/>
                <a:gd name="T31" fmla="*/ 23 h 69"/>
                <a:gd name="T32" fmla="*/ 10 w 70"/>
                <a:gd name="T33" fmla="*/ 26 h 69"/>
                <a:gd name="T34" fmla="*/ 0 w 70"/>
                <a:gd name="T35" fmla="*/ 31 h 69"/>
                <a:gd name="T36" fmla="*/ 0 w 70"/>
                <a:gd name="T37" fmla="*/ 38 h 69"/>
                <a:gd name="T38" fmla="*/ 10 w 70"/>
                <a:gd name="T39" fmla="*/ 43 h 69"/>
                <a:gd name="T40" fmla="*/ 11 w 70"/>
                <a:gd name="T41" fmla="*/ 46 h 69"/>
                <a:gd name="T42" fmla="*/ 8 w 70"/>
                <a:gd name="T43" fmla="*/ 56 h 69"/>
                <a:gd name="T44" fmla="*/ 13 w 70"/>
                <a:gd name="T45" fmla="*/ 61 h 69"/>
                <a:gd name="T46" fmla="*/ 13 w 70"/>
                <a:gd name="T47" fmla="*/ 62 h 69"/>
                <a:gd name="T48" fmla="*/ 14 w 70"/>
                <a:gd name="T49" fmla="*/ 62 h 69"/>
                <a:gd name="T50" fmla="*/ 23 w 70"/>
                <a:gd name="T51" fmla="*/ 58 h 69"/>
                <a:gd name="T52" fmla="*/ 26 w 70"/>
                <a:gd name="T53" fmla="*/ 59 h 69"/>
                <a:gd name="T54" fmla="*/ 31 w 70"/>
                <a:gd name="T55" fmla="*/ 69 h 69"/>
                <a:gd name="T56" fmla="*/ 39 w 70"/>
                <a:gd name="T57" fmla="*/ 69 h 69"/>
                <a:gd name="T58" fmla="*/ 44 w 70"/>
                <a:gd name="T59" fmla="*/ 59 h 69"/>
                <a:gd name="T60" fmla="*/ 47 w 70"/>
                <a:gd name="T61" fmla="*/ 58 h 69"/>
                <a:gd name="T62" fmla="*/ 56 w 70"/>
                <a:gd name="T63" fmla="*/ 61 h 69"/>
                <a:gd name="T64" fmla="*/ 57 w 70"/>
                <a:gd name="T65" fmla="*/ 61 h 69"/>
                <a:gd name="T66" fmla="*/ 63 w 70"/>
                <a:gd name="T67" fmla="*/ 56 h 69"/>
                <a:gd name="T68" fmla="*/ 59 w 70"/>
                <a:gd name="T69" fmla="*/ 46 h 69"/>
                <a:gd name="T70" fmla="*/ 61 w 70"/>
                <a:gd name="T71" fmla="*/ 43 h 69"/>
                <a:gd name="T72" fmla="*/ 70 w 70"/>
                <a:gd name="T73" fmla="*/ 38 h 69"/>
                <a:gd name="T74" fmla="*/ 70 w 70"/>
                <a:gd name="T75" fmla="*/ 30 h 69"/>
                <a:gd name="T76" fmla="*/ 61 w 70"/>
                <a:gd name="T77" fmla="*/ 25 h 69"/>
                <a:gd name="T78" fmla="*/ 35 w 70"/>
                <a:gd name="T79" fmla="*/ 46 h 69"/>
                <a:gd name="T80" fmla="*/ 23 w 70"/>
                <a:gd name="T81" fmla="*/ 34 h 69"/>
                <a:gd name="T82" fmla="*/ 35 w 70"/>
                <a:gd name="T83" fmla="*/ 22 h 69"/>
                <a:gd name="T84" fmla="*/ 47 w 70"/>
                <a:gd name="T85" fmla="*/ 34 h 69"/>
                <a:gd name="T86" fmla="*/ 35 w 70"/>
                <a:gd name="T87" fmla="*/ 46 h 69"/>
                <a:gd name="T88" fmla="*/ 35 w 70"/>
                <a:gd name="T89" fmla="*/ 46 h 69"/>
                <a:gd name="T90" fmla="*/ 35 w 70"/>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1" y="25"/>
                  </a:moveTo>
                  <a:cubicBezTo>
                    <a:pt x="59" y="23"/>
                    <a:pt x="59" y="23"/>
                    <a:pt x="59" y="23"/>
                  </a:cubicBezTo>
                  <a:cubicBezTo>
                    <a:pt x="63" y="13"/>
                    <a:pt x="63" y="13"/>
                    <a:pt x="62"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8" y="13"/>
                    <a:pt x="8" y="13"/>
                    <a:pt x="8" y="13"/>
                  </a:cubicBezTo>
                  <a:cubicBezTo>
                    <a:pt x="7" y="13"/>
                    <a:pt x="6" y="14"/>
                    <a:pt x="11" y="23"/>
                  </a:cubicBezTo>
                  <a:cubicBezTo>
                    <a:pt x="10" y="26"/>
                    <a:pt x="10" y="26"/>
                    <a:pt x="10" y="26"/>
                  </a:cubicBezTo>
                  <a:cubicBezTo>
                    <a:pt x="0" y="29"/>
                    <a:pt x="0" y="30"/>
                    <a:pt x="0" y="31"/>
                  </a:cubicBezTo>
                  <a:cubicBezTo>
                    <a:pt x="0" y="38"/>
                    <a:pt x="0" y="38"/>
                    <a:pt x="0" y="38"/>
                  </a:cubicBezTo>
                  <a:cubicBezTo>
                    <a:pt x="0" y="39"/>
                    <a:pt x="0" y="40"/>
                    <a:pt x="10"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9"/>
                    <a:pt x="30" y="69"/>
                    <a:pt x="31" y="69"/>
                  </a:cubicBezTo>
                  <a:cubicBezTo>
                    <a:pt x="39" y="69"/>
                    <a:pt x="39" y="69"/>
                    <a:pt x="39" y="69"/>
                  </a:cubicBezTo>
                  <a:cubicBezTo>
                    <a:pt x="40" y="69"/>
                    <a:pt x="40" y="69"/>
                    <a:pt x="44" y="59"/>
                  </a:cubicBezTo>
                  <a:cubicBezTo>
                    <a:pt x="47" y="58"/>
                    <a:pt x="47" y="58"/>
                    <a:pt x="47" y="58"/>
                  </a:cubicBezTo>
                  <a:cubicBezTo>
                    <a:pt x="52" y="60"/>
                    <a:pt x="55" y="61"/>
                    <a:pt x="56" y="61"/>
                  </a:cubicBezTo>
                  <a:cubicBezTo>
                    <a:pt x="57" y="61"/>
                    <a:pt x="57" y="61"/>
                    <a:pt x="57" y="61"/>
                  </a:cubicBezTo>
                  <a:cubicBezTo>
                    <a:pt x="63" y="56"/>
                    <a:pt x="63" y="56"/>
                    <a:pt x="63" y="56"/>
                  </a:cubicBezTo>
                  <a:cubicBezTo>
                    <a:pt x="63" y="55"/>
                    <a:pt x="64" y="55"/>
                    <a:pt x="59"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8" y="46"/>
                    <a:pt x="23" y="41"/>
                    <a:pt x="23" y="34"/>
                  </a:cubicBezTo>
                  <a:cubicBezTo>
                    <a:pt x="23" y="28"/>
                    <a:pt x="28" y="22"/>
                    <a:pt x="35" y="22"/>
                  </a:cubicBezTo>
                  <a:cubicBezTo>
                    <a:pt x="42" y="22"/>
                    <a:pt x="47" y="28"/>
                    <a:pt x="47" y="34"/>
                  </a:cubicBezTo>
                  <a:cubicBezTo>
                    <a:pt x="47" y="41"/>
                    <a:pt x="42" y="46"/>
                    <a:pt x="35" y="46"/>
                  </a:cubicBezTo>
                  <a:close/>
                  <a:moveTo>
                    <a:pt x="35" y="46"/>
                  </a:moveTo>
                  <a:cubicBezTo>
                    <a:pt x="35" y="46"/>
                    <a:pt x="35" y="46"/>
                    <a:pt x="35" y="46"/>
                  </a:cubicBezTo>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3"/>
            <p:cNvSpPr>
              <a:spLocks noEditPoints="1"/>
            </p:cNvSpPr>
            <p:nvPr/>
          </p:nvSpPr>
          <p:spPr bwMode="auto">
            <a:xfrm>
              <a:off x="5632450" y="3211513"/>
              <a:ext cx="263525" cy="258763"/>
            </a:xfrm>
            <a:custGeom>
              <a:avLst/>
              <a:gdLst>
                <a:gd name="T0" fmla="*/ 61 w 70"/>
                <a:gd name="T1" fmla="*/ 25 h 69"/>
                <a:gd name="T2" fmla="*/ 59 w 70"/>
                <a:gd name="T3" fmla="*/ 23 h 69"/>
                <a:gd name="T4" fmla="*/ 62 w 70"/>
                <a:gd name="T5" fmla="*/ 12 h 69"/>
                <a:gd name="T6" fmla="*/ 57 w 70"/>
                <a:gd name="T7" fmla="*/ 7 h 69"/>
                <a:gd name="T8" fmla="*/ 57 w 70"/>
                <a:gd name="T9" fmla="*/ 7 h 69"/>
                <a:gd name="T10" fmla="*/ 56 w 70"/>
                <a:gd name="T11" fmla="*/ 7 h 69"/>
                <a:gd name="T12" fmla="*/ 47 w 70"/>
                <a:gd name="T13" fmla="*/ 10 h 69"/>
                <a:gd name="T14" fmla="*/ 44 w 70"/>
                <a:gd name="T15" fmla="*/ 9 h 69"/>
                <a:gd name="T16" fmla="*/ 39 w 70"/>
                <a:gd name="T17" fmla="*/ 0 h 69"/>
                <a:gd name="T18" fmla="*/ 31 w 70"/>
                <a:gd name="T19" fmla="*/ 0 h 69"/>
                <a:gd name="T20" fmla="*/ 26 w 70"/>
                <a:gd name="T21" fmla="*/ 9 h 69"/>
                <a:gd name="T22" fmla="*/ 23 w 70"/>
                <a:gd name="T23" fmla="*/ 10 h 69"/>
                <a:gd name="T24" fmla="*/ 14 w 70"/>
                <a:gd name="T25" fmla="*/ 7 h 69"/>
                <a:gd name="T26" fmla="*/ 13 w 70"/>
                <a:gd name="T27" fmla="*/ 7 h 69"/>
                <a:gd name="T28" fmla="*/ 8 w 70"/>
                <a:gd name="T29" fmla="*/ 12 h 69"/>
                <a:gd name="T30" fmla="*/ 11 w 70"/>
                <a:gd name="T31" fmla="*/ 23 h 69"/>
                <a:gd name="T32" fmla="*/ 10 w 70"/>
                <a:gd name="T33" fmla="*/ 25 h 69"/>
                <a:gd name="T34" fmla="*/ 0 w 70"/>
                <a:gd name="T35" fmla="*/ 31 h 69"/>
                <a:gd name="T36" fmla="*/ 0 w 70"/>
                <a:gd name="T37" fmla="*/ 38 h 69"/>
                <a:gd name="T38" fmla="*/ 10 w 70"/>
                <a:gd name="T39" fmla="*/ 43 h 69"/>
                <a:gd name="T40" fmla="*/ 11 w 70"/>
                <a:gd name="T41" fmla="*/ 46 h 69"/>
                <a:gd name="T42" fmla="*/ 8 w 70"/>
                <a:gd name="T43" fmla="*/ 56 h 69"/>
                <a:gd name="T44" fmla="*/ 13 w 70"/>
                <a:gd name="T45" fmla="*/ 61 h 69"/>
                <a:gd name="T46" fmla="*/ 13 w 70"/>
                <a:gd name="T47" fmla="*/ 62 h 69"/>
                <a:gd name="T48" fmla="*/ 14 w 70"/>
                <a:gd name="T49" fmla="*/ 62 h 69"/>
                <a:gd name="T50" fmla="*/ 23 w 70"/>
                <a:gd name="T51" fmla="*/ 58 h 69"/>
                <a:gd name="T52" fmla="*/ 26 w 70"/>
                <a:gd name="T53" fmla="*/ 59 h 69"/>
                <a:gd name="T54" fmla="*/ 32 w 70"/>
                <a:gd name="T55" fmla="*/ 69 h 69"/>
                <a:gd name="T56" fmla="*/ 39 w 70"/>
                <a:gd name="T57" fmla="*/ 69 h 69"/>
                <a:gd name="T58" fmla="*/ 44 w 70"/>
                <a:gd name="T59" fmla="*/ 59 h 69"/>
                <a:gd name="T60" fmla="*/ 47 w 70"/>
                <a:gd name="T61" fmla="*/ 58 h 69"/>
                <a:gd name="T62" fmla="*/ 56 w 70"/>
                <a:gd name="T63" fmla="*/ 61 h 69"/>
                <a:gd name="T64" fmla="*/ 57 w 70"/>
                <a:gd name="T65" fmla="*/ 61 h 69"/>
                <a:gd name="T66" fmla="*/ 63 w 70"/>
                <a:gd name="T67" fmla="*/ 56 h 69"/>
                <a:gd name="T68" fmla="*/ 59 w 70"/>
                <a:gd name="T69" fmla="*/ 46 h 69"/>
                <a:gd name="T70" fmla="*/ 61 w 70"/>
                <a:gd name="T71" fmla="*/ 43 h 69"/>
                <a:gd name="T72" fmla="*/ 70 w 70"/>
                <a:gd name="T73" fmla="*/ 38 h 69"/>
                <a:gd name="T74" fmla="*/ 70 w 70"/>
                <a:gd name="T75" fmla="*/ 30 h 69"/>
                <a:gd name="T76" fmla="*/ 61 w 70"/>
                <a:gd name="T77" fmla="*/ 25 h 69"/>
                <a:gd name="T78" fmla="*/ 35 w 70"/>
                <a:gd name="T79" fmla="*/ 46 h 69"/>
                <a:gd name="T80" fmla="*/ 23 w 70"/>
                <a:gd name="T81" fmla="*/ 34 h 69"/>
                <a:gd name="T82" fmla="*/ 35 w 70"/>
                <a:gd name="T83" fmla="*/ 22 h 69"/>
                <a:gd name="T84" fmla="*/ 47 w 70"/>
                <a:gd name="T85" fmla="*/ 34 h 69"/>
                <a:gd name="T86" fmla="*/ 35 w 70"/>
                <a:gd name="T87" fmla="*/ 46 h 69"/>
                <a:gd name="T88" fmla="*/ 35 w 70"/>
                <a:gd name="T89" fmla="*/ 46 h 69"/>
                <a:gd name="T90" fmla="*/ 35 w 70"/>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1" y="25"/>
                  </a:moveTo>
                  <a:cubicBezTo>
                    <a:pt x="59" y="23"/>
                    <a:pt x="59" y="23"/>
                    <a:pt x="59" y="23"/>
                  </a:cubicBezTo>
                  <a:cubicBezTo>
                    <a:pt x="63" y="13"/>
                    <a:pt x="63" y="13"/>
                    <a:pt x="62"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8" y="12"/>
                    <a:pt x="8" y="12"/>
                    <a:pt x="8" y="12"/>
                  </a:cubicBezTo>
                  <a:cubicBezTo>
                    <a:pt x="7" y="13"/>
                    <a:pt x="6" y="14"/>
                    <a:pt x="11" y="23"/>
                  </a:cubicBezTo>
                  <a:cubicBezTo>
                    <a:pt x="10" y="25"/>
                    <a:pt x="10" y="25"/>
                    <a:pt x="10" y="25"/>
                  </a:cubicBezTo>
                  <a:cubicBezTo>
                    <a:pt x="0" y="29"/>
                    <a:pt x="0" y="30"/>
                    <a:pt x="0" y="31"/>
                  </a:cubicBezTo>
                  <a:cubicBezTo>
                    <a:pt x="0" y="38"/>
                    <a:pt x="0" y="38"/>
                    <a:pt x="0" y="38"/>
                  </a:cubicBezTo>
                  <a:cubicBezTo>
                    <a:pt x="0" y="39"/>
                    <a:pt x="0" y="39"/>
                    <a:pt x="10"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9"/>
                    <a:pt x="30" y="69"/>
                    <a:pt x="32" y="69"/>
                  </a:cubicBezTo>
                  <a:cubicBezTo>
                    <a:pt x="39" y="69"/>
                    <a:pt x="39" y="69"/>
                    <a:pt x="39" y="69"/>
                  </a:cubicBezTo>
                  <a:cubicBezTo>
                    <a:pt x="40" y="69"/>
                    <a:pt x="40" y="69"/>
                    <a:pt x="44" y="59"/>
                  </a:cubicBezTo>
                  <a:cubicBezTo>
                    <a:pt x="47" y="58"/>
                    <a:pt x="47" y="58"/>
                    <a:pt x="47" y="58"/>
                  </a:cubicBezTo>
                  <a:cubicBezTo>
                    <a:pt x="52" y="60"/>
                    <a:pt x="55" y="61"/>
                    <a:pt x="56" y="61"/>
                  </a:cubicBezTo>
                  <a:cubicBezTo>
                    <a:pt x="57" y="61"/>
                    <a:pt x="57" y="61"/>
                    <a:pt x="57" y="61"/>
                  </a:cubicBezTo>
                  <a:cubicBezTo>
                    <a:pt x="63" y="56"/>
                    <a:pt x="63" y="56"/>
                    <a:pt x="63" y="56"/>
                  </a:cubicBezTo>
                  <a:cubicBezTo>
                    <a:pt x="63" y="55"/>
                    <a:pt x="64" y="55"/>
                    <a:pt x="59"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8" y="46"/>
                    <a:pt x="23" y="41"/>
                    <a:pt x="23" y="34"/>
                  </a:cubicBezTo>
                  <a:cubicBezTo>
                    <a:pt x="23" y="27"/>
                    <a:pt x="28" y="22"/>
                    <a:pt x="35" y="22"/>
                  </a:cubicBezTo>
                  <a:cubicBezTo>
                    <a:pt x="42" y="22"/>
                    <a:pt x="47" y="27"/>
                    <a:pt x="47" y="34"/>
                  </a:cubicBezTo>
                  <a:cubicBezTo>
                    <a:pt x="47" y="41"/>
                    <a:pt x="42" y="46"/>
                    <a:pt x="35" y="46"/>
                  </a:cubicBezTo>
                  <a:close/>
                  <a:moveTo>
                    <a:pt x="35" y="46"/>
                  </a:moveTo>
                  <a:cubicBezTo>
                    <a:pt x="35" y="46"/>
                    <a:pt x="35" y="46"/>
                    <a:pt x="35" y="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4"/>
            <p:cNvSpPr>
              <a:spLocks noEditPoints="1"/>
            </p:cNvSpPr>
            <p:nvPr/>
          </p:nvSpPr>
          <p:spPr bwMode="auto">
            <a:xfrm>
              <a:off x="6076950" y="3748088"/>
              <a:ext cx="263525" cy="255588"/>
            </a:xfrm>
            <a:custGeom>
              <a:avLst/>
              <a:gdLst>
                <a:gd name="T0" fmla="*/ 60 w 70"/>
                <a:gd name="T1" fmla="*/ 25 h 68"/>
                <a:gd name="T2" fmla="*/ 59 w 70"/>
                <a:gd name="T3" fmla="*/ 22 h 68"/>
                <a:gd name="T4" fmla="*/ 62 w 70"/>
                <a:gd name="T5" fmla="*/ 12 h 68"/>
                <a:gd name="T6" fmla="*/ 57 w 70"/>
                <a:gd name="T7" fmla="*/ 7 h 68"/>
                <a:gd name="T8" fmla="*/ 56 w 70"/>
                <a:gd name="T9" fmla="*/ 7 h 68"/>
                <a:gd name="T10" fmla="*/ 56 w 70"/>
                <a:gd name="T11" fmla="*/ 7 h 68"/>
                <a:gd name="T12" fmla="*/ 47 w 70"/>
                <a:gd name="T13" fmla="*/ 10 h 68"/>
                <a:gd name="T14" fmla="*/ 44 w 70"/>
                <a:gd name="T15" fmla="*/ 9 h 68"/>
                <a:gd name="T16" fmla="*/ 38 w 70"/>
                <a:gd name="T17" fmla="*/ 0 h 68"/>
                <a:gd name="T18" fmla="*/ 31 w 70"/>
                <a:gd name="T19" fmla="*/ 0 h 68"/>
                <a:gd name="T20" fmla="*/ 26 w 70"/>
                <a:gd name="T21" fmla="*/ 9 h 68"/>
                <a:gd name="T22" fmla="*/ 23 w 70"/>
                <a:gd name="T23" fmla="*/ 10 h 68"/>
                <a:gd name="T24" fmla="*/ 14 w 70"/>
                <a:gd name="T25" fmla="*/ 7 h 68"/>
                <a:gd name="T26" fmla="*/ 13 w 70"/>
                <a:gd name="T27" fmla="*/ 7 h 68"/>
                <a:gd name="T28" fmla="*/ 7 w 70"/>
                <a:gd name="T29" fmla="*/ 12 h 68"/>
                <a:gd name="T30" fmla="*/ 11 w 70"/>
                <a:gd name="T31" fmla="*/ 23 h 68"/>
                <a:gd name="T32" fmla="*/ 9 w 70"/>
                <a:gd name="T33" fmla="*/ 25 h 68"/>
                <a:gd name="T34" fmla="*/ 0 w 70"/>
                <a:gd name="T35" fmla="*/ 31 h 68"/>
                <a:gd name="T36" fmla="*/ 0 w 70"/>
                <a:gd name="T37" fmla="*/ 38 h 68"/>
                <a:gd name="T38" fmla="*/ 9 w 70"/>
                <a:gd name="T39" fmla="*/ 43 h 68"/>
                <a:gd name="T40" fmla="*/ 11 w 70"/>
                <a:gd name="T41" fmla="*/ 46 h 68"/>
                <a:gd name="T42" fmla="*/ 8 w 70"/>
                <a:gd name="T43" fmla="*/ 56 h 68"/>
                <a:gd name="T44" fmla="*/ 13 w 70"/>
                <a:gd name="T45" fmla="*/ 61 h 68"/>
                <a:gd name="T46" fmla="*/ 13 w 70"/>
                <a:gd name="T47" fmla="*/ 62 h 68"/>
                <a:gd name="T48" fmla="*/ 14 w 70"/>
                <a:gd name="T49" fmla="*/ 62 h 68"/>
                <a:gd name="T50" fmla="*/ 23 w 70"/>
                <a:gd name="T51" fmla="*/ 58 h 68"/>
                <a:gd name="T52" fmla="*/ 26 w 70"/>
                <a:gd name="T53" fmla="*/ 59 h 68"/>
                <a:gd name="T54" fmla="*/ 31 w 70"/>
                <a:gd name="T55" fmla="*/ 68 h 68"/>
                <a:gd name="T56" fmla="*/ 39 w 70"/>
                <a:gd name="T57" fmla="*/ 68 h 68"/>
                <a:gd name="T58" fmla="*/ 44 w 70"/>
                <a:gd name="T59" fmla="*/ 59 h 68"/>
                <a:gd name="T60" fmla="*/ 47 w 70"/>
                <a:gd name="T61" fmla="*/ 58 h 68"/>
                <a:gd name="T62" fmla="*/ 56 w 70"/>
                <a:gd name="T63" fmla="*/ 61 h 68"/>
                <a:gd name="T64" fmla="*/ 57 w 70"/>
                <a:gd name="T65" fmla="*/ 61 h 68"/>
                <a:gd name="T66" fmla="*/ 62 w 70"/>
                <a:gd name="T67" fmla="*/ 56 h 68"/>
                <a:gd name="T68" fmla="*/ 59 w 70"/>
                <a:gd name="T69" fmla="*/ 46 h 68"/>
                <a:gd name="T70" fmla="*/ 60 w 70"/>
                <a:gd name="T71" fmla="*/ 43 h 68"/>
                <a:gd name="T72" fmla="*/ 70 w 70"/>
                <a:gd name="T73" fmla="*/ 38 h 68"/>
                <a:gd name="T74" fmla="*/ 70 w 70"/>
                <a:gd name="T75" fmla="*/ 30 h 68"/>
                <a:gd name="T76" fmla="*/ 60 w 70"/>
                <a:gd name="T77" fmla="*/ 25 h 68"/>
                <a:gd name="T78" fmla="*/ 35 w 70"/>
                <a:gd name="T79" fmla="*/ 46 h 68"/>
                <a:gd name="T80" fmla="*/ 23 w 70"/>
                <a:gd name="T81" fmla="*/ 34 h 68"/>
                <a:gd name="T82" fmla="*/ 35 w 70"/>
                <a:gd name="T83" fmla="*/ 22 h 68"/>
                <a:gd name="T84" fmla="*/ 47 w 70"/>
                <a:gd name="T85" fmla="*/ 34 h 68"/>
                <a:gd name="T86" fmla="*/ 35 w 70"/>
                <a:gd name="T87" fmla="*/ 46 h 68"/>
                <a:gd name="T88" fmla="*/ 35 w 70"/>
                <a:gd name="T89" fmla="*/ 46 h 68"/>
                <a:gd name="T90" fmla="*/ 35 w 70"/>
                <a:gd name="T9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8">
                  <a:moveTo>
                    <a:pt x="60" y="25"/>
                  </a:moveTo>
                  <a:cubicBezTo>
                    <a:pt x="59" y="22"/>
                    <a:pt x="59" y="22"/>
                    <a:pt x="59" y="22"/>
                  </a:cubicBezTo>
                  <a:cubicBezTo>
                    <a:pt x="63" y="13"/>
                    <a:pt x="63" y="13"/>
                    <a:pt x="62" y="12"/>
                  </a:cubicBezTo>
                  <a:cubicBezTo>
                    <a:pt x="57" y="7"/>
                    <a:pt x="57" y="7"/>
                    <a:pt x="57" y="7"/>
                  </a:cubicBezTo>
                  <a:cubicBezTo>
                    <a:pt x="56" y="7"/>
                    <a:pt x="56" y="7"/>
                    <a:pt x="56" y="7"/>
                  </a:cubicBezTo>
                  <a:cubicBezTo>
                    <a:pt x="56" y="7"/>
                    <a:pt x="56" y="7"/>
                    <a:pt x="56" y="7"/>
                  </a:cubicBezTo>
                  <a:cubicBezTo>
                    <a:pt x="56" y="7"/>
                    <a:pt x="55" y="7"/>
                    <a:pt x="47" y="10"/>
                  </a:cubicBezTo>
                  <a:cubicBezTo>
                    <a:pt x="44" y="9"/>
                    <a:pt x="44" y="9"/>
                    <a:pt x="44" y="9"/>
                  </a:cubicBezTo>
                  <a:cubicBezTo>
                    <a:pt x="40" y="0"/>
                    <a:pt x="40" y="0"/>
                    <a:pt x="38"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7" y="12"/>
                    <a:pt x="7" y="12"/>
                    <a:pt x="7" y="12"/>
                  </a:cubicBezTo>
                  <a:cubicBezTo>
                    <a:pt x="7" y="13"/>
                    <a:pt x="6" y="13"/>
                    <a:pt x="11" y="23"/>
                  </a:cubicBezTo>
                  <a:cubicBezTo>
                    <a:pt x="9" y="25"/>
                    <a:pt x="9" y="25"/>
                    <a:pt x="9" y="25"/>
                  </a:cubicBezTo>
                  <a:cubicBezTo>
                    <a:pt x="0" y="29"/>
                    <a:pt x="0" y="29"/>
                    <a:pt x="0" y="31"/>
                  </a:cubicBezTo>
                  <a:cubicBezTo>
                    <a:pt x="0" y="38"/>
                    <a:pt x="0" y="38"/>
                    <a:pt x="0" y="38"/>
                  </a:cubicBezTo>
                  <a:cubicBezTo>
                    <a:pt x="0" y="39"/>
                    <a:pt x="0" y="39"/>
                    <a:pt x="9"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8"/>
                    <a:pt x="30" y="68"/>
                    <a:pt x="31" y="68"/>
                  </a:cubicBezTo>
                  <a:cubicBezTo>
                    <a:pt x="39" y="68"/>
                    <a:pt x="39" y="68"/>
                    <a:pt x="39" y="68"/>
                  </a:cubicBezTo>
                  <a:cubicBezTo>
                    <a:pt x="40" y="68"/>
                    <a:pt x="40" y="68"/>
                    <a:pt x="44" y="59"/>
                  </a:cubicBezTo>
                  <a:cubicBezTo>
                    <a:pt x="47" y="58"/>
                    <a:pt x="47" y="58"/>
                    <a:pt x="47" y="58"/>
                  </a:cubicBezTo>
                  <a:cubicBezTo>
                    <a:pt x="52" y="60"/>
                    <a:pt x="55" y="61"/>
                    <a:pt x="56" y="61"/>
                  </a:cubicBezTo>
                  <a:cubicBezTo>
                    <a:pt x="57" y="61"/>
                    <a:pt x="57" y="61"/>
                    <a:pt x="57" y="61"/>
                  </a:cubicBezTo>
                  <a:cubicBezTo>
                    <a:pt x="62" y="56"/>
                    <a:pt x="62" y="56"/>
                    <a:pt x="62" y="56"/>
                  </a:cubicBezTo>
                  <a:cubicBezTo>
                    <a:pt x="63" y="55"/>
                    <a:pt x="64" y="55"/>
                    <a:pt x="59" y="46"/>
                  </a:cubicBezTo>
                  <a:cubicBezTo>
                    <a:pt x="60" y="43"/>
                    <a:pt x="60" y="43"/>
                    <a:pt x="60" y="43"/>
                  </a:cubicBezTo>
                  <a:cubicBezTo>
                    <a:pt x="70" y="39"/>
                    <a:pt x="70" y="39"/>
                    <a:pt x="70" y="38"/>
                  </a:cubicBezTo>
                  <a:cubicBezTo>
                    <a:pt x="70" y="30"/>
                    <a:pt x="70" y="30"/>
                    <a:pt x="70" y="30"/>
                  </a:cubicBezTo>
                  <a:cubicBezTo>
                    <a:pt x="70" y="29"/>
                    <a:pt x="70" y="29"/>
                    <a:pt x="60" y="25"/>
                  </a:cubicBezTo>
                  <a:close/>
                  <a:moveTo>
                    <a:pt x="35" y="46"/>
                  </a:moveTo>
                  <a:cubicBezTo>
                    <a:pt x="28" y="46"/>
                    <a:pt x="23" y="41"/>
                    <a:pt x="23" y="34"/>
                  </a:cubicBezTo>
                  <a:cubicBezTo>
                    <a:pt x="23" y="27"/>
                    <a:pt x="28" y="22"/>
                    <a:pt x="35" y="22"/>
                  </a:cubicBezTo>
                  <a:cubicBezTo>
                    <a:pt x="42" y="22"/>
                    <a:pt x="47" y="27"/>
                    <a:pt x="47" y="34"/>
                  </a:cubicBezTo>
                  <a:cubicBezTo>
                    <a:pt x="47" y="41"/>
                    <a:pt x="42" y="46"/>
                    <a:pt x="35" y="46"/>
                  </a:cubicBezTo>
                  <a:close/>
                  <a:moveTo>
                    <a:pt x="35" y="46"/>
                  </a:moveTo>
                  <a:cubicBezTo>
                    <a:pt x="35" y="46"/>
                    <a:pt x="35" y="46"/>
                    <a:pt x="35" y="46"/>
                  </a:cubicBezTo>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noEditPoints="1"/>
            </p:cNvSpPr>
            <p:nvPr/>
          </p:nvSpPr>
          <p:spPr bwMode="auto">
            <a:xfrm>
              <a:off x="6796088" y="3876675"/>
              <a:ext cx="266700" cy="258763"/>
            </a:xfrm>
            <a:custGeom>
              <a:avLst/>
              <a:gdLst>
                <a:gd name="T0" fmla="*/ 61 w 71"/>
                <a:gd name="T1" fmla="*/ 26 h 69"/>
                <a:gd name="T2" fmla="*/ 60 w 71"/>
                <a:gd name="T3" fmla="*/ 23 h 69"/>
                <a:gd name="T4" fmla="*/ 63 w 71"/>
                <a:gd name="T5" fmla="*/ 13 h 69"/>
                <a:gd name="T6" fmla="*/ 58 w 71"/>
                <a:gd name="T7" fmla="*/ 7 h 69"/>
                <a:gd name="T8" fmla="*/ 57 w 71"/>
                <a:gd name="T9" fmla="*/ 7 h 69"/>
                <a:gd name="T10" fmla="*/ 56 w 71"/>
                <a:gd name="T11" fmla="*/ 7 h 69"/>
                <a:gd name="T12" fmla="*/ 47 w 71"/>
                <a:gd name="T13" fmla="*/ 11 h 69"/>
                <a:gd name="T14" fmla="*/ 44 w 71"/>
                <a:gd name="T15" fmla="*/ 9 h 69"/>
                <a:gd name="T16" fmla="*/ 39 w 71"/>
                <a:gd name="T17" fmla="*/ 0 h 69"/>
                <a:gd name="T18" fmla="*/ 32 w 71"/>
                <a:gd name="T19" fmla="*/ 0 h 69"/>
                <a:gd name="T20" fmla="*/ 27 w 71"/>
                <a:gd name="T21" fmla="*/ 9 h 69"/>
                <a:gd name="T22" fmla="*/ 24 w 71"/>
                <a:gd name="T23" fmla="*/ 11 h 69"/>
                <a:gd name="T24" fmla="*/ 14 w 71"/>
                <a:gd name="T25" fmla="*/ 7 h 69"/>
                <a:gd name="T26" fmla="*/ 14 w 71"/>
                <a:gd name="T27" fmla="*/ 7 h 69"/>
                <a:gd name="T28" fmla="*/ 8 w 71"/>
                <a:gd name="T29" fmla="*/ 13 h 69"/>
                <a:gd name="T30" fmla="*/ 11 w 71"/>
                <a:gd name="T31" fmla="*/ 23 h 69"/>
                <a:gd name="T32" fmla="*/ 10 w 71"/>
                <a:gd name="T33" fmla="*/ 26 h 69"/>
                <a:gd name="T34" fmla="*/ 0 w 71"/>
                <a:gd name="T35" fmla="*/ 31 h 69"/>
                <a:gd name="T36" fmla="*/ 0 w 71"/>
                <a:gd name="T37" fmla="*/ 38 h 69"/>
                <a:gd name="T38" fmla="*/ 10 w 71"/>
                <a:gd name="T39" fmla="*/ 43 h 69"/>
                <a:gd name="T40" fmla="*/ 11 w 71"/>
                <a:gd name="T41" fmla="*/ 46 h 69"/>
                <a:gd name="T42" fmla="*/ 8 w 71"/>
                <a:gd name="T43" fmla="*/ 56 h 69"/>
                <a:gd name="T44" fmla="*/ 13 w 71"/>
                <a:gd name="T45" fmla="*/ 61 h 69"/>
                <a:gd name="T46" fmla="*/ 14 w 71"/>
                <a:gd name="T47" fmla="*/ 62 h 69"/>
                <a:gd name="T48" fmla="*/ 14 w 71"/>
                <a:gd name="T49" fmla="*/ 62 h 69"/>
                <a:gd name="T50" fmla="*/ 24 w 71"/>
                <a:gd name="T51" fmla="*/ 58 h 69"/>
                <a:gd name="T52" fmla="*/ 27 w 71"/>
                <a:gd name="T53" fmla="*/ 59 h 69"/>
                <a:gd name="T54" fmla="*/ 32 w 71"/>
                <a:gd name="T55" fmla="*/ 69 h 69"/>
                <a:gd name="T56" fmla="*/ 39 w 71"/>
                <a:gd name="T57" fmla="*/ 69 h 69"/>
                <a:gd name="T58" fmla="*/ 44 w 71"/>
                <a:gd name="T59" fmla="*/ 59 h 69"/>
                <a:gd name="T60" fmla="*/ 47 w 71"/>
                <a:gd name="T61" fmla="*/ 58 h 69"/>
                <a:gd name="T62" fmla="*/ 57 w 71"/>
                <a:gd name="T63" fmla="*/ 62 h 69"/>
                <a:gd name="T64" fmla="*/ 57 w 71"/>
                <a:gd name="T65" fmla="*/ 62 h 69"/>
                <a:gd name="T66" fmla="*/ 63 w 71"/>
                <a:gd name="T67" fmla="*/ 56 h 69"/>
                <a:gd name="T68" fmla="*/ 60 w 71"/>
                <a:gd name="T69" fmla="*/ 46 h 69"/>
                <a:gd name="T70" fmla="*/ 61 w 71"/>
                <a:gd name="T71" fmla="*/ 43 h 69"/>
                <a:gd name="T72" fmla="*/ 71 w 71"/>
                <a:gd name="T73" fmla="*/ 38 h 69"/>
                <a:gd name="T74" fmla="*/ 71 w 71"/>
                <a:gd name="T75" fmla="*/ 31 h 69"/>
                <a:gd name="T76" fmla="*/ 61 w 71"/>
                <a:gd name="T77" fmla="*/ 26 h 69"/>
                <a:gd name="T78" fmla="*/ 35 w 71"/>
                <a:gd name="T79" fmla="*/ 46 h 69"/>
                <a:gd name="T80" fmla="*/ 23 w 71"/>
                <a:gd name="T81" fmla="*/ 34 h 69"/>
                <a:gd name="T82" fmla="*/ 35 w 71"/>
                <a:gd name="T83" fmla="*/ 22 h 69"/>
                <a:gd name="T84" fmla="*/ 48 w 71"/>
                <a:gd name="T85" fmla="*/ 34 h 69"/>
                <a:gd name="T86" fmla="*/ 35 w 71"/>
                <a:gd name="T87" fmla="*/ 46 h 69"/>
                <a:gd name="T88" fmla="*/ 35 w 71"/>
                <a:gd name="T89" fmla="*/ 46 h 69"/>
                <a:gd name="T90" fmla="*/ 35 w 71"/>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69">
                  <a:moveTo>
                    <a:pt x="61" y="26"/>
                  </a:moveTo>
                  <a:cubicBezTo>
                    <a:pt x="60" y="23"/>
                    <a:pt x="60" y="23"/>
                    <a:pt x="60" y="23"/>
                  </a:cubicBezTo>
                  <a:cubicBezTo>
                    <a:pt x="64" y="14"/>
                    <a:pt x="64" y="13"/>
                    <a:pt x="63" y="13"/>
                  </a:cubicBezTo>
                  <a:cubicBezTo>
                    <a:pt x="58" y="7"/>
                    <a:pt x="58" y="7"/>
                    <a:pt x="58" y="7"/>
                  </a:cubicBezTo>
                  <a:cubicBezTo>
                    <a:pt x="57" y="7"/>
                    <a:pt x="57" y="7"/>
                    <a:pt x="57" y="7"/>
                  </a:cubicBezTo>
                  <a:cubicBezTo>
                    <a:pt x="56" y="7"/>
                    <a:pt x="56" y="7"/>
                    <a:pt x="56" y="7"/>
                  </a:cubicBezTo>
                  <a:cubicBezTo>
                    <a:pt x="56" y="7"/>
                    <a:pt x="55" y="7"/>
                    <a:pt x="47" y="11"/>
                  </a:cubicBezTo>
                  <a:cubicBezTo>
                    <a:pt x="44" y="9"/>
                    <a:pt x="44" y="9"/>
                    <a:pt x="44" y="9"/>
                  </a:cubicBezTo>
                  <a:cubicBezTo>
                    <a:pt x="40" y="0"/>
                    <a:pt x="40" y="0"/>
                    <a:pt x="39" y="0"/>
                  </a:cubicBezTo>
                  <a:cubicBezTo>
                    <a:pt x="32" y="0"/>
                    <a:pt x="32" y="0"/>
                    <a:pt x="32" y="0"/>
                  </a:cubicBezTo>
                  <a:cubicBezTo>
                    <a:pt x="30" y="0"/>
                    <a:pt x="30" y="0"/>
                    <a:pt x="27" y="9"/>
                  </a:cubicBezTo>
                  <a:cubicBezTo>
                    <a:pt x="24" y="11"/>
                    <a:pt x="24" y="11"/>
                    <a:pt x="24" y="11"/>
                  </a:cubicBezTo>
                  <a:cubicBezTo>
                    <a:pt x="18" y="8"/>
                    <a:pt x="15" y="7"/>
                    <a:pt x="14" y="7"/>
                  </a:cubicBezTo>
                  <a:cubicBezTo>
                    <a:pt x="14" y="7"/>
                    <a:pt x="14" y="7"/>
                    <a:pt x="14" y="7"/>
                  </a:cubicBezTo>
                  <a:cubicBezTo>
                    <a:pt x="8" y="13"/>
                    <a:pt x="8" y="13"/>
                    <a:pt x="8" y="13"/>
                  </a:cubicBezTo>
                  <a:cubicBezTo>
                    <a:pt x="7" y="14"/>
                    <a:pt x="7" y="14"/>
                    <a:pt x="11" y="23"/>
                  </a:cubicBezTo>
                  <a:cubicBezTo>
                    <a:pt x="10" y="26"/>
                    <a:pt x="10" y="26"/>
                    <a:pt x="10" y="26"/>
                  </a:cubicBezTo>
                  <a:cubicBezTo>
                    <a:pt x="0" y="29"/>
                    <a:pt x="0" y="30"/>
                    <a:pt x="0" y="31"/>
                  </a:cubicBezTo>
                  <a:cubicBezTo>
                    <a:pt x="0" y="38"/>
                    <a:pt x="0" y="38"/>
                    <a:pt x="0" y="38"/>
                  </a:cubicBezTo>
                  <a:cubicBezTo>
                    <a:pt x="0" y="39"/>
                    <a:pt x="0" y="40"/>
                    <a:pt x="10" y="43"/>
                  </a:cubicBezTo>
                  <a:cubicBezTo>
                    <a:pt x="11" y="46"/>
                    <a:pt x="11" y="46"/>
                    <a:pt x="11" y="46"/>
                  </a:cubicBezTo>
                  <a:cubicBezTo>
                    <a:pt x="7" y="55"/>
                    <a:pt x="7" y="56"/>
                    <a:pt x="8" y="56"/>
                  </a:cubicBezTo>
                  <a:cubicBezTo>
                    <a:pt x="13" y="61"/>
                    <a:pt x="13" y="61"/>
                    <a:pt x="13" y="61"/>
                  </a:cubicBezTo>
                  <a:cubicBezTo>
                    <a:pt x="14" y="62"/>
                    <a:pt x="14" y="62"/>
                    <a:pt x="14" y="62"/>
                  </a:cubicBezTo>
                  <a:cubicBezTo>
                    <a:pt x="14" y="62"/>
                    <a:pt x="14" y="62"/>
                    <a:pt x="14" y="62"/>
                  </a:cubicBezTo>
                  <a:cubicBezTo>
                    <a:pt x="15" y="62"/>
                    <a:pt x="16" y="62"/>
                    <a:pt x="24" y="58"/>
                  </a:cubicBezTo>
                  <a:cubicBezTo>
                    <a:pt x="27" y="59"/>
                    <a:pt x="27" y="59"/>
                    <a:pt x="27" y="59"/>
                  </a:cubicBezTo>
                  <a:cubicBezTo>
                    <a:pt x="30" y="69"/>
                    <a:pt x="31" y="69"/>
                    <a:pt x="32" y="69"/>
                  </a:cubicBezTo>
                  <a:cubicBezTo>
                    <a:pt x="39" y="69"/>
                    <a:pt x="39" y="69"/>
                    <a:pt x="39" y="69"/>
                  </a:cubicBezTo>
                  <a:cubicBezTo>
                    <a:pt x="40" y="69"/>
                    <a:pt x="41" y="69"/>
                    <a:pt x="44" y="59"/>
                  </a:cubicBezTo>
                  <a:cubicBezTo>
                    <a:pt x="47" y="58"/>
                    <a:pt x="47" y="58"/>
                    <a:pt x="47" y="58"/>
                  </a:cubicBezTo>
                  <a:cubicBezTo>
                    <a:pt x="53" y="61"/>
                    <a:pt x="56" y="62"/>
                    <a:pt x="57" y="62"/>
                  </a:cubicBezTo>
                  <a:cubicBezTo>
                    <a:pt x="57" y="62"/>
                    <a:pt x="57" y="62"/>
                    <a:pt x="57" y="62"/>
                  </a:cubicBezTo>
                  <a:cubicBezTo>
                    <a:pt x="63" y="56"/>
                    <a:pt x="63" y="56"/>
                    <a:pt x="63" y="56"/>
                  </a:cubicBezTo>
                  <a:cubicBezTo>
                    <a:pt x="64" y="55"/>
                    <a:pt x="64" y="55"/>
                    <a:pt x="60" y="46"/>
                  </a:cubicBezTo>
                  <a:cubicBezTo>
                    <a:pt x="61" y="43"/>
                    <a:pt x="61" y="43"/>
                    <a:pt x="61" y="43"/>
                  </a:cubicBezTo>
                  <a:cubicBezTo>
                    <a:pt x="71" y="39"/>
                    <a:pt x="71" y="39"/>
                    <a:pt x="71" y="38"/>
                  </a:cubicBezTo>
                  <a:cubicBezTo>
                    <a:pt x="71" y="31"/>
                    <a:pt x="71" y="31"/>
                    <a:pt x="71" y="31"/>
                  </a:cubicBezTo>
                  <a:cubicBezTo>
                    <a:pt x="71" y="30"/>
                    <a:pt x="71" y="29"/>
                    <a:pt x="61" y="26"/>
                  </a:cubicBezTo>
                  <a:close/>
                  <a:moveTo>
                    <a:pt x="35" y="46"/>
                  </a:moveTo>
                  <a:cubicBezTo>
                    <a:pt x="29" y="46"/>
                    <a:pt x="23" y="41"/>
                    <a:pt x="23" y="34"/>
                  </a:cubicBezTo>
                  <a:cubicBezTo>
                    <a:pt x="23" y="28"/>
                    <a:pt x="29" y="22"/>
                    <a:pt x="35" y="22"/>
                  </a:cubicBezTo>
                  <a:cubicBezTo>
                    <a:pt x="42" y="22"/>
                    <a:pt x="48" y="28"/>
                    <a:pt x="48" y="34"/>
                  </a:cubicBezTo>
                  <a:cubicBezTo>
                    <a:pt x="48" y="41"/>
                    <a:pt x="42" y="46"/>
                    <a:pt x="35" y="46"/>
                  </a:cubicBezTo>
                  <a:close/>
                  <a:moveTo>
                    <a:pt x="35" y="46"/>
                  </a:moveTo>
                  <a:cubicBezTo>
                    <a:pt x="35" y="46"/>
                    <a:pt x="35" y="46"/>
                    <a:pt x="35" y="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6"/>
            <p:cNvSpPr>
              <a:spLocks noEditPoints="1"/>
            </p:cNvSpPr>
            <p:nvPr/>
          </p:nvSpPr>
          <p:spPr bwMode="auto">
            <a:xfrm>
              <a:off x="5678488" y="4222750"/>
              <a:ext cx="263525" cy="255588"/>
            </a:xfrm>
            <a:custGeom>
              <a:avLst/>
              <a:gdLst>
                <a:gd name="T0" fmla="*/ 61 w 70"/>
                <a:gd name="T1" fmla="*/ 25 h 68"/>
                <a:gd name="T2" fmla="*/ 60 w 70"/>
                <a:gd name="T3" fmla="*/ 23 h 68"/>
                <a:gd name="T4" fmla="*/ 63 w 70"/>
                <a:gd name="T5" fmla="*/ 12 h 68"/>
                <a:gd name="T6" fmla="*/ 57 w 70"/>
                <a:gd name="T7" fmla="*/ 7 h 68"/>
                <a:gd name="T8" fmla="*/ 57 w 70"/>
                <a:gd name="T9" fmla="*/ 7 h 68"/>
                <a:gd name="T10" fmla="*/ 56 w 70"/>
                <a:gd name="T11" fmla="*/ 7 h 68"/>
                <a:gd name="T12" fmla="*/ 47 w 70"/>
                <a:gd name="T13" fmla="*/ 10 h 68"/>
                <a:gd name="T14" fmla="*/ 44 w 70"/>
                <a:gd name="T15" fmla="*/ 9 h 68"/>
                <a:gd name="T16" fmla="*/ 39 w 70"/>
                <a:gd name="T17" fmla="*/ 0 h 68"/>
                <a:gd name="T18" fmla="*/ 31 w 70"/>
                <a:gd name="T19" fmla="*/ 0 h 68"/>
                <a:gd name="T20" fmla="*/ 26 w 70"/>
                <a:gd name="T21" fmla="*/ 9 h 68"/>
                <a:gd name="T22" fmla="*/ 24 w 70"/>
                <a:gd name="T23" fmla="*/ 10 h 68"/>
                <a:gd name="T24" fmla="*/ 14 w 70"/>
                <a:gd name="T25" fmla="*/ 7 h 68"/>
                <a:gd name="T26" fmla="*/ 13 w 70"/>
                <a:gd name="T27" fmla="*/ 7 h 68"/>
                <a:gd name="T28" fmla="*/ 8 w 70"/>
                <a:gd name="T29" fmla="*/ 12 h 68"/>
                <a:gd name="T30" fmla="*/ 11 w 70"/>
                <a:gd name="T31" fmla="*/ 23 h 68"/>
                <a:gd name="T32" fmla="*/ 10 w 70"/>
                <a:gd name="T33" fmla="*/ 25 h 68"/>
                <a:gd name="T34" fmla="*/ 0 w 70"/>
                <a:gd name="T35" fmla="*/ 31 h 68"/>
                <a:gd name="T36" fmla="*/ 0 w 70"/>
                <a:gd name="T37" fmla="*/ 38 h 68"/>
                <a:gd name="T38" fmla="*/ 10 w 70"/>
                <a:gd name="T39" fmla="*/ 43 h 68"/>
                <a:gd name="T40" fmla="*/ 11 w 70"/>
                <a:gd name="T41" fmla="*/ 46 h 68"/>
                <a:gd name="T42" fmla="*/ 8 w 70"/>
                <a:gd name="T43" fmla="*/ 56 h 68"/>
                <a:gd name="T44" fmla="*/ 13 w 70"/>
                <a:gd name="T45" fmla="*/ 61 h 68"/>
                <a:gd name="T46" fmla="*/ 14 w 70"/>
                <a:gd name="T47" fmla="*/ 62 h 68"/>
                <a:gd name="T48" fmla="*/ 14 w 70"/>
                <a:gd name="T49" fmla="*/ 62 h 68"/>
                <a:gd name="T50" fmla="*/ 24 w 70"/>
                <a:gd name="T51" fmla="*/ 58 h 68"/>
                <a:gd name="T52" fmla="*/ 26 w 70"/>
                <a:gd name="T53" fmla="*/ 59 h 68"/>
                <a:gd name="T54" fmla="*/ 32 w 70"/>
                <a:gd name="T55" fmla="*/ 68 h 68"/>
                <a:gd name="T56" fmla="*/ 39 w 70"/>
                <a:gd name="T57" fmla="*/ 68 h 68"/>
                <a:gd name="T58" fmla="*/ 44 w 70"/>
                <a:gd name="T59" fmla="*/ 59 h 68"/>
                <a:gd name="T60" fmla="*/ 47 w 70"/>
                <a:gd name="T61" fmla="*/ 58 h 68"/>
                <a:gd name="T62" fmla="*/ 56 w 70"/>
                <a:gd name="T63" fmla="*/ 61 h 68"/>
                <a:gd name="T64" fmla="*/ 57 w 70"/>
                <a:gd name="T65" fmla="*/ 61 h 68"/>
                <a:gd name="T66" fmla="*/ 63 w 70"/>
                <a:gd name="T67" fmla="*/ 56 h 68"/>
                <a:gd name="T68" fmla="*/ 60 w 70"/>
                <a:gd name="T69" fmla="*/ 46 h 68"/>
                <a:gd name="T70" fmla="*/ 61 w 70"/>
                <a:gd name="T71" fmla="*/ 43 h 68"/>
                <a:gd name="T72" fmla="*/ 70 w 70"/>
                <a:gd name="T73" fmla="*/ 38 h 68"/>
                <a:gd name="T74" fmla="*/ 70 w 70"/>
                <a:gd name="T75" fmla="*/ 30 h 68"/>
                <a:gd name="T76" fmla="*/ 61 w 70"/>
                <a:gd name="T77" fmla="*/ 25 h 68"/>
                <a:gd name="T78" fmla="*/ 35 w 70"/>
                <a:gd name="T79" fmla="*/ 46 h 68"/>
                <a:gd name="T80" fmla="*/ 23 w 70"/>
                <a:gd name="T81" fmla="*/ 34 h 68"/>
                <a:gd name="T82" fmla="*/ 35 w 70"/>
                <a:gd name="T83" fmla="*/ 22 h 68"/>
                <a:gd name="T84" fmla="*/ 48 w 70"/>
                <a:gd name="T85" fmla="*/ 34 h 68"/>
                <a:gd name="T86" fmla="*/ 35 w 70"/>
                <a:gd name="T87" fmla="*/ 46 h 68"/>
                <a:gd name="T88" fmla="*/ 35 w 70"/>
                <a:gd name="T89" fmla="*/ 46 h 68"/>
                <a:gd name="T90" fmla="*/ 35 w 70"/>
                <a:gd name="T9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8">
                  <a:moveTo>
                    <a:pt x="61" y="25"/>
                  </a:moveTo>
                  <a:cubicBezTo>
                    <a:pt x="60" y="23"/>
                    <a:pt x="60" y="23"/>
                    <a:pt x="60" y="23"/>
                  </a:cubicBezTo>
                  <a:cubicBezTo>
                    <a:pt x="64" y="13"/>
                    <a:pt x="63" y="13"/>
                    <a:pt x="63"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4" y="10"/>
                    <a:pt x="24" y="10"/>
                    <a:pt x="24" y="10"/>
                  </a:cubicBezTo>
                  <a:cubicBezTo>
                    <a:pt x="18" y="8"/>
                    <a:pt x="15" y="7"/>
                    <a:pt x="14" y="7"/>
                  </a:cubicBezTo>
                  <a:cubicBezTo>
                    <a:pt x="13" y="7"/>
                    <a:pt x="13" y="7"/>
                    <a:pt x="13" y="7"/>
                  </a:cubicBezTo>
                  <a:cubicBezTo>
                    <a:pt x="8" y="12"/>
                    <a:pt x="8" y="12"/>
                    <a:pt x="8" y="12"/>
                  </a:cubicBezTo>
                  <a:cubicBezTo>
                    <a:pt x="7" y="13"/>
                    <a:pt x="7" y="13"/>
                    <a:pt x="11" y="23"/>
                  </a:cubicBezTo>
                  <a:cubicBezTo>
                    <a:pt x="10" y="25"/>
                    <a:pt x="10" y="25"/>
                    <a:pt x="10" y="25"/>
                  </a:cubicBezTo>
                  <a:cubicBezTo>
                    <a:pt x="0" y="29"/>
                    <a:pt x="0" y="29"/>
                    <a:pt x="0" y="31"/>
                  </a:cubicBezTo>
                  <a:cubicBezTo>
                    <a:pt x="0" y="38"/>
                    <a:pt x="0" y="38"/>
                    <a:pt x="0" y="38"/>
                  </a:cubicBezTo>
                  <a:cubicBezTo>
                    <a:pt x="0" y="39"/>
                    <a:pt x="0" y="39"/>
                    <a:pt x="10" y="43"/>
                  </a:cubicBezTo>
                  <a:cubicBezTo>
                    <a:pt x="11" y="46"/>
                    <a:pt x="11" y="46"/>
                    <a:pt x="11" y="46"/>
                  </a:cubicBezTo>
                  <a:cubicBezTo>
                    <a:pt x="7" y="55"/>
                    <a:pt x="7" y="55"/>
                    <a:pt x="8" y="56"/>
                  </a:cubicBezTo>
                  <a:cubicBezTo>
                    <a:pt x="13" y="61"/>
                    <a:pt x="13" y="61"/>
                    <a:pt x="13" y="61"/>
                  </a:cubicBezTo>
                  <a:cubicBezTo>
                    <a:pt x="14" y="62"/>
                    <a:pt x="14" y="62"/>
                    <a:pt x="14" y="62"/>
                  </a:cubicBezTo>
                  <a:cubicBezTo>
                    <a:pt x="14" y="62"/>
                    <a:pt x="14" y="62"/>
                    <a:pt x="14" y="62"/>
                  </a:cubicBezTo>
                  <a:cubicBezTo>
                    <a:pt x="15" y="62"/>
                    <a:pt x="16" y="62"/>
                    <a:pt x="24" y="58"/>
                  </a:cubicBezTo>
                  <a:cubicBezTo>
                    <a:pt x="26" y="59"/>
                    <a:pt x="26" y="59"/>
                    <a:pt x="26" y="59"/>
                  </a:cubicBezTo>
                  <a:cubicBezTo>
                    <a:pt x="30" y="68"/>
                    <a:pt x="31" y="68"/>
                    <a:pt x="32" y="68"/>
                  </a:cubicBezTo>
                  <a:cubicBezTo>
                    <a:pt x="39" y="68"/>
                    <a:pt x="39" y="68"/>
                    <a:pt x="39" y="68"/>
                  </a:cubicBezTo>
                  <a:cubicBezTo>
                    <a:pt x="40" y="68"/>
                    <a:pt x="41" y="68"/>
                    <a:pt x="44" y="59"/>
                  </a:cubicBezTo>
                  <a:cubicBezTo>
                    <a:pt x="47" y="58"/>
                    <a:pt x="47" y="58"/>
                    <a:pt x="47" y="58"/>
                  </a:cubicBezTo>
                  <a:cubicBezTo>
                    <a:pt x="53" y="60"/>
                    <a:pt x="56" y="61"/>
                    <a:pt x="56" y="61"/>
                  </a:cubicBezTo>
                  <a:cubicBezTo>
                    <a:pt x="57" y="61"/>
                    <a:pt x="57" y="61"/>
                    <a:pt x="57" y="61"/>
                  </a:cubicBezTo>
                  <a:cubicBezTo>
                    <a:pt x="63" y="56"/>
                    <a:pt x="63" y="56"/>
                    <a:pt x="63" y="56"/>
                  </a:cubicBezTo>
                  <a:cubicBezTo>
                    <a:pt x="64" y="55"/>
                    <a:pt x="64" y="55"/>
                    <a:pt x="60"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9" y="46"/>
                    <a:pt x="23" y="41"/>
                    <a:pt x="23" y="34"/>
                  </a:cubicBezTo>
                  <a:cubicBezTo>
                    <a:pt x="23" y="27"/>
                    <a:pt x="29" y="22"/>
                    <a:pt x="35" y="22"/>
                  </a:cubicBezTo>
                  <a:cubicBezTo>
                    <a:pt x="42" y="22"/>
                    <a:pt x="48" y="27"/>
                    <a:pt x="48" y="34"/>
                  </a:cubicBezTo>
                  <a:cubicBezTo>
                    <a:pt x="48" y="41"/>
                    <a:pt x="42" y="46"/>
                    <a:pt x="35" y="46"/>
                  </a:cubicBezTo>
                  <a:close/>
                  <a:moveTo>
                    <a:pt x="35" y="46"/>
                  </a:moveTo>
                  <a:cubicBezTo>
                    <a:pt x="35" y="46"/>
                    <a:pt x="35" y="46"/>
                    <a:pt x="35" y="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7"/>
            <p:cNvSpPr>
              <a:spLocks noEditPoints="1"/>
            </p:cNvSpPr>
            <p:nvPr/>
          </p:nvSpPr>
          <p:spPr bwMode="auto">
            <a:xfrm>
              <a:off x="7138988" y="1439863"/>
              <a:ext cx="285750" cy="282575"/>
            </a:xfrm>
            <a:custGeom>
              <a:avLst/>
              <a:gdLst>
                <a:gd name="T0" fmla="*/ 65 w 76"/>
                <a:gd name="T1" fmla="*/ 28 h 75"/>
                <a:gd name="T2" fmla="*/ 64 w 76"/>
                <a:gd name="T3" fmla="*/ 25 h 75"/>
                <a:gd name="T4" fmla="*/ 67 w 76"/>
                <a:gd name="T5" fmla="*/ 14 h 75"/>
                <a:gd name="T6" fmla="*/ 62 w 76"/>
                <a:gd name="T7" fmla="*/ 8 h 75"/>
                <a:gd name="T8" fmla="*/ 61 w 76"/>
                <a:gd name="T9" fmla="*/ 8 h 75"/>
                <a:gd name="T10" fmla="*/ 61 w 76"/>
                <a:gd name="T11" fmla="*/ 8 h 75"/>
                <a:gd name="T12" fmla="*/ 51 w 76"/>
                <a:gd name="T13" fmla="*/ 12 h 75"/>
                <a:gd name="T14" fmla="*/ 48 w 76"/>
                <a:gd name="T15" fmla="*/ 11 h 75"/>
                <a:gd name="T16" fmla="*/ 42 w 76"/>
                <a:gd name="T17" fmla="*/ 0 h 75"/>
                <a:gd name="T18" fmla="*/ 34 w 76"/>
                <a:gd name="T19" fmla="*/ 0 h 75"/>
                <a:gd name="T20" fmla="*/ 28 w 76"/>
                <a:gd name="T21" fmla="*/ 11 h 75"/>
                <a:gd name="T22" fmla="*/ 25 w 76"/>
                <a:gd name="T23" fmla="*/ 12 h 75"/>
                <a:gd name="T24" fmla="*/ 15 w 76"/>
                <a:gd name="T25" fmla="*/ 8 h 75"/>
                <a:gd name="T26" fmla="*/ 14 w 76"/>
                <a:gd name="T27" fmla="*/ 8 h 75"/>
                <a:gd name="T28" fmla="*/ 8 w 76"/>
                <a:gd name="T29" fmla="*/ 14 h 75"/>
                <a:gd name="T30" fmla="*/ 12 w 76"/>
                <a:gd name="T31" fmla="*/ 25 h 75"/>
                <a:gd name="T32" fmla="*/ 11 w 76"/>
                <a:gd name="T33" fmla="*/ 28 h 75"/>
                <a:gd name="T34" fmla="*/ 0 w 76"/>
                <a:gd name="T35" fmla="*/ 34 h 75"/>
                <a:gd name="T36" fmla="*/ 0 w 76"/>
                <a:gd name="T37" fmla="*/ 42 h 75"/>
                <a:gd name="T38" fmla="*/ 11 w 76"/>
                <a:gd name="T39" fmla="*/ 47 h 75"/>
                <a:gd name="T40" fmla="*/ 12 w 76"/>
                <a:gd name="T41" fmla="*/ 50 h 75"/>
                <a:gd name="T42" fmla="*/ 9 w 76"/>
                <a:gd name="T43" fmla="*/ 61 h 75"/>
                <a:gd name="T44" fmla="*/ 14 w 76"/>
                <a:gd name="T45" fmla="*/ 67 h 75"/>
                <a:gd name="T46" fmla="*/ 15 w 76"/>
                <a:gd name="T47" fmla="*/ 67 h 75"/>
                <a:gd name="T48" fmla="*/ 15 w 76"/>
                <a:gd name="T49" fmla="*/ 67 h 75"/>
                <a:gd name="T50" fmla="*/ 25 w 76"/>
                <a:gd name="T51" fmla="*/ 63 h 75"/>
                <a:gd name="T52" fmla="*/ 29 w 76"/>
                <a:gd name="T53" fmla="*/ 64 h 75"/>
                <a:gd name="T54" fmla="*/ 34 w 76"/>
                <a:gd name="T55" fmla="*/ 75 h 75"/>
                <a:gd name="T56" fmla="*/ 42 w 76"/>
                <a:gd name="T57" fmla="*/ 75 h 75"/>
                <a:gd name="T58" fmla="*/ 48 w 76"/>
                <a:gd name="T59" fmla="*/ 64 h 75"/>
                <a:gd name="T60" fmla="*/ 51 w 76"/>
                <a:gd name="T61" fmla="*/ 63 h 75"/>
                <a:gd name="T62" fmla="*/ 61 w 76"/>
                <a:gd name="T63" fmla="*/ 67 h 75"/>
                <a:gd name="T64" fmla="*/ 62 w 76"/>
                <a:gd name="T65" fmla="*/ 67 h 75"/>
                <a:gd name="T66" fmla="*/ 68 w 76"/>
                <a:gd name="T67" fmla="*/ 61 h 75"/>
                <a:gd name="T68" fmla="*/ 64 w 76"/>
                <a:gd name="T69" fmla="*/ 50 h 75"/>
                <a:gd name="T70" fmla="*/ 66 w 76"/>
                <a:gd name="T71" fmla="*/ 47 h 75"/>
                <a:gd name="T72" fmla="*/ 76 w 76"/>
                <a:gd name="T73" fmla="*/ 41 h 75"/>
                <a:gd name="T74" fmla="*/ 76 w 76"/>
                <a:gd name="T75" fmla="*/ 33 h 75"/>
                <a:gd name="T76" fmla="*/ 65 w 76"/>
                <a:gd name="T77" fmla="*/ 28 h 75"/>
                <a:gd name="T78" fmla="*/ 38 w 76"/>
                <a:gd name="T79" fmla="*/ 50 h 75"/>
                <a:gd name="T80" fmla="*/ 25 w 76"/>
                <a:gd name="T81" fmla="*/ 38 h 75"/>
                <a:gd name="T82" fmla="*/ 38 w 76"/>
                <a:gd name="T83" fmla="*/ 25 h 75"/>
                <a:gd name="T84" fmla="*/ 51 w 76"/>
                <a:gd name="T85" fmla="*/ 38 h 75"/>
                <a:gd name="T86" fmla="*/ 38 w 76"/>
                <a:gd name="T87" fmla="*/ 50 h 75"/>
                <a:gd name="T88" fmla="*/ 38 w 76"/>
                <a:gd name="T89" fmla="*/ 50 h 75"/>
                <a:gd name="T90" fmla="*/ 38 w 76"/>
                <a:gd name="T9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5">
                  <a:moveTo>
                    <a:pt x="65" y="28"/>
                  </a:moveTo>
                  <a:cubicBezTo>
                    <a:pt x="64" y="25"/>
                    <a:pt x="64" y="25"/>
                    <a:pt x="64" y="25"/>
                  </a:cubicBezTo>
                  <a:cubicBezTo>
                    <a:pt x="69" y="15"/>
                    <a:pt x="68" y="15"/>
                    <a:pt x="67" y="14"/>
                  </a:cubicBezTo>
                  <a:cubicBezTo>
                    <a:pt x="62" y="8"/>
                    <a:pt x="62" y="8"/>
                    <a:pt x="62" y="8"/>
                  </a:cubicBezTo>
                  <a:cubicBezTo>
                    <a:pt x="61" y="8"/>
                    <a:pt x="61" y="8"/>
                    <a:pt x="61" y="8"/>
                  </a:cubicBezTo>
                  <a:cubicBezTo>
                    <a:pt x="61" y="8"/>
                    <a:pt x="61" y="8"/>
                    <a:pt x="61" y="8"/>
                  </a:cubicBezTo>
                  <a:cubicBezTo>
                    <a:pt x="60" y="8"/>
                    <a:pt x="59" y="8"/>
                    <a:pt x="51" y="12"/>
                  </a:cubicBezTo>
                  <a:cubicBezTo>
                    <a:pt x="48" y="11"/>
                    <a:pt x="48" y="11"/>
                    <a:pt x="48" y="11"/>
                  </a:cubicBezTo>
                  <a:cubicBezTo>
                    <a:pt x="43" y="0"/>
                    <a:pt x="43" y="0"/>
                    <a:pt x="42" y="0"/>
                  </a:cubicBezTo>
                  <a:cubicBezTo>
                    <a:pt x="34" y="0"/>
                    <a:pt x="34" y="0"/>
                    <a:pt x="34" y="0"/>
                  </a:cubicBezTo>
                  <a:cubicBezTo>
                    <a:pt x="33" y="0"/>
                    <a:pt x="32" y="0"/>
                    <a:pt x="28" y="11"/>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1" y="28"/>
                    <a:pt x="11" y="28"/>
                    <a:pt x="11" y="28"/>
                  </a:cubicBezTo>
                  <a:cubicBezTo>
                    <a:pt x="0" y="32"/>
                    <a:pt x="0" y="33"/>
                    <a:pt x="0" y="34"/>
                  </a:cubicBezTo>
                  <a:cubicBezTo>
                    <a:pt x="0" y="42"/>
                    <a:pt x="0" y="42"/>
                    <a:pt x="0" y="42"/>
                  </a:cubicBezTo>
                  <a:cubicBezTo>
                    <a:pt x="0" y="43"/>
                    <a:pt x="0" y="43"/>
                    <a:pt x="11" y="47"/>
                  </a:cubicBezTo>
                  <a:cubicBezTo>
                    <a:pt x="12" y="50"/>
                    <a:pt x="12" y="50"/>
                    <a:pt x="12" y="50"/>
                  </a:cubicBezTo>
                  <a:cubicBezTo>
                    <a:pt x="7" y="60"/>
                    <a:pt x="8" y="60"/>
                    <a:pt x="9" y="61"/>
                  </a:cubicBezTo>
                  <a:cubicBezTo>
                    <a:pt x="14" y="67"/>
                    <a:pt x="14" y="67"/>
                    <a:pt x="14" y="67"/>
                  </a:cubicBezTo>
                  <a:cubicBezTo>
                    <a:pt x="15" y="67"/>
                    <a:pt x="15" y="67"/>
                    <a:pt x="15" y="67"/>
                  </a:cubicBezTo>
                  <a:cubicBezTo>
                    <a:pt x="15" y="67"/>
                    <a:pt x="15" y="67"/>
                    <a:pt x="15" y="67"/>
                  </a:cubicBezTo>
                  <a:cubicBezTo>
                    <a:pt x="16" y="67"/>
                    <a:pt x="17" y="67"/>
                    <a:pt x="25" y="63"/>
                  </a:cubicBezTo>
                  <a:cubicBezTo>
                    <a:pt x="29" y="64"/>
                    <a:pt x="29" y="64"/>
                    <a:pt x="29" y="64"/>
                  </a:cubicBezTo>
                  <a:cubicBezTo>
                    <a:pt x="33" y="75"/>
                    <a:pt x="33" y="75"/>
                    <a:pt x="34" y="75"/>
                  </a:cubicBezTo>
                  <a:cubicBezTo>
                    <a:pt x="42" y="75"/>
                    <a:pt x="42" y="75"/>
                    <a:pt x="42" y="75"/>
                  </a:cubicBezTo>
                  <a:cubicBezTo>
                    <a:pt x="43" y="75"/>
                    <a:pt x="44" y="75"/>
                    <a:pt x="48" y="64"/>
                  </a:cubicBezTo>
                  <a:cubicBezTo>
                    <a:pt x="51" y="63"/>
                    <a:pt x="51" y="63"/>
                    <a:pt x="51" y="63"/>
                  </a:cubicBezTo>
                  <a:cubicBezTo>
                    <a:pt x="57" y="66"/>
                    <a:pt x="60" y="67"/>
                    <a:pt x="61" y="67"/>
                  </a:cubicBezTo>
                  <a:cubicBezTo>
                    <a:pt x="62" y="67"/>
                    <a:pt x="62" y="67"/>
                    <a:pt x="62" y="67"/>
                  </a:cubicBezTo>
                  <a:cubicBezTo>
                    <a:pt x="68" y="61"/>
                    <a:pt x="68" y="61"/>
                    <a:pt x="68" y="61"/>
                  </a:cubicBezTo>
                  <a:cubicBezTo>
                    <a:pt x="69" y="60"/>
                    <a:pt x="69" y="60"/>
                    <a:pt x="64" y="50"/>
                  </a:cubicBezTo>
                  <a:cubicBezTo>
                    <a:pt x="66" y="47"/>
                    <a:pt x="66" y="47"/>
                    <a:pt x="66" y="47"/>
                  </a:cubicBezTo>
                  <a:cubicBezTo>
                    <a:pt x="76" y="43"/>
                    <a:pt x="76" y="42"/>
                    <a:pt x="76" y="41"/>
                  </a:cubicBezTo>
                  <a:cubicBezTo>
                    <a:pt x="76" y="33"/>
                    <a:pt x="76" y="33"/>
                    <a:pt x="76" y="33"/>
                  </a:cubicBezTo>
                  <a:cubicBezTo>
                    <a:pt x="76" y="32"/>
                    <a:pt x="76" y="32"/>
                    <a:pt x="65" y="28"/>
                  </a:cubicBezTo>
                  <a:close/>
                  <a:moveTo>
                    <a:pt x="38" y="50"/>
                  </a:moveTo>
                  <a:cubicBezTo>
                    <a:pt x="31" y="50"/>
                    <a:pt x="25" y="45"/>
                    <a:pt x="25" y="38"/>
                  </a:cubicBezTo>
                  <a:cubicBezTo>
                    <a:pt x="25" y="30"/>
                    <a:pt x="31" y="25"/>
                    <a:pt x="38" y="25"/>
                  </a:cubicBezTo>
                  <a:cubicBezTo>
                    <a:pt x="45" y="25"/>
                    <a:pt x="51" y="30"/>
                    <a:pt x="51" y="38"/>
                  </a:cubicBezTo>
                  <a:cubicBezTo>
                    <a:pt x="51" y="45"/>
                    <a:pt x="45" y="50"/>
                    <a:pt x="38" y="50"/>
                  </a:cubicBezTo>
                  <a:close/>
                  <a:moveTo>
                    <a:pt x="38" y="50"/>
                  </a:moveTo>
                  <a:cubicBezTo>
                    <a:pt x="38" y="50"/>
                    <a:pt x="38" y="50"/>
                    <a:pt x="38" y="50"/>
                  </a:cubicBezTo>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8"/>
            <p:cNvSpPr>
              <a:spLocks noEditPoints="1"/>
            </p:cNvSpPr>
            <p:nvPr/>
          </p:nvSpPr>
          <p:spPr bwMode="auto">
            <a:xfrm>
              <a:off x="6965950" y="1117600"/>
              <a:ext cx="131763" cy="127000"/>
            </a:xfrm>
            <a:custGeom>
              <a:avLst/>
              <a:gdLst>
                <a:gd name="T0" fmla="*/ 30 w 35"/>
                <a:gd name="T1" fmla="*/ 12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4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2 h 34"/>
                <a:gd name="T34" fmla="*/ 0 w 35"/>
                <a:gd name="T35" fmla="*/ 15 h 34"/>
                <a:gd name="T36" fmla="*/ 0 w 35"/>
                <a:gd name="T37" fmla="*/ 18 h 34"/>
                <a:gd name="T38" fmla="*/ 5 w 35"/>
                <a:gd name="T39" fmla="*/ 21 h 34"/>
                <a:gd name="T40" fmla="*/ 5 w 35"/>
                <a:gd name="T41" fmla="*/ 22 h 34"/>
                <a:gd name="T42" fmla="*/ 4 w 35"/>
                <a:gd name="T43" fmla="*/ 27 h 34"/>
                <a:gd name="T44" fmla="*/ 6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29 w 35"/>
                <a:gd name="T69" fmla="*/ 22 h 34"/>
                <a:gd name="T70" fmla="*/ 30 w 35"/>
                <a:gd name="T71" fmla="*/ 21 h 34"/>
                <a:gd name="T72" fmla="*/ 35 w 35"/>
                <a:gd name="T73" fmla="*/ 18 h 34"/>
                <a:gd name="T74" fmla="*/ 35 w 35"/>
                <a:gd name="T75" fmla="*/ 15 h 34"/>
                <a:gd name="T76" fmla="*/ 30 w 35"/>
                <a:gd name="T77" fmla="*/ 12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5" y="0"/>
                    <a:pt x="15" y="0"/>
                    <a:pt x="15" y="0"/>
                  </a:cubicBezTo>
                  <a:cubicBezTo>
                    <a:pt x="15" y="0"/>
                    <a:pt x="15" y="0"/>
                    <a:pt x="13" y="4"/>
                  </a:cubicBezTo>
                  <a:cubicBezTo>
                    <a:pt x="11" y="5"/>
                    <a:pt x="11" y="5"/>
                    <a:pt x="11" y="5"/>
                  </a:cubicBezTo>
                  <a:cubicBezTo>
                    <a:pt x="9" y="4"/>
                    <a:pt x="7" y="3"/>
                    <a:pt x="7" y="3"/>
                  </a:cubicBezTo>
                  <a:cubicBezTo>
                    <a:pt x="6" y="3"/>
                    <a:pt x="6" y="3"/>
                    <a:pt x="6" y="3"/>
                  </a:cubicBezTo>
                  <a:cubicBezTo>
                    <a:pt x="4" y="6"/>
                    <a:pt x="4" y="6"/>
                    <a:pt x="4" y="6"/>
                  </a:cubicBezTo>
                  <a:cubicBezTo>
                    <a:pt x="3" y="6"/>
                    <a:pt x="3" y="6"/>
                    <a:pt x="5" y="11"/>
                  </a:cubicBezTo>
                  <a:cubicBezTo>
                    <a:pt x="5" y="12"/>
                    <a:pt x="5" y="12"/>
                    <a:pt x="5" y="12"/>
                  </a:cubicBezTo>
                  <a:cubicBezTo>
                    <a:pt x="0" y="14"/>
                    <a:pt x="0" y="14"/>
                    <a:pt x="0" y="15"/>
                  </a:cubicBezTo>
                  <a:cubicBezTo>
                    <a:pt x="0" y="18"/>
                    <a:pt x="0" y="18"/>
                    <a:pt x="0" y="18"/>
                  </a:cubicBezTo>
                  <a:cubicBezTo>
                    <a:pt x="0" y="19"/>
                    <a:pt x="0" y="19"/>
                    <a:pt x="5" y="21"/>
                  </a:cubicBezTo>
                  <a:cubicBezTo>
                    <a:pt x="5" y="22"/>
                    <a:pt x="5" y="22"/>
                    <a:pt x="5" y="22"/>
                  </a:cubicBezTo>
                  <a:cubicBezTo>
                    <a:pt x="3" y="27"/>
                    <a:pt x="3" y="27"/>
                    <a:pt x="4" y="27"/>
                  </a:cubicBezTo>
                  <a:cubicBezTo>
                    <a:pt x="6" y="30"/>
                    <a:pt x="6" y="30"/>
                    <a:pt x="6"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29"/>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5" y="19"/>
                    <a:pt x="35" y="19"/>
                    <a:pt x="35" y="18"/>
                  </a:cubicBezTo>
                  <a:cubicBezTo>
                    <a:pt x="35" y="15"/>
                    <a:pt x="35" y="15"/>
                    <a:pt x="35" y="15"/>
                  </a:cubicBezTo>
                  <a:cubicBezTo>
                    <a:pt x="35" y="14"/>
                    <a:pt x="35" y="14"/>
                    <a:pt x="30" y="12"/>
                  </a:cubicBezTo>
                  <a:close/>
                  <a:moveTo>
                    <a:pt x="17" y="23"/>
                  </a:moveTo>
                  <a:cubicBezTo>
                    <a:pt x="14" y="23"/>
                    <a:pt x="11" y="20"/>
                    <a:pt x="11" y="17"/>
                  </a:cubicBezTo>
                  <a:cubicBezTo>
                    <a:pt x="11" y="13"/>
                    <a:pt x="14" y="11"/>
                    <a:pt x="17" y="11"/>
                  </a:cubicBezTo>
                  <a:cubicBezTo>
                    <a:pt x="21" y="11"/>
                    <a:pt x="23" y="13"/>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9"/>
            <p:cNvSpPr>
              <a:spLocks noEditPoints="1"/>
            </p:cNvSpPr>
            <p:nvPr/>
          </p:nvSpPr>
          <p:spPr bwMode="auto">
            <a:xfrm>
              <a:off x="5840413" y="2819400"/>
              <a:ext cx="127000" cy="128588"/>
            </a:xfrm>
            <a:custGeom>
              <a:avLst/>
              <a:gdLst>
                <a:gd name="T0" fmla="*/ 30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3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6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3" y="5"/>
                  </a:cubicBezTo>
                  <a:cubicBezTo>
                    <a:pt x="11" y="6"/>
                    <a:pt x="11" y="6"/>
                    <a:pt x="11" y="6"/>
                  </a:cubicBezTo>
                  <a:cubicBezTo>
                    <a:pt x="8" y="5"/>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6"/>
                    <a:pt x="34" y="16"/>
                    <a:pt x="34" y="16"/>
                  </a:cubicBezTo>
                  <a:cubicBezTo>
                    <a:pt x="34" y="15"/>
                    <a:pt x="34" y="15"/>
                    <a:pt x="30"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0"/>
            <p:cNvSpPr>
              <a:spLocks noEditPoints="1"/>
            </p:cNvSpPr>
            <p:nvPr/>
          </p:nvSpPr>
          <p:spPr bwMode="auto">
            <a:xfrm>
              <a:off x="5903913" y="3421063"/>
              <a:ext cx="131763" cy="128588"/>
            </a:xfrm>
            <a:custGeom>
              <a:avLst/>
              <a:gdLst>
                <a:gd name="T0" fmla="*/ 30 w 35"/>
                <a:gd name="T1" fmla="*/ 13 h 34"/>
                <a:gd name="T2" fmla="*/ 29 w 35"/>
                <a:gd name="T3" fmla="*/ 12 h 34"/>
                <a:gd name="T4" fmla="*/ 31 w 35"/>
                <a:gd name="T5" fmla="*/ 6 h 34"/>
                <a:gd name="T6" fmla="*/ 28 w 35"/>
                <a:gd name="T7" fmla="*/ 4 h 34"/>
                <a:gd name="T8" fmla="*/ 28 w 35"/>
                <a:gd name="T9" fmla="*/ 4 h 34"/>
                <a:gd name="T10" fmla="*/ 28 w 35"/>
                <a:gd name="T11" fmla="*/ 4 h 34"/>
                <a:gd name="T12" fmla="*/ 23 w 35"/>
                <a:gd name="T13" fmla="*/ 6 h 34"/>
                <a:gd name="T14" fmla="*/ 22 w 35"/>
                <a:gd name="T15" fmla="*/ 5 h 34"/>
                <a:gd name="T16" fmla="*/ 19 w 35"/>
                <a:gd name="T17" fmla="*/ 0 h 34"/>
                <a:gd name="T18" fmla="*/ 15 w 35"/>
                <a:gd name="T19" fmla="*/ 0 h 34"/>
                <a:gd name="T20" fmla="*/ 13 w 35"/>
                <a:gd name="T21" fmla="*/ 5 h 34"/>
                <a:gd name="T22" fmla="*/ 11 w 35"/>
                <a:gd name="T23" fmla="*/ 6 h 34"/>
                <a:gd name="T24" fmla="*/ 7 w 35"/>
                <a:gd name="T25" fmla="*/ 4 h 34"/>
                <a:gd name="T26" fmla="*/ 6 w 35"/>
                <a:gd name="T27" fmla="*/ 4 h 34"/>
                <a:gd name="T28" fmla="*/ 4 w 35"/>
                <a:gd name="T29" fmla="*/ 7 h 34"/>
                <a:gd name="T30" fmla="*/ 5 w 35"/>
                <a:gd name="T31" fmla="*/ 12 h 34"/>
                <a:gd name="T32" fmla="*/ 5 w 35"/>
                <a:gd name="T33" fmla="*/ 13 h 34"/>
                <a:gd name="T34" fmla="*/ 0 w 35"/>
                <a:gd name="T35" fmla="*/ 16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6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2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2"/>
                    <a:pt x="29" y="12"/>
                    <a:pt x="29" y="12"/>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6"/>
                  </a:cubicBezTo>
                  <a:cubicBezTo>
                    <a:pt x="22" y="5"/>
                    <a:pt x="22" y="5"/>
                    <a:pt x="22" y="5"/>
                  </a:cubicBezTo>
                  <a:cubicBezTo>
                    <a:pt x="20" y="0"/>
                    <a:pt x="20" y="0"/>
                    <a:pt x="19" y="0"/>
                  </a:cubicBezTo>
                  <a:cubicBezTo>
                    <a:pt x="15" y="0"/>
                    <a:pt x="15" y="0"/>
                    <a:pt x="15" y="0"/>
                  </a:cubicBezTo>
                  <a:cubicBezTo>
                    <a:pt x="15" y="0"/>
                    <a:pt x="15" y="0"/>
                    <a:pt x="13" y="5"/>
                  </a:cubicBezTo>
                  <a:cubicBezTo>
                    <a:pt x="11" y="6"/>
                    <a:pt x="11" y="6"/>
                    <a:pt x="11" y="6"/>
                  </a:cubicBezTo>
                  <a:cubicBezTo>
                    <a:pt x="9" y="4"/>
                    <a:pt x="7" y="4"/>
                    <a:pt x="7" y="4"/>
                  </a:cubicBezTo>
                  <a:cubicBezTo>
                    <a:pt x="6" y="4"/>
                    <a:pt x="6" y="4"/>
                    <a:pt x="6" y="4"/>
                  </a:cubicBezTo>
                  <a:cubicBezTo>
                    <a:pt x="4" y="7"/>
                    <a:pt x="4" y="7"/>
                    <a:pt x="4" y="7"/>
                  </a:cubicBezTo>
                  <a:cubicBezTo>
                    <a:pt x="3" y="7"/>
                    <a:pt x="3" y="7"/>
                    <a:pt x="5" y="12"/>
                  </a:cubicBezTo>
                  <a:cubicBezTo>
                    <a:pt x="5" y="13"/>
                    <a:pt x="5" y="13"/>
                    <a:pt x="5" y="13"/>
                  </a:cubicBezTo>
                  <a:cubicBezTo>
                    <a:pt x="0" y="15"/>
                    <a:pt x="0" y="15"/>
                    <a:pt x="0" y="16"/>
                  </a:cubicBezTo>
                  <a:cubicBezTo>
                    <a:pt x="0" y="19"/>
                    <a:pt x="0" y="19"/>
                    <a:pt x="0" y="19"/>
                  </a:cubicBezTo>
                  <a:cubicBezTo>
                    <a:pt x="0" y="20"/>
                    <a:pt x="0" y="20"/>
                    <a:pt x="5" y="22"/>
                  </a:cubicBezTo>
                  <a:cubicBezTo>
                    <a:pt x="5" y="23"/>
                    <a:pt x="5" y="23"/>
                    <a:pt x="5" y="23"/>
                  </a:cubicBezTo>
                  <a:cubicBezTo>
                    <a:pt x="3" y="28"/>
                    <a:pt x="3" y="28"/>
                    <a:pt x="4" y="28"/>
                  </a:cubicBezTo>
                  <a:cubicBezTo>
                    <a:pt x="6" y="31"/>
                    <a:pt x="6" y="31"/>
                    <a:pt x="6" y="31"/>
                  </a:cubicBezTo>
                  <a:cubicBezTo>
                    <a:pt x="7" y="31"/>
                    <a:pt x="7" y="31"/>
                    <a:pt x="7" y="31"/>
                  </a:cubicBezTo>
                  <a:cubicBezTo>
                    <a:pt x="7" y="31"/>
                    <a:pt x="7" y="31"/>
                    <a:pt x="7" y="31"/>
                  </a:cubicBezTo>
                  <a:cubicBezTo>
                    <a:pt x="7" y="31"/>
                    <a:pt x="8" y="31"/>
                    <a:pt x="11" y="29"/>
                  </a:cubicBezTo>
                  <a:cubicBezTo>
                    <a:pt x="13" y="30"/>
                    <a:pt x="13" y="30"/>
                    <a:pt x="13" y="30"/>
                  </a:cubicBezTo>
                  <a:cubicBezTo>
                    <a:pt x="15" y="34"/>
                    <a:pt x="15" y="34"/>
                    <a:pt x="16"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8"/>
                    <a:pt x="31" y="27"/>
                    <a:pt x="29" y="23"/>
                  </a:cubicBezTo>
                  <a:cubicBezTo>
                    <a:pt x="30" y="22"/>
                    <a:pt x="30" y="22"/>
                    <a:pt x="30" y="22"/>
                  </a:cubicBezTo>
                  <a:cubicBezTo>
                    <a:pt x="35" y="20"/>
                    <a:pt x="35" y="20"/>
                    <a:pt x="35" y="19"/>
                  </a:cubicBezTo>
                  <a:cubicBezTo>
                    <a:pt x="35" y="15"/>
                    <a:pt x="35" y="15"/>
                    <a:pt x="35" y="15"/>
                  </a:cubicBezTo>
                  <a:cubicBezTo>
                    <a:pt x="35" y="15"/>
                    <a:pt x="35" y="15"/>
                    <a:pt x="30" y="13"/>
                  </a:cubicBezTo>
                  <a:close/>
                  <a:moveTo>
                    <a:pt x="17" y="23"/>
                  </a:moveTo>
                  <a:cubicBezTo>
                    <a:pt x="14" y="23"/>
                    <a:pt x="11" y="21"/>
                    <a:pt x="11" y="17"/>
                  </a:cubicBezTo>
                  <a:cubicBezTo>
                    <a:pt x="11" y="14"/>
                    <a:pt x="14" y="11"/>
                    <a:pt x="17" y="11"/>
                  </a:cubicBezTo>
                  <a:cubicBezTo>
                    <a:pt x="21" y="11"/>
                    <a:pt x="23" y="14"/>
                    <a:pt x="23" y="17"/>
                  </a:cubicBezTo>
                  <a:cubicBezTo>
                    <a:pt x="23" y="21"/>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1"/>
            <p:cNvSpPr>
              <a:spLocks noEditPoints="1"/>
            </p:cNvSpPr>
            <p:nvPr/>
          </p:nvSpPr>
          <p:spPr bwMode="auto">
            <a:xfrm>
              <a:off x="5414963" y="3248025"/>
              <a:ext cx="128588" cy="128588"/>
            </a:xfrm>
            <a:custGeom>
              <a:avLst/>
              <a:gdLst>
                <a:gd name="T0" fmla="*/ 30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3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3" y="5"/>
                  </a:cubicBezTo>
                  <a:cubicBezTo>
                    <a:pt x="11" y="6"/>
                    <a:pt x="11" y="6"/>
                    <a:pt x="11" y="6"/>
                  </a:cubicBezTo>
                  <a:cubicBezTo>
                    <a:pt x="8" y="4"/>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5"/>
                    <a:pt x="34" y="15"/>
                    <a:pt x="34" y="15"/>
                  </a:cubicBezTo>
                  <a:cubicBezTo>
                    <a:pt x="34" y="15"/>
                    <a:pt x="34" y="15"/>
                    <a:pt x="30"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32"/>
            <p:cNvSpPr>
              <a:spLocks noEditPoints="1"/>
            </p:cNvSpPr>
            <p:nvPr/>
          </p:nvSpPr>
          <p:spPr bwMode="auto">
            <a:xfrm>
              <a:off x="6864350" y="2432050"/>
              <a:ext cx="131763" cy="128588"/>
            </a:xfrm>
            <a:custGeom>
              <a:avLst/>
              <a:gdLst>
                <a:gd name="T0" fmla="*/ 30 w 35"/>
                <a:gd name="T1" fmla="*/ 13 h 34"/>
                <a:gd name="T2" fmla="*/ 29 w 35"/>
                <a:gd name="T3" fmla="*/ 11 h 34"/>
                <a:gd name="T4" fmla="*/ 31 w 35"/>
                <a:gd name="T5" fmla="*/ 6 h 34"/>
                <a:gd name="T6" fmla="*/ 28 w 35"/>
                <a:gd name="T7" fmla="*/ 4 h 34"/>
                <a:gd name="T8" fmla="*/ 28 w 35"/>
                <a:gd name="T9" fmla="*/ 3 h 34"/>
                <a:gd name="T10" fmla="*/ 28 w 35"/>
                <a:gd name="T11" fmla="*/ 3 h 34"/>
                <a:gd name="T12" fmla="*/ 23 w 35"/>
                <a:gd name="T13" fmla="*/ 5 h 34"/>
                <a:gd name="T14" fmla="*/ 22 w 35"/>
                <a:gd name="T15" fmla="*/ 5 h 34"/>
                <a:gd name="T16" fmla="*/ 19 w 35"/>
                <a:gd name="T17" fmla="*/ 0 h 34"/>
                <a:gd name="T18" fmla="*/ 16 w 35"/>
                <a:gd name="T19" fmla="*/ 0 h 34"/>
                <a:gd name="T20" fmla="*/ 13 w 35"/>
                <a:gd name="T21" fmla="*/ 5 h 34"/>
                <a:gd name="T22" fmla="*/ 12 w 35"/>
                <a:gd name="T23" fmla="*/ 5 h 34"/>
                <a:gd name="T24" fmla="*/ 7 w 35"/>
                <a:gd name="T25" fmla="*/ 4 h 34"/>
                <a:gd name="T26" fmla="*/ 7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7 w 35"/>
                <a:gd name="T45" fmla="*/ 30 h 34"/>
                <a:gd name="T46" fmla="*/ 7 w 35"/>
                <a:gd name="T47" fmla="*/ 31 h 34"/>
                <a:gd name="T48" fmla="*/ 7 w 35"/>
                <a:gd name="T49" fmla="*/ 31 h 34"/>
                <a:gd name="T50" fmla="*/ 12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4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3"/>
                    <a:pt x="28" y="3"/>
                    <a:pt x="28" y="3"/>
                  </a:cubicBezTo>
                  <a:cubicBezTo>
                    <a:pt x="28" y="3"/>
                    <a:pt x="28" y="3"/>
                    <a:pt x="28" y="3"/>
                  </a:cubicBezTo>
                  <a:cubicBezTo>
                    <a:pt x="28" y="3"/>
                    <a:pt x="27" y="3"/>
                    <a:pt x="23" y="5"/>
                  </a:cubicBezTo>
                  <a:cubicBezTo>
                    <a:pt x="22" y="5"/>
                    <a:pt x="22" y="5"/>
                    <a:pt x="22" y="5"/>
                  </a:cubicBezTo>
                  <a:cubicBezTo>
                    <a:pt x="20" y="0"/>
                    <a:pt x="20" y="0"/>
                    <a:pt x="19" y="0"/>
                  </a:cubicBezTo>
                  <a:cubicBezTo>
                    <a:pt x="16" y="0"/>
                    <a:pt x="16" y="0"/>
                    <a:pt x="16" y="0"/>
                  </a:cubicBezTo>
                  <a:cubicBezTo>
                    <a:pt x="15" y="0"/>
                    <a:pt x="15" y="0"/>
                    <a:pt x="13" y="5"/>
                  </a:cubicBezTo>
                  <a:cubicBezTo>
                    <a:pt x="12" y="5"/>
                    <a:pt x="12" y="5"/>
                    <a:pt x="12" y="5"/>
                  </a:cubicBezTo>
                  <a:cubicBezTo>
                    <a:pt x="9" y="4"/>
                    <a:pt x="7" y="4"/>
                    <a:pt x="7" y="4"/>
                  </a:cubicBezTo>
                  <a:cubicBezTo>
                    <a:pt x="7" y="4"/>
                    <a:pt x="7" y="4"/>
                    <a:pt x="7"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19"/>
                    <a:pt x="0" y="20"/>
                    <a:pt x="5" y="21"/>
                  </a:cubicBezTo>
                  <a:cubicBezTo>
                    <a:pt x="5" y="23"/>
                    <a:pt x="5" y="23"/>
                    <a:pt x="5" y="23"/>
                  </a:cubicBezTo>
                  <a:cubicBezTo>
                    <a:pt x="3" y="27"/>
                    <a:pt x="4" y="27"/>
                    <a:pt x="4" y="28"/>
                  </a:cubicBezTo>
                  <a:cubicBezTo>
                    <a:pt x="7" y="30"/>
                    <a:pt x="7" y="30"/>
                    <a:pt x="7" y="30"/>
                  </a:cubicBezTo>
                  <a:cubicBezTo>
                    <a:pt x="7" y="31"/>
                    <a:pt x="7" y="31"/>
                    <a:pt x="7" y="31"/>
                  </a:cubicBezTo>
                  <a:cubicBezTo>
                    <a:pt x="7" y="31"/>
                    <a:pt x="7" y="31"/>
                    <a:pt x="7" y="31"/>
                  </a:cubicBezTo>
                  <a:cubicBezTo>
                    <a:pt x="7" y="31"/>
                    <a:pt x="8" y="31"/>
                    <a:pt x="12"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2" y="27"/>
                    <a:pt x="29" y="23"/>
                  </a:cubicBezTo>
                  <a:cubicBezTo>
                    <a:pt x="30" y="21"/>
                    <a:pt x="30" y="21"/>
                    <a:pt x="30" y="21"/>
                  </a:cubicBezTo>
                  <a:cubicBezTo>
                    <a:pt x="35" y="19"/>
                    <a:pt x="35" y="19"/>
                    <a:pt x="35" y="19"/>
                  </a:cubicBezTo>
                  <a:cubicBezTo>
                    <a:pt x="35" y="15"/>
                    <a:pt x="35" y="15"/>
                    <a:pt x="35" y="15"/>
                  </a:cubicBezTo>
                  <a:cubicBezTo>
                    <a:pt x="35" y="15"/>
                    <a:pt x="35" y="14"/>
                    <a:pt x="30" y="13"/>
                  </a:cubicBezTo>
                  <a:close/>
                  <a:moveTo>
                    <a:pt x="17" y="23"/>
                  </a:moveTo>
                  <a:cubicBezTo>
                    <a:pt x="14" y="23"/>
                    <a:pt x="11" y="20"/>
                    <a:pt x="11" y="17"/>
                  </a:cubicBezTo>
                  <a:cubicBezTo>
                    <a:pt x="11" y="14"/>
                    <a:pt x="14" y="11"/>
                    <a:pt x="17" y="11"/>
                  </a:cubicBezTo>
                  <a:cubicBezTo>
                    <a:pt x="21" y="11"/>
                    <a:pt x="24" y="14"/>
                    <a:pt x="24" y="17"/>
                  </a:cubicBezTo>
                  <a:cubicBezTo>
                    <a:pt x="24"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3"/>
            <p:cNvSpPr>
              <a:spLocks noEditPoints="1"/>
            </p:cNvSpPr>
            <p:nvPr/>
          </p:nvSpPr>
          <p:spPr bwMode="auto">
            <a:xfrm>
              <a:off x="6551613" y="2203450"/>
              <a:ext cx="131763" cy="128588"/>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2 h 34"/>
                <a:gd name="T32" fmla="*/ 5 w 35"/>
                <a:gd name="T33" fmla="*/ 13 h 34"/>
                <a:gd name="T34" fmla="*/ 0 w 35"/>
                <a:gd name="T35" fmla="*/ 15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19"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2"/>
                  </a:cubicBezTo>
                  <a:cubicBezTo>
                    <a:pt x="5" y="13"/>
                    <a:pt x="5" y="13"/>
                    <a:pt x="5" y="13"/>
                  </a:cubicBezTo>
                  <a:cubicBezTo>
                    <a:pt x="0" y="15"/>
                    <a:pt x="0" y="15"/>
                    <a:pt x="0" y="15"/>
                  </a:cubicBezTo>
                  <a:cubicBezTo>
                    <a:pt x="0" y="19"/>
                    <a:pt x="0" y="19"/>
                    <a:pt x="0" y="19"/>
                  </a:cubicBezTo>
                  <a:cubicBezTo>
                    <a:pt x="0" y="20"/>
                    <a:pt x="0" y="20"/>
                    <a:pt x="5" y="22"/>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34"/>
            <p:cNvSpPr>
              <a:spLocks noEditPoints="1"/>
            </p:cNvSpPr>
            <p:nvPr/>
          </p:nvSpPr>
          <p:spPr bwMode="auto">
            <a:xfrm>
              <a:off x="6996113" y="3748088"/>
              <a:ext cx="131763" cy="128588"/>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1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3" y="6"/>
                    <a:pt x="6"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1" y="20"/>
                    <a:pt x="11" y="17"/>
                  </a:cubicBezTo>
                  <a:cubicBezTo>
                    <a:pt x="11"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5"/>
            <p:cNvSpPr>
              <a:spLocks noEditPoints="1"/>
            </p:cNvSpPr>
            <p:nvPr/>
          </p:nvSpPr>
          <p:spPr bwMode="auto">
            <a:xfrm>
              <a:off x="6826250" y="4157663"/>
              <a:ext cx="131763" cy="128588"/>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5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1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7" y="3"/>
                    <a:pt x="7" y="3"/>
                  </a:cubicBezTo>
                  <a:cubicBezTo>
                    <a:pt x="7" y="3"/>
                    <a:pt x="7" y="3"/>
                    <a:pt x="7" y="3"/>
                  </a:cubicBezTo>
                  <a:cubicBezTo>
                    <a:pt x="4" y="6"/>
                    <a:pt x="4" y="6"/>
                    <a:pt x="4" y="6"/>
                  </a:cubicBezTo>
                  <a:cubicBezTo>
                    <a:pt x="3" y="6"/>
                    <a:pt x="3" y="6"/>
                    <a:pt x="5"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3"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1" y="20"/>
                    <a:pt x="11" y="17"/>
                  </a:cubicBezTo>
                  <a:cubicBezTo>
                    <a:pt x="11"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6"/>
            <p:cNvSpPr>
              <a:spLocks noEditPoints="1"/>
            </p:cNvSpPr>
            <p:nvPr/>
          </p:nvSpPr>
          <p:spPr bwMode="auto">
            <a:xfrm>
              <a:off x="6551613" y="3913188"/>
              <a:ext cx="131763" cy="128588"/>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19"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20"/>
                    <a:pt x="0" y="20"/>
                    <a:pt x="5" y="21"/>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7"/>
            <p:cNvSpPr>
              <a:spLocks noEditPoints="1"/>
            </p:cNvSpPr>
            <p:nvPr/>
          </p:nvSpPr>
          <p:spPr bwMode="auto">
            <a:xfrm>
              <a:off x="5878513" y="4530725"/>
              <a:ext cx="131763" cy="127000"/>
            </a:xfrm>
            <a:custGeom>
              <a:avLst/>
              <a:gdLst>
                <a:gd name="T0" fmla="*/ 30 w 35"/>
                <a:gd name="T1" fmla="*/ 13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7 w 35"/>
                <a:gd name="T45" fmla="*/ 30 h 34"/>
                <a:gd name="T46" fmla="*/ 7 w 35"/>
                <a:gd name="T47" fmla="*/ 30 h 34"/>
                <a:gd name="T48" fmla="*/ 7 w 35"/>
                <a:gd name="T49" fmla="*/ 30 h 34"/>
                <a:gd name="T50" fmla="*/ 12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2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7" y="3"/>
                    <a:pt x="7" y="3"/>
                  </a:cubicBezTo>
                  <a:cubicBezTo>
                    <a:pt x="7" y="3"/>
                    <a:pt x="7" y="3"/>
                    <a:pt x="7" y="3"/>
                  </a:cubicBezTo>
                  <a:cubicBezTo>
                    <a:pt x="4" y="6"/>
                    <a:pt x="4" y="6"/>
                    <a:pt x="4" y="6"/>
                  </a:cubicBezTo>
                  <a:cubicBezTo>
                    <a:pt x="3" y="6"/>
                    <a:pt x="3" y="7"/>
                    <a:pt x="5" y="11"/>
                  </a:cubicBezTo>
                  <a:cubicBezTo>
                    <a:pt x="5" y="13"/>
                    <a:pt x="5" y="13"/>
                    <a:pt x="5" y="13"/>
                  </a:cubicBezTo>
                  <a:cubicBezTo>
                    <a:pt x="0" y="14"/>
                    <a:pt x="0" y="15"/>
                    <a:pt x="0" y="15"/>
                  </a:cubicBezTo>
                  <a:cubicBezTo>
                    <a:pt x="0" y="19"/>
                    <a:pt x="0" y="19"/>
                    <a:pt x="0" y="19"/>
                  </a:cubicBezTo>
                  <a:cubicBezTo>
                    <a:pt x="0" y="19"/>
                    <a:pt x="0" y="19"/>
                    <a:pt x="5" y="21"/>
                  </a:cubicBezTo>
                  <a:cubicBezTo>
                    <a:pt x="5" y="23"/>
                    <a:pt x="5" y="23"/>
                    <a:pt x="5" y="23"/>
                  </a:cubicBezTo>
                  <a:cubicBezTo>
                    <a:pt x="3" y="27"/>
                    <a:pt x="4" y="27"/>
                    <a:pt x="4" y="28"/>
                  </a:cubicBezTo>
                  <a:cubicBezTo>
                    <a:pt x="7" y="30"/>
                    <a:pt x="7" y="30"/>
                    <a:pt x="7" y="30"/>
                  </a:cubicBezTo>
                  <a:cubicBezTo>
                    <a:pt x="7" y="30"/>
                    <a:pt x="7" y="30"/>
                    <a:pt x="7" y="30"/>
                  </a:cubicBezTo>
                  <a:cubicBezTo>
                    <a:pt x="7" y="30"/>
                    <a:pt x="7" y="30"/>
                    <a:pt x="7" y="30"/>
                  </a:cubicBezTo>
                  <a:cubicBezTo>
                    <a:pt x="7" y="30"/>
                    <a:pt x="8" y="30"/>
                    <a:pt x="12"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2" y="27"/>
                    <a:pt x="29" y="22"/>
                  </a:cubicBezTo>
                  <a:cubicBezTo>
                    <a:pt x="30" y="21"/>
                    <a:pt x="30" y="21"/>
                    <a:pt x="30" y="21"/>
                  </a:cubicBezTo>
                  <a:cubicBezTo>
                    <a:pt x="35" y="19"/>
                    <a:pt x="35" y="19"/>
                    <a:pt x="35" y="19"/>
                  </a:cubicBezTo>
                  <a:cubicBezTo>
                    <a:pt x="35" y="15"/>
                    <a:pt x="35" y="15"/>
                    <a:pt x="35" y="15"/>
                  </a:cubicBezTo>
                  <a:cubicBezTo>
                    <a:pt x="35" y="14"/>
                    <a:pt x="35" y="14"/>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8"/>
            <p:cNvSpPr>
              <a:spLocks noEditPoints="1"/>
            </p:cNvSpPr>
            <p:nvPr/>
          </p:nvSpPr>
          <p:spPr bwMode="auto">
            <a:xfrm>
              <a:off x="5313363" y="4308475"/>
              <a:ext cx="128588" cy="128588"/>
            </a:xfrm>
            <a:custGeom>
              <a:avLst/>
              <a:gdLst>
                <a:gd name="T0" fmla="*/ 30 w 34"/>
                <a:gd name="T1" fmla="*/ 13 h 34"/>
                <a:gd name="T2" fmla="*/ 29 w 34"/>
                <a:gd name="T3" fmla="*/ 11 h 34"/>
                <a:gd name="T4" fmla="*/ 31 w 34"/>
                <a:gd name="T5" fmla="*/ 6 h 34"/>
                <a:gd name="T6" fmla="*/ 28 w 34"/>
                <a:gd name="T7" fmla="*/ 4 h 34"/>
                <a:gd name="T8" fmla="*/ 28 w 34"/>
                <a:gd name="T9" fmla="*/ 3 h 34"/>
                <a:gd name="T10" fmla="*/ 27 w 34"/>
                <a:gd name="T11" fmla="*/ 3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3 h 34"/>
                <a:gd name="T26" fmla="*/ 6 w 34"/>
                <a:gd name="T27" fmla="*/ 3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0 h 34"/>
                <a:gd name="T46" fmla="*/ 6 w 34"/>
                <a:gd name="T47" fmla="*/ 30 h 34"/>
                <a:gd name="T48" fmla="*/ 7 w 34"/>
                <a:gd name="T49" fmla="*/ 30 h 34"/>
                <a:gd name="T50" fmla="*/ 11 w 34"/>
                <a:gd name="T51" fmla="*/ 29 h 34"/>
                <a:gd name="T52" fmla="*/ 13 w 34"/>
                <a:gd name="T53" fmla="*/ 29 h 34"/>
                <a:gd name="T54" fmla="*/ 15 w 34"/>
                <a:gd name="T55" fmla="*/ 34 h 34"/>
                <a:gd name="T56" fmla="*/ 19 w 34"/>
                <a:gd name="T57" fmla="*/ 34 h 34"/>
                <a:gd name="T58" fmla="*/ 21 w 34"/>
                <a:gd name="T59" fmla="*/ 29 h 34"/>
                <a:gd name="T60" fmla="*/ 23 w 34"/>
                <a:gd name="T61" fmla="*/ 29 h 34"/>
                <a:gd name="T62" fmla="*/ 28 w 34"/>
                <a:gd name="T63" fmla="*/ 30 h 34"/>
                <a:gd name="T64" fmla="*/ 28 w 34"/>
                <a:gd name="T65" fmla="*/ 30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6"/>
                    <a:pt x="31" y="6"/>
                  </a:cubicBezTo>
                  <a:cubicBezTo>
                    <a:pt x="28" y="4"/>
                    <a:pt x="28" y="4"/>
                    <a:pt x="28" y="4"/>
                  </a:cubicBezTo>
                  <a:cubicBezTo>
                    <a:pt x="28" y="3"/>
                    <a:pt x="28" y="3"/>
                    <a:pt x="28" y="3"/>
                  </a:cubicBezTo>
                  <a:cubicBezTo>
                    <a:pt x="27" y="3"/>
                    <a:pt x="27" y="3"/>
                    <a:pt x="27" y="3"/>
                  </a:cubicBezTo>
                  <a:cubicBezTo>
                    <a:pt x="27" y="3"/>
                    <a:pt x="27" y="3"/>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3"/>
                    <a:pt x="7" y="3"/>
                  </a:cubicBezTo>
                  <a:cubicBezTo>
                    <a:pt x="6" y="3"/>
                    <a:pt x="6" y="3"/>
                    <a:pt x="6" y="3"/>
                  </a:cubicBezTo>
                  <a:cubicBezTo>
                    <a:pt x="3" y="6"/>
                    <a:pt x="3" y="6"/>
                    <a:pt x="3" y="6"/>
                  </a:cubicBezTo>
                  <a:cubicBezTo>
                    <a:pt x="3" y="7"/>
                    <a:pt x="3" y="7"/>
                    <a:pt x="5" y="11"/>
                  </a:cubicBezTo>
                  <a:cubicBezTo>
                    <a:pt x="4" y="13"/>
                    <a:pt x="4" y="13"/>
                    <a:pt x="4" y="13"/>
                  </a:cubicBezTo>
                  <a:cubicBezTo>
                    <a:pt x="0" y="14"/>
                    <a:pt x="0" y="15"/>
                    <a:pt x="0" y="15"/>
                  </a:cubicBezTo>
                  <a:cubicBezTo>
                    <a:pt x="0" y="19"/>
                    <a:pt x="0" y="19"/>
                    <a:pt x="0" y="19"/>
                  </a:cubicBezTo>
                  <a:cubicBezTo>
                    <a:pt x="0" y="19"/>
                    <a:pt x="0" y="19"/>
                    <a:pt x="4" y="21"/>
                  </a:cubicBezTo>
                  <a:cubicBezTo>
                    <a:pt x="5" y="23"/>
                    <a:pt x="5" y="23"/>
                    <a:pt x="5" y="23"/>
                  </a:cubicBezTo>
                  <a:cubicBezTo>
                    <a:pt x="3" y="27"/>
                    <a:pt x="3" y="27"/>
                    <a:pt x="4" y="28"/>
                  </a:cubicBezTo>
                  <a:cubicBezTo>
                    <a:pt x="6" y="30"/>
                    <a:pt x="6" y="30"/>
                    <a:pt x="6" y="30"/>
                  </a:cubicBezTo>
                  <a:cubicBezTo>
                    <a:pt x="6" y="30"/>
                    <a:pt x="6" y="30"/>
                    <a:pt x="6" y="30"/>
                  </a:cubicBezTo>
                  <a:cubicBezTo>
                    <a:pt x="7" y="30"/>
                    <a:pt x="7" y="30"/>
                    <a:pt x="7" y="30"/>
                  </a:cubicBezTo>
                  <a:cubicBezTo>
                    <a:pt x="7" y="30"/>
                    <a:pt x="7" y="30"/>
                    <a:pt x="11" y="29"/>
                  </a:cubicBezTo>
                  <a:cubicBezTo>
                    <a:pt x="13" y="29"/>
                    <a:pt x="13" y="29"/>
                    <a:pt x="13" y="29"/>
                  </a:cubicBezTo>
                  <a:cubicBezTo>
                    <a:pt x="15" y="34"/>
                    <a:pt x="15" y="34"/>
                    <a:pt x="15" y="34"/>
                  </a:cubicBezTo>
                  <a:cubicBezTo>
                    <a:pt x="19" y="34"/>
                    <a:pt x="19" y="34"/>
                    <a:pt x="19" y="34"/>
                  </a:cubicBezTo>
                  <a:cubicBezTo>
                    <a:pt x="20" y="34"/>
                    <a:pt x="20" y="34"/>
                    <a:pt x="21"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1" y="27"/>
                    <a:pt x="29" y="23"/>
                  </a:cubicBezTo>
                  <a:cubicBezTo>
                    <a:pt x="30" y="21"/>
                    <a:pt x="30" y="21"/>
                    <a:pt x="30" y="21"/>
                  </a:cubicBezTo>
                  <a:cubicBezTo>
                    <a:pt x="34" y="19"/>
                    <a:pt x="34" y="19"/>
                    <a:pt x="34" y="19"/>
                  </a:cubicBezTo>
                  <a:cubicBezTo>
                    <a:pt x="34" y="15"/>
                    <a:pt x="34" y="15"/>
                    <a:pt x="34" y="15"/>
                  </a:cubicBezTo>
                  <a:cubicBezTo>
                    <a:pt x="34" y="14"/>
                    <a:pt x="34" y="14"/>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9"/>
            <p:cNvSpPr>
              <a:spLocks noEditPoints="1"/>
            </p:cNvSpPr>
            <p:nvPr/>
          </p:nvSpPr>
          <p:spPr bwMode="auto">
            <a:xfrm>
              <a:off x="5268913" y="3384550"/>
              <a:ext cx="127000" cy="127000"/>
            </a:xfrm>
            <a:custGeom>
              <a:avLst/>
              <a:gdLst>
                <a:gd name="T0" fmla="*/ 30 w 34"/>
                <a:gd name="T1" fmla="*/ 13 h 34"/>
                <a:gd name="T2" fmla="*/ 29 w 34"/>
                <a:gd name="T3" fmla="*/ 11 h 34"/>
                <a:gd name="T4" fmla="*/ 31 w 34"/>
                <a:gd name="T5" fmla="*/ 6 h 34"/>
                <a:gd name="T6" fmla="*/ 28 w 34"/>
                <a:gd name="T7" fmla="*/ 4 h 34"/>
                <a:gd name="T8" fmla="*/ 28 w 34"/>
                <a:gd name="T9" fmla="*/ 4 h 34"/>
                <a:gd name="T10" fmla="*/ 27 w 34"/>
                <a:gd name="T11" fmla="*/ 4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4 h 34"/>
                <a:gd name="T26" fmla="*/ 6 w 34"/>
                <a:gd name="T27" fmla="*/ 4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8 w 34"/>
                <a:gd name="T63" fmla="*/ 31 h 34"/>
                <a:gd name="T64" fmla="*/ 28 w 34"/>
                <a:gd name="T65" fmla="*/ 31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7" y="4"/>
                    <a:pt x="27" y="4"/>
                    <a:pt x="27" y="4"/>
                  </a:cubicBezTo>
                  <a:cubicBezTo>
                    <a:pt x="27" y="4"/>
                    <a:pt x="27" y="4"/>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4"/>
                    <a:pt x="7" y="4"/>
                  </a:cubicBezTo>
                  <a:cubicBezTo>
                    <a:pt x="6" y="4"/>
                    <a:pt x="6" y="4"/>
                    <a:pt x="6" y="4"/>
                  </a:cubicBezTo>
                  <a:cubicBezTo>
                    <a:pt x="3" y="6"/>
                    <a:pt x="3" y="6"/>
                    <a:pt x="3" y="6"/>
                  </a:cubicBezTo>
                  <a:cubicBezTo>
                    <a:pt x="3" y="7"/>
                    <a:pt x="3" y="7"/>
                    <a:pt x="5" y="11"/>
                  </a:cubicBezTo>
                  <a:cubicBezTo>
                    <a:pt x="4" y="13"/>
                    <a:pt x="4" y="13"/>
                    <a:pt x="4" y="13"/>
                  </a:cubicBezTo>
                  <a:cubicBezTo>
                    <a:pt x="0" y="15"/>
                    <a:pt x="0" y="15"/>
                    <a:pt x="0" y="15"/>
                  </a:cubicBezTo>
                  <a:cubicBezTo>
                    <a:pt x="0" y="19"/>
                    <a:pt x="0" y="19"/>
                    <a:pt x="0" y="19"/>
                  </a:cubicBezTo>
                  <a:cubicBezTo>
                    <a:pt x="0" y="20"/>
                    <a:pt x="0" y="20"/>
                    <a:pt x="4" y="21"/>
                  </a:cubicBezTo>
                  <a:cubicBezTo>
                    <a:pt x="5" y="23"/>
                    <a:pt x="5" y="23"/>
                    <a:pt x="5" y="23"/>
                  </a:cubicBezTo>
                  <a:cubicBezTo>
                    <a:pt x="3" y="27"/>
                    <a:pt x="3" y="28"/>
                    <a:pt x="4"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1"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4" y="20"/>
                    <a:pt x="34" y="19"/>
                    <a:pt x="34" y="19"/>
                  </a:cubicBezTo>
                  <a:cubicBezTo>
                    <a:pt x="34" y="15"/>
                    <a:pt x="34" y="15"/>
                    <a:pt x="34" y="15"/>
                  </a:cubicBezTo>
                  <a:cubicBezTo>
                    <a:pt x="34" y="15"/>
                    <a:pt x="34" y="15"/>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40"/>
            <p:cNvSpPr>
              <a:spLocks noEditPoints="1"/>
            </p:cNvSpPr>
            <p:nvPr/>
          </p:nvSpPr>
          <p:spPr bwMode="auto">
            <a:xfrm>
              <a:off x="4805363" y="3319463"/>
              <a:ext cx="128588" cy="128588"/>
            </a:xfrm>
            <a:custGeom>
              <a:avLst/>
              <a:gdLst>
                <a:gd name="T0" fmla="*/ 30 w 34"/>
                <a:gd name="T1" fmla="*/ 13 h 34"/>
                <a:gd name="T2" fmla="*/ 29 w 34"/>
                <a:gd name="T3" fmla="*/ 11 h 34"/>
                <a:gd name="T4" fmla="*/ 31 w 34"/>
                <a:gd name="T5" fmla="*/ 6 h 34"/>
                <a:gd name="T6" fmla="*/ 28 w 34"/>
                <a:gd name="T7" fmla="*/ 4 h 34"/>
                <a:gd name="T8" fmla="*/ 28 w 34"/>
                <a:gd name="T9" fmla="*/ 4 h 34"/>
                <a:gd name="T10" fmla="*/ 27 w 34"/>
                <a:gd name="T11" fmla="*/ 4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4 h 34"/>
                <a:gd name="T26" fmla="*/ 6 w 34"/>
                <a:gd name="T27" fmla="*/ 4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8 w 34"/>
                <a:gd name="T63" fmla="*/ 31 h 34"/>
                <a:gd name="T64" fmla="*/ 28 w 34"/>
                <a:gd name="T65" fmla="*/ 31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7" y="4"/>
                    <a:pt x="27" y="4"/>
                    <a:pt x="27" y="4"/>
                  </a:cubicBezTo>
                  <a:cubicBezTo>
                    <a:pt x="27" y="4"/>
                    <a:pt x="27" y="4"/>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4"/>
                    <a:pt x="7" y="4"/>
                  </a:cubicBezTo>
                  <a:cubicBezTo>
                    <a:pt x="6" y="4"/>
                    <a:pt x="6" y="4"/>
                    <a:pt x="6" y="4"/>
                  </a:cubicBezTo>
                  <a:cubicBezTo>
                    <a:pt x="3" y="6"/>
                    <a:pt x="3" y="6"/>
                    <a:pt x="3" y="6"/>
                  </a:cubicBezTo>
                  <a:cubicBezTo>
                    <a:pt x="3" y="7"/>
                    <a:pt x="3" y="7"/>
                    <a:pt x="5" y="11"/>
                  </a:cubicBezTo>
                  <a:cubicBezTo>
                    <a:pt x="4" y="13"/>
                    <a:pt x="4" y="13"/>
                    <a:pt x="4" y="13"/>
                  </a:cubicBezTo>
                  <a:cubicBezTo>
                    <a:pt x="0" y="15"/>
                    <a:pt x="0" y="15"/>
                    <a:pt x="0" y="15"/>
                  </a:cubicBezTo>
                  <a:cubicBezTo>
                    <a:pt x="0" y="19"/>
                    <a:pt x="0" y="19"/>
                    <a:pt x="0" y="19"/>
                  </a:cubicBezTo>
                  <a:cubicBezTo>
                    <a:pt x="0" y="20"/>
                    <a:pt x="0" y="20"/>
                    <a:pt x="4" y="21"/>
                  </a:cubicBezTo>
                  <a:cubicBezTo>
                    <a:pt x="5" y="23"/>
                    <a:pt x="5" y="23"/>
                    <a:pt x="5" y="23"/>
                  </a:cubicBezTo>
                  <a:cubicBezTo>
                    <a:pt x="3" y="27"/>
                    <a:pt x="3" y="28"/>
                    <a:pt x="4"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1"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4" y="20"/>
                    <a:pt x="34" y="19"/>
                    <a:pt x="34" y="19"/>
                  </a:cubicBezTo>
                  <a:cubicBezTo>
                    <a:pt x="34" y="15"/>
                    <a:pt x="34" y="15"/>
                    <a:pt x="34" y="15"/>
                  </a:cubicBezTo>
                  <a:cubicBezTo>
                    <a:pt x="34" y="15"/>
                    <a:pt x="34" y="15"/>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41"/>
            <p:cNvSpPr>
              <a:spLocks noEditPoints="1"/>
            </p:cNvSpPr>
            <p:nvPr/>
          </p:nvSpPr>
          <p:spPr bwMode="auto">
            <a:xfrm>
              <a:off x="4895850" y="3184525"/>
              <a:ext cx="127000" cy="128588"/>
            </a:xfrm>
            <a:custGeom>
              <a:avLst/>
              <a:gdLst>
                <a:gd name="T0" fmla="*/ 29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2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5 h 34"/>
                <a:gd name="T76" fmla="*/ 29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29"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2" y="5"/>
                  </a:cubicBezTo>
                  <a:cubicBezTo>
                    <a:pt x="11" y="6"/>
                    <a:pt x="11" y="6"/>
                    <a:pt x="11" y="6"/>
                  </a:cubicBezTo>
                  <a:cubicBezTo>
                    <a:pt x="8" y="4"/>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5"/>
                    <a:pt x="34" y="15"/>
                    <a:pt x="34" y="15"/>
                  </a:cubicBezTo>
                  <a:cubicBezTo>
                    <a:pt x="34" y="15"/>
                    <a:pt x="34" y="15"/>
                    <a:pt x="29"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2"/>
            <p:cNvSpPr>
              <a:spLocks noEditPoints="1"/>
            </p:cNvSpPr>
            <p:nvPr/>
          </p:nvSpPr>
          <p:spPr bwMode="auto">
            <a:xfrm>
              <a:off x="4473575" y="2260600"/>
              <a:ext cx="131763" cy="127000"/>
            </a:xfrm>
            <a:custGeom>
              <a:avLst/>
              <a:gdLst>
                <a:gd name="T0" fmla="*/ 30 w 35"/>
                <a:gd name="T1" fmla="*/ 12 h 34"/>
                <a:gd name="T2" fmla="*/ 30 w 35"/>
                <a:gd name="T3" fmla="*/ 11 h 34"/>
                <a:gd name="T4" fmla="*/ 31 w 35"/>
                <a:gd name="T5" fmla="*/ 6 h 34"/>
                <a:gd name="T6" fmla="*/ 29 w 35"/>
                <a:gd name="T7" fmla="*/ 3 h 34"/>
                <a:gd name="T8" fmla="*/ 28 w 35"/>
                <a:gd name="T9" fmla="*/ 3 h 34"/>
                <a:gd name="T10" fmla="*/ 28 w 35"/>
                <a:gd name="T11" fmla="*/ 3 h 34"/>
                <a:gd name="T12" fmla="*/ 24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8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20 w 35"/>
                <a:gd name="T57" fmla="*/ 34 h 34"/>
                <a:gd name="T58" fmla="*/ 22 w 35"/>
                <a:gd name="T59" fmla="*/ 29 h 34"/>
                <a:gd name="T60" fmla="*/ 24 w 35"/>
                <a:gd name="T61" fmla="*/ 28 h 34"/>
                <a:gd name="T62" fmla="*/ 28 w 35"/>
                <a:gd name="T63" fmla="*/ 30 h 34"/>
                <a:gd name="T64" fmla="*/ 29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2 h 34"/>
                <a:gd name="T80" fmla="*/ 12 w 35"/>
                <a:gd name="T81" fmla="*/ 17 h 34"/>
                <a:gd name="T82" fmla="*/ 18 w 35"/>
                <a:gd name="T83" fmla="*/ 11 h 34"/>
                <a:gd name="T84" fmla="*/ 24 w 35"/>
                <a:gd name="T85" fmla="*/ 17 h 34"/>
                <a:gd name="T86" fmla="*/ 18 w 35"/>
                <a:gd name="T87" fmla="*/ 22 h 34"/>
                <a:gd name="T88" fmla="*/ 18 w 35"/>
                <a:gd name="T89" fmla="*/ 22 h 34"/>
                <a:gd name="T90" fmla="*/ 18 w 35"/>
                <a:gd name="T9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2" y="6"/>
                    <a:pt x="31" y="6"/>
                  </a:cubicBezTo>
                  <a:cubicBezTo>
                    <a:pt x="29" y="3"/>
                    <a:pt x="29" y="3"/>
                    <a:pt x="29" y="3"/>
                  </a:cubicBezTo>
                  <a:cubicBezTo>
                    <a:pt x="28" y="3"/>
                    <a:pt x="28" y="3"/>
                    <a:pt x="28" y="3"/>
                  </a:cubicBezTo>
                  <a:cubicBezTo>
                    <a:pt x="28" y="3"/>
                    <a:pt x="28" y="3"/>
                    <a:pt x="28" y="3"/>
                  </a:cubicBezTo>
                  <a:cubicBezTo>
                    <a:pt x="28" y="3"/>
                    <a:pt x="27" y="3"/>
                    <a:pt x="24"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4" y="6"/>
                    <a:pt x="6" y="11"/>
                  </a:cubicBezTo>
                  <a:cubicBezTo>
                    <a:pt x="5" y="12"/>
                    <a:pt x="5" y="12"/>
                    <a:pt x="5" y="12"/>
                  </a:cubicBezTo>
                  <a:cubicBezTo>
                    <a:pt x="0" y="14"/>
                    <a:pt x="0" y="14"/>
                    <a:pt x="0" y="15"/>
                  </a:cubicBezTo>
                  <a:cubicBezTo>
                    <a:pt x="0" y="18"/>
                    <a:pt x="0" y="18"/>
                    <a:pt x="0" y="18"/>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8" y="30"/>
                    <a:pt x="8" y="30"/>
                    <a:pt x="12" y="28"/>
                  </a:cubicBezTo>
                  <a:cubicBezTo>
                    <a:pt x="13" y="29"/>
                    <a:pt x="13" y="29"/>
                    <a:pt x="13" y="29"/>
                  </a:cubicBezTo>
                  <a:cubicBezTo>
                    <a:pt x="15" y="34"/>
                    <a:pt x="15" y="34"/>
                    <a:pt x="16" y="34"/>
                  </a:cubicBezTo>
                  <a:cubicBezTo>
                    <a:pt x="20" y="34"/>
                    <a:pt x="20" y="34"/>
                    <a:pt x="20" y="34"/>
                  </a:cubicBezTo>
                  <a:cubicBezTo>
                    <a:pt x="20" y="34"/>
                    <a:pt x="20" y="34"/>
                    <a:pt x="22" y="29"/>
                  </a:cubicBezTo>
                  <a:cubicBezTo>
                    <a:pt x="24" y="28"/>
                    <a:pt x="24" y="28"/>
                    <a:pt x="24" y="28"/>
                  </a:cubicBezTo>
                  <a:cubicBezTo>
                    <a:pt x="26" y="29"/>
                    <a:pt x="28" y="30"/>
                    <a:pt x="28" y="30"/>
                  </a:cubicBezTo>
                  <a:cubicBezTo>
                    <a:pt x="29" y="30"/>
                    <a:pt x="29" y="30"/>
                    <a:pt x="29"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2"/>
                  </a:moveTo>
                  <a:cubicBezTo>
                    <a:pt x="14" y="22"/>
                    <a:pt x="12" y="20"/>
                    <a:pt x="12" y="17"/>
                  </a:cubicBezTo>
                  <a:cubicBezTo>
                    <a:pt x="12" y="13"/>
                    <a:pt x="14" y="11"/>
                    <a:pt x="18" y="11"/>
                  </a:cubicBezTo>
                  <a:cubicBezTo>
                    <a:pt x="21" y="11"/>
                    <a:pt x="24" y="13"/>
                    <a:pt x="24" y="17"/>
                  </a:cubicBezTo>
                  <a:cubicBezTo>
                    <a:pt x="24" y="20"/>
                    <a:pt x="21" y="22"/>
                    <a:pt x="18" y="22"/>
                  </a:cubicBezTo>
                  <a:close/>
                  <a:moveTo>
                    <a:pt x="18" y="22"/>
                  </a:moveTo>
                  <a:cubicBezTo>
                    <a:pt x="18" y="22"/>
                    <a:pt x="18" y="22"/>
                    <a:pt x="18"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3"/>
            <p:cNvSpPr>
              <a:spLocks noEditPoints="1"/>
            </p:cNvSpPr>
            <p:nvPr/>
          </p:nvSpPr>
          <p:spPr bwMode="auto">
            <a:xfrm>
              <a:off x="4522788" y="2076450"/>
              <a:ext cx="131763" cy="127000"/>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2 h 34"/>
                <a:gd name="T32" fmla="*/ 5 w 35"/>
                <a:gd name="T33" fmla="*/ 13 h 34"/>
                <a:gd name="T34" fmla="*/ 0 w 35"/>
                <a:gd name="T35" fmla="*/ 15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20"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2"/>
                  </a:cubicBezTo>
                  <a:cubicBezTo>
                    <a:pt x="5" y="13"/>
                    <a:pt x="5" y="13"/>
                    <a:pt x="5" y="13"/>
                  </a:cubicBezTo>
                  <a:cubicBezTo>
                    <a:pt x="0" y="15"/>
                    <a:pt x="0" y="15"/>
                    <a:pt x="0" y="15"/>
                  </a:cubicBezTo>
                  <a:cubicBezTo>
                    <a:pt x="0" y="19"/>
                    <a:pt x="0" y="19"/>
                    <a:pt x="0" y="19"/>
                  </a:cubicBezTo>
                  <a:cubicBezTo>
                    <a:pt x="0" y="20"/>
                    <a:pt x="0" y="20"/>
                    <a:pt x="5" y="22"/>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4"/>
            <p:cNvSpPr>
              <a:spLocks noEditPoints="1"/>
            </p:cNvSpPr>
            <p:nvPr/>
          </p:nvSpPr>
          <p:spPr bwMode="auto">
            <a:xfrm>
              <a:off x="4684713" y="1593850"/>
              <a:ext cx="128588" cy="128588"/>
            </a:xfrm>
            <a:custGeom>
              <a:avLst/>
              <a:gdLst>
                <a:gd name="T0" fmla="*/ 29 w 34"/>
                <a:gd name="T1" fmla="*/ 12 h 34"/>
                <a:gd name="T2" fmla="*/ 29 w 34"/>
                <a:gd name="T3" fmla="*/ 11 h 34"/>
                <a:gd name="T4" fmla="*/ 30 w 34"/>
                <a:gd name="T5" fmla="*/ 6 h 34"/>
                <a:gd name="T6" fmla="*/ 28 w 34"/>
                <a:gd name="T7" fmla="*/ 3 h 34"/>
                <a:gd name="T8" fmla="*/ 28 w 34"/>
                <a:gd name="T9" fmla="*/ 3 h 34"/>
                <a:gd name="T10" fmla="*/ 27 w 34"/>
                <a:gd name="T11" fmla="*/ 3 h 34"/>
                <a:gd name="T12" fmla="*/ 23 w 34"/>
                <a:gd name="T13" fmla="*/ 5 h 34"/>
                <a:gd name="T14" fmla="*/ 21 w 34"/>
                <a:gd name="T15" fmla="*/ 4 h 34"/>
                <a:gd name="T16" fmla="*/ 19 w 34"/>
                <a:gd name="T17" fmla="*/ 0 h 34"/>
                <a:gd name="T18" fmla="*/ 15 w 34"/>
                <a:gd name="T19" fmla="*/ 0 h 34"/>
                <a:gd name="T20" fmla="*/ 13 w 34"/>
                <a:gd name="T21" fmla="*/ 4 h 34"/>
                <a:gd name="T22" fmla="*/ 11 w 34"/>
                <a:gd name="T23" fmla="*/ 5 h 34"/>
                <a:gd name="T24" fmla="*/ 6 w 34"/>
                <a:gd name="T25" fmla="*/ 3 h 34"/>
                <a:gd name="T26" fmla="*/ 6 w 34"/>
                <a:gd name="T27" fmla="*/ 3 h 34"/>
                <a:gd name="T28" fmla="*/ 3 w 34"/>
                <a:gd name="T29" fmla="*/ 6 h 34"/>
                <a:gd name="T30" fmla="*/ 5 w 34"/>
                <a:gd name="T31" fmla="*/ 11 h 34"/>
                <a:gd name="T32" fmla="*/ 4 w 34"/>
                <a:gd name="T33" fmla="*/ 12 h 34"/>
                <a:gd name="T34" fmla="*/ 0 w 34"/>
                <a:gd name="T35" fmla="*/ 15 h 34"/>
                <a:gd name="T36" fmla="*/ 0 w 34"/>
                <a:gd name="T37" fmla="*/ 18 h 34"/>
                <a:gd name="T38" fmla="*/ 4 w 34"/>
                <a:gd name="T39" fmla="*/ 21 h 34"/>
                <a:gd name="T40" fmla="*/ 5 w 34"/>
                <a:gd name="T41" fmla="*/ 22 h 34"/>
                <a:gd name="T42" fmla="*/ 3 w 34"/>
                <a:gd name="T43" fmla="*/ 27 h 34"/>
                <a:gd name="T44" fmla="*/ 6 w 34"/>
                <a:gd name="T45" fmla="*/ 30 h 34"/>
                <a:gd name="T46" fmla="*/ 6 w 34"/>
                <a:gd name="T47" fmla="*/ 30 h 34"/>
                <a:gd name="T48" fmla="*/ 7 w 34"/>
                <a:gd name="T49" fmla="*/ 30 h 34"/>
                <a:gd name="T50" fmla="*/ 11 w 34"/>
                <a:gd name="T51" fmla="*/ 28 h 34"/>
                <a:gd name="T52" fmla="*/ 13 w 34"/>
                <a:gd name="T53" fmla="*/ 29 h 34"/>
                <a:gd name="T54" fmla="*/ 15 w 34"/>
                <a:gd name="T55" fmla="*/ 34 h 34"/>
                <a:gd name="T56" fmla="*/ 19 w 34"/>
                <a:gd name="T57" fmla="*/ 34 h 34"/>
                <a:gd name="T58" fmla="*/ 21 w 34"/>
                <a:gd name="T59" fmla="*/ 29 h 34"/>
                <a:gd name="T60" fmla="*/ 23 w 34"/>
                <a:gd name="T61" fmla="*/ 28 h 34"/>
                <a:gd name="T62" fmla="*/ 27 w 34"/>
                <a:gd name="T63" fmla="*/ 30 h 34"/>
                <a:gd name="T64" fmla="*/ 28 w 34"/>
                <a:gd name="T65" fmla="*/ 30 h 34"/>
                <a:gd name="T66" fmla="*/ 31 w 34"/>
                <a:gd name="T67" fmla="*/ 27 h 34"/>
                <a:gd name="T68" fmla="*/ 29 w 34"/>
                <a:gd name="T69" fmla="*/ 22 h 34"/>
                <a:gd name="T70" fmla="*/ 30 w 34"/>
                <a:gd name="T71" fmla="*/ 21 h 34"/>
                <a:gd name="T72" fmla="*/ 34 w 34"/>
                <a:gd name="T73" fmla="*/ 18 h 34"/>
                <a:gd name="T74" fmla="*/ 34 w 34"/>
                <a:gd name="T75" fmla="*/ 15 h 34"/>
                <a:gd name="T76" fmla="*/ 29 w 34"/>
                <a:gd name="T77" fmla="*/ 12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29" y="12"/>
                  </a:moveTo>
                  <a:cubicBezTo>
                    <a:pt x="29" y="11"/>
                    <a:pt x="29" y="11"/>
                    <a:pt x="29" y="11"/>
                  </a:cubicBezTo>
                  <a:cubicBezTo>
                    <a:pt x="31" y="6"/>
                    <a:pt x="31" y="6"/>
                    <a:pt x="30" y="6"/>
                  </a:cubicBezTo>
                  <a:cubicBezTo>
                    <a:pt x="28" y="3"/>
                    <a:pt x="28" y="3"/>
                    <a:pt x="28" y="3"/>
                  </a:cubicBezTo>
                  <a:cubicBezTo>
                    <a:pt x="28" y="3"/>
                    <a:pt x="28" y="3"/>
                    <a:pt x="28" y="3"/>
                  </a:cubicBezTo>
                  <a:cubicBezTo>
                    <a:pt x="27" y="3"/>
                    <a:pt x="27" y="3"/>
                    <a:pt x="27" y="3"/>
                  </a:cubicBezTo>
                  <a:cubicBezTo>
                    <a:pt x="27" y="3"/>
                    <a:pt x="27" y="3"/>
                    <a:pt x="23" y="5"/>
                  </a:cubicBezTo>
                  <a:cubicBezTo>
                    <a:pt x="21" y="4"/>
                    <a:pt x="21" y="4"/>
                    <a:pt x="21" y="4"/>
                  </a:cubicBezTo>
                  <a:cubicBezTo>
                    <a:pt x="19" y="0"/>
                    <a:pt x="19" y="0"/>
                    <a:pt x="19" y="0"/>
                  </a:cubicBezTo>
                  <a:cubicBezTo>
                    <a:pt x="15" y="0"/>
                    <a:pt x="15" y="0"/>
                    <a:pt x="15" y="0"/>
                  </a:cubicBezTo>
                  <a:cubicBezTo>
                    <a:pt x="14" y="0"/>
                    <a:pt x="14" y="0"/>
                    <a:pt x="13" y="4"/>
                  </a:cubicBezTo>
                  <a:cubicBezTo>
                    <a:pt x="11" y="5"/>
                    <a:pt x="11" y="5"/>
                    <a:pt x="11" y="5"/>
                  </a:cubicBezTo>
                  <a:cubicBezTo>
                    <a:pt x="8" y="4"/>
                    <a:pt x="7" y="3"/>
                    <a:pt x="6" y="3"/>
                  </a:cubicBezTo>
                  <a:cubicBezTo>
                    <a:pt x="6" y="3"/>
                    <a:pt x="6" y="3"/>
                    <a:pt x="6" y="3"/>
                  </a:cubicBezTo>
                  <a:cubicBezTo>
                    <a:pt x="3" y="6"/>
                    <a:pt x="3" y="6"/>
                    <a:pt x="3" y="6"/>
                  </a:cubicBezTo>
                  <a:cubicBezTo>
                    <a:pt x="3" y="6"/>
                    <a:pt x="3" y="6"/>
                    <a:pt x="5" y="11"/>
                  </a:cubicBezTo>
                  <a:cubicBezTo>
                    <a:pt x="4" y="12"/>
                    <a:pt x="4" y="12"/>
                    <a:pt x="4" y="12"/>
                  </a:cubicBezTo>
                  <a:cubicBezTo>
                    <a:pt x="0" y="14"/>
                    <a:pt x="0" y="14"/>
                    <a:pt x="0" y="15"/>
                  </a:cubicBezTo>
                  <a:cubicBezTo>
                    <a:pt x="0" y="18"/>
                    <a:pt x="0" y="18"/>
                    <a:pt x="0" y="18"/>
                  </a:cubicBezTo>
                  <a:cubicBezTo>
                    <a:pt x="0" y="19"/>
                    <a:pt x="0" y="19"/>
                    <a:pt x="4" y="21"/>
                  </a:cubicBezTo>
                  <a:cubicBezTo>
                    <a:pt x="5" y="22"/>
                    <a:pt x="5" y="22"/>
                    <a:pt x="5" y="22"/>
                  </a:cubicBezTo>
                  <a:cubicBezTo>
                    <a:pt x="3" y="27"/>
                    <a:pt x="3" y="27"/>
                    <a:pt x="3" y="27"/>
                  </a:cubicBezTo>
                  <a:cubicBezTo>
                    <a:pt x="6" y="30"/>
                    <a:pt x="6" y="30"/>
                    <a:pt x="6" y="30"/>
                  </a:cubicBezTo>
                  <a:cubicBezTo>
                    <a:pt x="6" y="30"/>
                    <a:pt x="6" y="30"/>
                    <a:pt x="6" y="30"/>
                  </a:cubicBezTo>
                  <a:cubicBezTo>
                    <a:pt x="7" y="30"/>
                    <a:pt x="7" y="30"/>
                    <a:pt x="7" y="30"/>
                  </a:cubicBezTo>
                  <a:cubicBezTo>
                    <a:pt x="7" y="30"/>
                    <a:pt x="7" y="30"/>
                    <a:pt x="11" y="28"/>
                  </a:cubicBezTo>
                  <a:cubicBezTo>
                    <a:pt x="13" y="29"/>
                    <a:pt x="13" y="29"/>
                    <a:pt x="13" y="29"/>
                  </a:cubicBezTo>
                  <a:cubicBezTo>
                    <a:pt x="14" y="34"/>
                    <a:pt x="15" y="34"/>
                    <a:pt x="15" y="34"/>
                  </a:cubicBezTo>
                  <a:cubicBezTo>
                    <a:pt x="19" y="34"/>
                    <a:pt x="19" y="34"/>
                    <a:pt x="19" y="34"/>
                  </a:cubicBezTo>
                  <a:cubicBezTo>
                    <a:pt x="19" y="34"/>
                    <a:pt x="20" y="34"/>
                    <a:pt x="21" y="29"/>
                  </a:cubicBezTo>
                  <a:cubicBezTo>
                    <a:pt x="23" y="28"/>
                    <a:pt x="23" y="28"/>
                    <a:pt x="23" y="28"/>
                  </a:cubicBezTo>
                  <a:cubicBezTo>
                    <a:pt x="25" y="29"/>
                    <a:pt x="27" y="30"/>
                    <a:pt x="27" y="30"/>
                  </a:cubicBezTo>
                  <a:cubicBezTo>
                    <a:pt x="28" y="30"/>
                    <a:pt x="28" y="30"/>
                    <a:pt x="28" y="30"/>
                  </a:cubicBezTo>
                  <a:cubicBezTo>
                    <a:pt x="31" y="27"/>
                    <a:pt x="31" y="27"/>
                    <a:pt x="31" y="27"/>
                  </a:cubicBezTo>
                  <a:cubicBezTo>
                    <a:pt x="31" y="27"/>
                    <a:pt x="31" y="27"/>
                    <a:pt x="29" y="22"/>
                  </a:cubicBezTo>
                  <a:cubicBezTo>
                    <a:pt x="30" y="21"/>
                    <a:pt x="30" y="21"/>
                    <a:pt x="30" y="21"/>
                  </a:cubicBezTo>
                  <a:cubicBezTo>
                    <a:pt x="34" y="19"/>
                    <a:pt x="34" y="19"/>
                    <a:pt x="34" y="18"/>
                  </a:cubicBezTo>
                  <a:cubicBezTo>
                    <a:pt x="34" y="15"/>
                    <a:pt x="34" y="15"/>
                    <a:pt x="34" y="15"/>
                  </a:cubicBezTo>
                  <a:cubicBezTo>
                    <a:pt x="34" y="14"/>
                    <a:pt x="34" y="14"/>
                    <a:pt x="29" y="12"/>
                  </a:cubicBezTo>
                  <a:close/>
                  <a:moveTo>
                    <a:pt x="17" y="23"/>
                  </a:moveTo>
                  <a:cubicBezTo>
                    <a:pt x="14" y="23"/>
                    <a:pt x="11" y="20"/>
                    <a:pt x="11" y="17"/>
                  </a:cubicBezTo>
                  <a:cubicBezTo>
                    <a:pt x="11" y="13"/>
                    <a:pt x="14" y="11"/>
                    <a:pt x="17" y="11"/>
                  </a:cubicBezTo>
                  <a:cubicBezTo>
                    <a:pt x="20" y="11"/>
                    <a:pt x="23" y="13"/>
                    <a:pt x="23" y="17"/>
                  </a:cubicBezTo>
                  <a:cubicBezTo>
                    <a:pt x="23" y="20"/>
                    <a:pt x="20"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45"/>
            <p:cNvSpPr>
              <a:spLocks noEditPoints="1"/>
            </p:cNvSpPr>
            <p:nvPr/>
          </p:nvSpPr>
          <p:spPr bwMode="auto">
            <a:xfrm>
              <a:off x="5148263" y="1095375"/>
              <a:ext cx="131763" cy="127000"/>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2 w 35"/>
                <a:gd name="T23" fmla="*/ 5 h 34"/>
                <a:gd name="T24" fmla="*/ 7 w 35"/>
                <a:gd name="T25" fmla="*/ 4 h 34"/>
                <a:gd name="T26" fmla="*/ 7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1 h 34"/>
                <a:gd name="T46" fmla="*/ 7 w 35"/>
                <a:gd name="T47" fmla="*/ 31 h 34"/>
                <a:gd name="T48" fmla="*/ 7 w 35"/>
                <a:gd name="T49" fmla="*/ 31 h 34"/>
                <a:gd name="T50" fmla="*/ 12 w 35"/>
                <a:gd name="T51" fmla="*/ 29 h 34"/>
                <a:gd name="T52" fmla="*/ 13 w 35"/>
                <a:gd name="T53" fmla="*/ 30 h 34"/>
                <a:gd name="T54" fmla="*/ 16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8" y="4"/>
                    <a:pt x="27" y="4"/>
                    <a:pt x="23" y="5"/>
                  </a:cubicBezTo>
                  <a:cubicBezTo>
                    <a:pt x="22" y="5"/>
                    <a:pt x="22" y="5"/>
                    <a:pt x="22" y="5"/>
                  </a:cubicBezTo>
                  <a:cubicBezTo>
                    <a:pt x="20" y="0"/>
                    <a:pt x="20" y="0"/>
                    <a:pt x="19" y="0"/>
                  </a:cubicBezTo>
                  <a:cubicBezTo>
                    <a:pt x="15" y="0"/>
                    <a:pt x="15" y="0"/>
                    <a:pt x="15" y="0"/>
                  </a:cubicBezTo>
                  <a:cubicBezTo>
                    <a:pt x="15" y="0"/>
                    <a:pt x="15" y="0"/>
                    <a:pt x="13" y="5"/>
                  </a:cubicBezTo>
                  <a:cubicBezTo>
                    <a:pt x="12" y="5"/>
                    <a:pt x="12" y="5"/>
                    <a:pt x="12" y="5"/>
                  </a:cubicBezTo>
                  <a:cubicBezTo>
                    <a:pt x="9" y="4"/>
                    <a:pt x="7" y="4"/>
                    <a:pt x="7" y="4"/>
                  </a:cubicBezTo>
                  <a:cubicBezTo>
                    <a:pt x="7" y="4"/>
                    <a:pt x="7" y="4"/>
                    <a:pt x="7"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20"/>
                    <a:pt x="0" y="20"/>
                    <a:pt x="5" y="21"/>
                  </a:cubicBezTo>
                  <a:cubicBezTo>
                    <a:pt x="5" y="23"/>
                    <a:pt x="5" y="23"/>
                    <a:pt x="5" y="23"/>
                  </a:cubicBezTo>
                  <a:cubicBezTo>
                    <a:pt x="3" y="27"/>
                    <a:pt x="4" y="28"/>
                    <a:pt x="4" y="28"/>
                  </a:cubicBezTo>
                  <a:cubicBezTo>
                    <a:pt x="6" y="31"/>
                    <a:pt x="6" y="31"/>
                    <a:pt x="6" y="31"/>
                  </a:cubicBezTo>
                  <a:cubicBezTo>
                    <a:pt x="7" y="31"/>
                    <a:pt x="7" y="31"/>
                    <a:pt x="7" y="31"/>
                  </a:cubicBezTo>
                  <a:cubicBezTo>
                    <a:pt x="7" y="31"/>
                    <a:pt x="7" y="31"/>
                    <a:pt x="7" y="31"/>
                  </a:cubicBezTo>
                  <a:cubicBezTo>
                    <a:pt x="7" y="31"/>
                    <a:pt x="8" y="31"/>
                    <a:pt x="12" y="29"/>
                  </a:cubicBezTo>
                  <a:cubicBezTo>
                    <a:pt x="13" y="30"/>
                    <a:pt x="13" y="30"/>
                    <a:pt x="13" y="30"/>
                  </a:cubicBezTo>
                  <a:cubicBezTo>
                    <a:pt x="15" y="34"/>
                    <a:pt x="15" y="34"/>
                    <a:pt x="16"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2"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46"/>
            <p:cNvSpPr>
              <a:spLocks noEditPoints="1"/>
            </p:cNvSpPr>
            <p:nvPr/>
          </p:nvSpPr>
          <p:spPr bwMode="auto">
            <a:xfrm>
              <a:off x="5903913" y="815975"/>
              <a:ext cx="131763" cy="128588"/>
            </a:xfrm>
            <a:custGeom>
              <a:avLst/>
              <a:gdLst>
                <a:gd name="T0" fmla="*/ 30 w 35"/>
                <a:gd name="T1" fmla="*/ 13 h 34"/>
                <a:gd name="T2" fmla="*/ 29 w 35"/>
                <a:gd name="T3" fmla="*/ 11 h 34"/>
                <a:gd name="T4" fmla="*/ 31 w 35"/>
                <a:gd name="T5" fmla="*/ 6 h 34"/>
                <a:gd name="T6" fmla="*/ 28 w 35"/>
                <a:gd name="T7" fmla="*/ 4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5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0 h 34"/>
                <a:gd name="T46" fmla="*/ 7 w 35"/>
                <a:gd name="T47" fmla="*/ 30 h 34"/>
                <a:gd name="T48" fmla="*/ 7 w 35"/>
                <a:gd name="T49" fmla="*/ 30 h 34"/>
                <a:gd name="T50" fmla="*/ 11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6"/>
                    <a:pt x="31" y="6"/>
                  </a:cubicBezTo>
                  <a:cubicBezTo>
                    <a:pt x="28" y="4"/>
                    <a:pt x="28" y="4"/>
                    <a:pt x="28" y="4"/>
                  </a:cubicBezTo>
                  <a:cubicBezTo>
                    <a:pt x="28" y="3"/>
                    <a:pt x="28" y="3"/>
                    <a:pt x="28" y="3"/>
                  </a:cubicBezTo>
                  <a:cubicBezTo>
                    <a:pt x="28" y="3"/>
                    <a:pt x="28" y="3"/>
                    <a:pt x="28" y="3"/>
                  </a:cubicBezTo>
                  <a:cubicBezTo>
                    <a:pt x="27" y="3"/>
                    <a:pt x="27" y="3"/>
                    <a:pt x="23" y="5"/>
                  </a:cubicBezTo>
                  <a:cubicBezTo>
                    <a:pt x="22" y="4"/>
                    <a:pt x="22" y="4"/>
                    <a:pt x="22" y="4"/>
                  </a:cubicBezTo>
                  <a:cubicBezTo>
                    <a:pt x="20" y="0"/>
                    <a:pt x="20" y="0"/>
                    <a:pt x="19" y="0"/>
                  </a:cubicBezTo>
                  <a:cubicBezTo>
                    <a:pt x="15" y="0"/>
                    <a:pt x="15" y="0"/>
                    <a:pt x="15" y="0"/>
                  </a:cubicBezTo>
                  <a:cubicBezTo>
                    <a:pt x="15" y="0"/>
                    <a:pt x="15" y="0"/>
                    <a:pt x="13" y="5"/>
                  </a:cubicBezTo>
                  <a:cubicBezTo>
                    <a:pt x="11" y="5"/>
                    <a:pt x="11" y="5"/>
                    <a:pt x="11" y="5"/>
                  </a:cubicBezTo>
                  <a:cubicBezTo>
                    <a:pt x="9" y="4"/>
                    <a:pt x="7" y="3"/>
                    <a:pt x="7" y="3"/>
                  </a:cubicBezTo>
                  <a:cubicBezTo>
                    <a:pt x="6" y="3"/>
                    <a:pt x="6" y="3"/>
                    <a:pt x="6" y="3"/>
                  </a:cubicBezTo>
                  <a:cubicBezTo>
                    <a:pt x="4" y="6"/>
                    <a:pt x="4" y="6"/>
                    <a:pt x="4" y="6"/>
                  </a:cubicBezTo>
                  <a:cubicBezTo>
                    <a:pt x="3" y="7"/>
                    <a:pt x="3" y="7"/>
                    <a:pt x="5" y="11"/>
                  </a:cubicBezTo>
                  <a:cubicBezTo>
                    <a:pt x="5" y="13"/>
                    <a:pt x="5" y="13"/>
                    <a:pt x="5" y="13"/>
                  </a:cubicBezTo>
                  <a:cubicBezTo>
                    <a:pt x="0" y="14"/>
                    <a:pt x="0" y="15"/>
                    <a:pt x="0" y="15"/>
                  </a:cubicBezTo>
                  <a:cubicBezTo>
                    <a:pt x="0" y="19"/>
                    <a:pt x="0" y="19"/>
                    <a:pt x="0" y="19"/>
                  </a:cubicBezTo>
                  <a:cubicBezTo>
                    <a:pt x="0" y="19"/>
                    <a:pt x="0" y="19"/>
                    <a:pt x="5" y="21"/>
                  </a:cubicBezTo>
                  <a:cubicBezTo>
                    <a:pt x="5" y="23"/>
                    <a:pt x="5" y="23"/>
                    <a:pt x="5" y="23"/>
                  </a:cubicBezTo>
                  <a:cubicBezTo>
                    <a:pt x="3" y="27"/>
                    <a:pt x="3" y="27"/>
                    <a:pt x="4" y="28"/>
                  </a:cubicBezTo>
                  <a:cubicBezTo>
                    <a:pt x="6" y="30"/>
                    <a:pt x="6" y="30"/>
                    <a:pt x="6" y="30"/>
                  </a:cubicBezTo>
                  <a:cubicBezTo>
                    <a:pt x="7" y="30"/>
                    <a:pt x="7" y="30"/>
                    <a:pt x="7" y="30"/>
                  </a:cubicBezTo>
                  <a:cubicBezTo>
                    <a:pt x="7" y="30"/>
                    <a:pt x="7" y="30"/>
                    <a:pt x="7" y="30"/>
                  </a:cubicBezTo>
                  <a:cubicBezTo>
                    <a:pt x="7" y="30"/>
                    <a:pt x="8" y="30"/>
                    <a:pt x="11"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1" y="27"/>
                    <a:pt x="29" y="23"/>
                  </a:cubicBezTo>
                  <a:cubicBezTo>
                    <a:pt x="30" y="21"/>
                    <a:pt x="30" y="21"/>
                    <a:pt x="30" y="21"/>
                  </a:cubicBezTo>
                  <a:cubicBezTo>
                    <a:pt x="35" y="19"/>
                    <a:pt x="35" y="19"/>
                    <a:pt x="35" y="19"/>
                  </a:cubicBezTo>
                  <a:cubicBezTo>
                    <a:pt x="35" y="15"/>
                    <a:pt x="35" y="15"/>
                    <a:pt x="35" y="15"/>
                  </a:cubicBezTo>
                  <a:cubicBezTo>
                    <a:pt x="35" y="14"/>
                    <a:pt x="35" y="14"/>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47"/>
            <p:cNvSpPr>
              <a:spLocks noEditPoints="1"/>
            </p:cNvSpPr>
            <p:nvPr/>
          </p:nvSpPr>
          <p:spPr bwMode="auto">
            <a:xfrm>
              <a:off x="5813425" y="4706938"/>
              <a:ext cx="180975" cy="176213"/>
            </a:xfrm>
            <a:custGeom>
              <a:avLst/>
              <a:gdLst>
                <a:gd name="T0" fmla="*/ 41 w 48"/>
                <a:gd name="T1" fmla="*/ 18 h 47"/>
                <a:gd name="T2" fmla="*/ 40 w 48"/>
                <a:gd name="T3" fmla="*/ 16 h 47"/>
                <a:gd name="T4" fmla="*/ 43 w 48"/>
                <a:gd name="T5" fmla="*/ 9 h 47"/>
                <a:gd name="T6" fmla="*/ 39 w 48"/>
                <a:gd name="T7" fmla="*/ 5 h 47"/>
                <a:gd name="T8" fmla="*/ 39 w 48"/>
                <a:gd name="T9" fmla="*/ 5 h 47"/>
                <a:gd name="T10" fmla="*/ 38 w 48"/>
                <a:gd name="T11" fmla="*/ 5 h 47"/>
                <a:gd name="T12" fmla="*/ 32 w 48"/>
                <a:gd name="T13" fmla="*/ 8 h 47"/>
                <a:gd name="T14" fmla="*/ 30 w 48"/>
                <a:gd name="T15" fmla="*/ 7 h 47"/>
                <a:gd name="T16" fmla="*/ 26 w 48"/>
                <a:gd name="T17" fmla="*/ 0 h 47"/>
                <a:gd name="T18" fmla="*/ 21 w 48"/>
                <a:gd name="T19" fmla="*/ 0 h 47"/>
                <a:gd name="T20" fmla="*/ 18 w 48"/>
                <a:gd name="T21" fmla="*/ 7 h 47"/>
                <a:gd name="T22" fmla="*/ 16 w 48"/>
                <a:gd name="T23" fmla="*/ 8 h 47"/>
                <a:gd name="T24" fmla="*/ 10 w 48"/>
                <a:gd name="T25" fmla="*/ 5 h 47"/>
                <a:gd name="T26" fmla="*/ 9 w 48"/>
                <a:gd name="T27" fmla="*/ 5 h 47"/>
                <a:gd name="T28" fmla="*/ 5 w 48"/>
                <a:gd name="T29" fmla="*/ 9 h 47"/>
                <a:gd name="T30" fmla="*/ 7 w 48"/>
                <a:gd name="T31" fmla="*/ 16 h 47"/>
                <a:gd name="T32" fmla="*/ 7 w 48"/>
                <a:gd name="T33" fmla="*/ 18 h 47"/>
                <a:gd name="T34" fmla="*/ 0 w 48"/>
                <a:gd name="T35" fmla="*/ 21 h 47"/>
                <a:gd name="T36" fmla="*/ 0 w 48"/>
                <a:gd name="T37" fmla="*/ 26 h 47"/>
                <a:gd name="T38" fmla="*/ 7 w 48"/>
                <a:gd name="T39" fmla="*/ 30 h 47"/>
                <a:gd name="T40" fmla="*/ 7 w 48"/>
                <a:gd name="T41" fmla="*/ 32 h 47"/>
                <a:gd name="T42" fmla="*/ 5 w 48"/>
                <a:gd name="T43" fmla="*/ 39 h 47"/>
                <a:gd name="T44" fmla="*/ 9 w 48"/>
                <a:gd name="T45" fmla="*/ 42 h 47"/>
                <a:gd name="T46" fmla="*/ 9 w 48"/>
                <a:gd name="T47" fmla="*/ 42 h 47"/>
                <a:gd name="T48" fmla="*/ 10 w 48"/>
                <a:gd name="T49" fmla="*/ 42 h 47"/>
                <a:gd name="T50" fmla="*/ 16 w 48"/>
                <a:gd name="T51" fmla="*/ 40 h 47"/>
                <a:gd name="T52" fmla="*/ 18 w 48"/>
                <a:gd name="T53" fmla="*/ 41 h 47"/>
                <a:gd name="T54" fmla="*/ 22 w 48"/>
                <a:gd name="T55" fmla="*/ 47 h 47"/>
                <a:gd name="T56" fmla="*/ 27 w 48"/>
                <a:gd name="T57" fmla="*/ 47 h 47"/>
                <a:gd name="T58" fmla="*/ 30 w 48"/>
                <a:gd name="T59" fmla="*/ 41 h 47"/>
                <a:gd name="T60" fmla="*/ 32 w 48"/>
                <a:gd name="T61" fmla="*/ 40 h 47"/>
                <a:gd name="T62" fmla="*/ 38 w 48"/>
                <a:gd name="T63" fmla="*/ 42 h 47"/>
                <a:gd name="T64" fmla="*/ 39 w 48"/>
                <a:gd name="T65" fmla="*/ 42 h 47"/>
                <a:gd name="T66" fmla="*/ 43 w 48"/>
                <a:gd name="T67" fmla="*/ 39 h 47"/>
                <a:gd name="T68" fmla="*/ 40 w 48"/>
                <a:gd name="T69" fmla="*/ 32 h 47"/>
                <a:gd name="T70" fmla="*/ 41 w 48"/>
                <a:gd name="T71" fmla="*/ 30 h 47"/>
                <a:gd name="T72" fmla="*/ 48 w 48"/>
                <a:gd name="T73" fmla="*/ 26 h 47"/>
                <a:gd name="T74" fmla="*/ 48 w 48"/>
                <a:gd name="T75" fmla="*/ 21 h 47"/>
                <a:gd name="T76" fmla="*/ 41 w 48"/>
                <a:gd name="T77" fmla="*/ 18 h 47"/>
                <a:gd name="T78" fmla="*/ 24 w 48"/>
                <a:gd name="T79" fmla="*/ 32 h 47"/>
                <a:gd name="T80" fmla="*/ 16 w 48"/>
                <a:gd name="T81" fmla="*/ 24 h 47"/>
                <a:gd name="T82" fmla="*/ 24 w 48"/>
                <a:gd name="T83" fmla="*/ 16 h 47"/>
                <a:gd name="T84" fmla="*/ 32 w 48"/>
                <a:gd name="T85" fmla="*/ 24 h 47"/>
                <a:gd name="T86" fmla="*/ 24 w 48"/>
                <a:gd name="T87" fmla="*/ 32 h 47"/>
                <a:gd name="T88" fmla="*/ 24 w 48"/>
                <a:gd name="T89" fmla="*/ 32 h 47"/>
                <a:gd name="T90" fmla="*/ 24 w 48"/>
                <a:gd name="T9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47">
                  <a:moveTo>
                    <a:pt x="41" y="18"/>
                  </a:moveTo>
                  <a:cubicBezTo>
                    <a:pt x="40" y="16"/>
                    <a:pt x="40" y="16"/>
                    <a:pt x="40" y="16"/>
                  </a:cubicBezTo>
                  <a:cubicBezTo>
                    <a:pt x="43" y="10"/>
                    <a:pt x="43" y="9"/>
                    <a:pt x="43" y="9"/>
                  </a:cubicBezTo>
                  <a:cubicBezTo>
                    <a:pt x="39" y="5"/>
                    <a:pt x="39" y="5"/>
                    <a:pt x="39" y="5"/>
                  </a:cubicBezTo>
                  <a:cubicBezTo>
                    <a:pt x="39" y="5"/>
                    <a:pt x="39" y="5"/>
                    <a:pt x="39" y="5"/>
                  </a:cubicBezTo>
                  <a:cubicBezTo>
                    <a:pt x="38" y="5"/>
                    <a:pt x="38" y="5"/>
                    <a:pt x="38" y="5"/>
                  </a:cubicBezTo>
                  <a:cubicBezTo>
                    <a:pt x="38" y="5"/>
                    <a:pt x="37" y="5"/>
                    <a:pt x="32" y="8"/>
                  </a:cubicBezTo>
                  <a:cubicBezTo>
                    <a:pt x="30" y="7"/>
                    <a:pt x="30" y="7"/>
                    <a:pt x="30" y="7"/>
                  </a:cubicBezTo>
                  <a:cubicBezTo>
                    <a:pt x="27" y="0"/>
                    <a:pt x="27" y="0"/>
                    <a:pt x="26" y="0"/>
                  </a:cubicBezTo>
                  <a:cubicBezTo>
                    <a:pt x="21" y="0"/>
                    <a:pt x="21" y="0"/>
                    <a:pt x="21" y="0"/>
                  </a:cubicBezTo>
                  <a:cubicBezTo>
                    <a:pt x="21" y="0"/>
                    <a:pt x="20" y="0"/>
                    <a:pt x="18" y="7"/>
                  </a:cubicBezTo>
                  <a:cubicBezTo>
                    <a:pt x="16" y="8"/>
                    <a:pt x="16" y="8"/>
                    <a:pt x="16" y="8"/>
                  </a:cubicBezTo>
                  <a:cubicBezTo>
                    <a:pt x="12" y="6"/>
                    <a:pt x="10" y="5"/>
                    <a:pt x="10" y="5"/>
                  </a:cubicBezTo>
                  <a:cubicBezTo>
                    <a:pt x="9" y="5"/>
                    <a:pt x="9" y="5"/>
                    <a:pt x="9" y="5"/>
                  </a:cubicBezTo>
                  <a:cubicBezTo>
                    <a:pt x="5" y="9"/>
                    <a:pt x="5" y="9"/>
                    <a:pt x="5" y="9"/>
                  </a:cubicBezTo>
                  <a:cubicBezTo>
                    <a:pt x="5" y="10"/>
                    <a:pt x="4" y="10"/>
                    <a:pt x="7" y="16"/>
                  </a:cubicBezTo>
                  <a:cubicBezTo>
                    <a:pt x="7" y="18"/>
                    <a:pt x="7" y="18"/>
                    <a:pt x="7" y="18"/>
                  </a:cubicBezTo>
                  <a:cubicBezTo>
                    <a:pt x="0" y="20"/>
                    <a:pt x="0" y="21"/>
                    <a:pt x="0" y="21"/>
                  </a:cubicBezTo>
                  <a:cubicBezTo>
                    <a:pt x="0" y="26"/>
                    <a:pt x="0" y="26"/>
                    <a:pt x="0" y="26"/>
                  </a:cubicBezTo>
                  <a:cubicBezTo>
                    <a:pt x="0" y="27"/>
                    <a:pt x="0" y="27"/>
                    <a:pt x="7" y="30"/>
                  </a:cubicBezTo>
                  <a:cubicBezTo>
                    <a:pt x="7" y="32"/>
                    <a:pt x="7" y="32"/>
                    <a:pt x="7" y="32"/>
                  </a:cubicBezTo>
                  <a:cubicBezTo>
                    <a:pt x="5" y="38"/>
                    <a:pt x="5" y="38"/>
                    <a:pt x="5" y="39"/>
                  </a:cubicBezTo>
                  <a:cubicBezTo>
                    <a:pt x="9" y="42"/>
                    <a:pt x="9" y="42"/>
                    <a:pt x="9" y="42"/>
                  </a:cubicBezTo>
                  <a:cubicBezTo>
                    <a:pt x="9" y="42"/>
                    <a:pt x="9" y="42"/>
                    <a:pt x="9" y="42"/>
                  </a:cubicBezTo>
                  <a:cubicBezTo>
                    <a:pt x="10" y="42"/>
                    <a:pt x="10" y="42"/>
                    <a:pt x="10" y="42"/>
                  </a:cubicBezTo>
                  <a:cubicBezTo>
                    <a:pt x="10" y="42"/>
                    <a:pt x="11" y="42"/>
                    <a:pt x="16" y="40"/>
                  </a:cubicBezTo>
                  <a:cubicBezTo>
                    <a:pt x="18" y="41"/>
                    <a:pt x="18" y="41"/>
                    <a:pt x="18" y="41"/>
                  </a:cubicBezTo>
                  <a:cubicBezTo>
                    <a:pt x="20" y="47"/>
                    <a:pt x="21" y="47"/>
                    <a:pt x="22" y="47"/>
                  </a:cubicBezTo>
                  <a:cubicBezTo>
                    <a:pt x="27" y="47"/>
                    <a:pt x="27" y="47"/>
                    <a:pt x="27" y="47"/>
                  </a:cubicBezTo>
                  <a:cubicBezTo>
                    <a:pt x="27" y="47"/>
                    <a:pt x="28" y="47"/>
                    <a:pt x="30" y="41"/>
                  </a:cubicBezTo>
                  <a:cubicBezTo>
                    <a:pt x="32" y="40"/>
                    <a:pt x="32" y="40"/>
                    <a:pt x="32" y="40"/>
                  </a:cubicBezTo>
                  <a:cubicBezTo>
                    <a:pt x="36" y="42"/>
                    <a:pt x="38" y="42"/>
                    <a:pt x="38" y="42"/>
                  </a:cubicBezTo>
                  <a:cubicBezTo>
                    <a:pt x="39" y="42"/>
                    <a:pt x="39" y="42"/>
                    <a:pt x="39" y="42"/>
                  </a:cubicBezTo>
                  <a:cubicBezTo>
                    <a:pt x="43" y="39"/>
                    <a:pt x="43" y="39"/>
                    <a:pt x="43" y="39"/>
                  </a:cubicBezTo>
                  <a:cubicBezTo>
                    <a:pt x="43" y="38"/>
                    <a:pt x="43" y="38"/>
                    <a:pt x="40" y="32"/>
                  </a:cubicBezTo>
                  <a:cubicBezTo>
                    <a:pt x="41" y="30"/>
                    <a:pt x="41" y="30"/>
                    <a:pt x="41" y="30"/>
                  </a:cubicBezTo>
                  <a:cubicBezTo>
                    <a:pt x="48" y="27"/>
                    <a:pt x="48" y="27"/>
                    <a:pt x="48" y="26"/>
                  </a:cubicBezTo>
                  <a:cubicBezTo>
                    <a:pt x="48" y="21"/>
                    <a:pt x="48" y="21"/>
                    <a:pt x="48" y="21"/>
                  </a:cubicBezTo>
                  <a:cubicBezTo>
                    <a:pt x="48" y="20"/>
                    <a:pt x="48" y="20"/>
                    <a:pt x="41" y="18"/>
                  </a:cubicBezTo>
                  <a:close/>
                  <a:moveTo>
                    <a:pt x="24" y="32"/>
                  </a:moveTo>
                  <a:cubicBezTo>
                    <a:pt x="19" y="32"/>
                    <a:pt x="16" y="28"/>
                    <a:pt x="16" y="24"/>
                  </a:cubicBezTo>
                  <a:cubicBezTo>
                    <a:pt x="16" y="19"/>
                    <a:pt x="19" y="16"/>
                    <a:pt x="24" y="16"/>
                  </a:cubicBezTo>
                  <a:cubicBezTo>
                    <a:pt x="29" y="16"/>
                    <a:pt x="32" y="19"/>
                    <a:pt x="32" y="24"/>
                  </a:cubicBezTo>
                  <a:cubicBezTo>
                    <a:pt x="32" y="28"/>
                    <a:pt x="29" y="32"/>
                    <a:pt x="24" y="32"/>
                  </a:cubicBezTo>
                  <a:close/>
                  <a:moveTo>
                    <a:pt x="24" y="32"/>
                  </a:moveTo>
                  <a:cubicBezTo>
                    <a:pt x="24" y="32"/>
                    <a:pt x="24" y="32"/>
                    <a:pt x="2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48"/>
            <p:cNvSpPr>
              <a:spLocks noEditPoints="1"/>
            </p:cNvSpPr>
            <p:nvPr/>
          </p:nvSpPr>
          <p:spPr bwMode="auto">
            <a:xfrm>
              <a:off x="5340350" y="974725"/>
              <a:ext cx="280988" cy="280988"/>
            </a:xfrm>
            <a:custGeom>
              <a:avLst/>
              <a:gdLst>
                <a:gd name="T0" fmla="*/ 65 w 75"/>
                <a:gd name="T1" fmla="*/ 28 h 75"/>
                <a:gd name="T2" fmla="*/ 64 w 75"/>
                <a:gd name="T3" fmla="*/ 25 h 75"/>
                <a:gd name="T4" fmla="*/ 67 w 75"/>
                <a:gd name="T5" fmla="*/ 14 h 75"/>
                <a:gd name="T6" fmla="*/ 61 w 75"/>
                <a:gd name="T7" fmla="*/ 8 h 75"/>
                <a:gd name="T8" fmla="*/ 61 w 75"/>
                <a:gd name="T9" fmla="*/ 8 h 75"/>
                <a:gd name="T10" fmla="*/ 60 w 75"/>
                <a:gd name="T11" fmla="*/ 8 h 75"/>
                <a:gd name="T12" fmla="*/ 50 w 75"/>
                <a:gd name="T13" fmla="*/ 12 h 75"/>
                <a:gd name="T14" fmla="*/ 47 w 75"/>
                <a:gd name="T15" fmla="*/ 11 h 75"/>
                <a:gd name="T16" fmla="*/ 41 w 75"/>
                <a:gd name="T17" fmla="*/ 0 h 75"/>
                <a:gd name="T18" fmla="*/ 33 w 75"/>
                <a:gd name="T19" fmla="*/ 0 h 75"/>
                <a:gd name="T20" fmla="*/ 28 w 75"/>
                <a:gd name="T21" fmla="*/ 11 h 75"/>
                <a:gd name="T22" fmla="*/ 25 w 75"/>
                <a:gd name="T23" fmla="*/ 12 h 75"/>
                <a:gd name="T24" fmla="*/ 15 w 75"/>
                <a:gd name="T25" fmla="*/ 8 h 75"/>
                <a:gd name="T26" fmla="*/ 14 w 75"/>
                <a:gd name="T27" fmla="*/ 8 h 75"/>
                <a:gd name="T28" fmla="*/ 8 w 75"/>
                <a:gd name="T29" fmla="*/ 14 h 75"/>
                <a:gd name="T30" fmla="*/ 11 w 75"/>
                <a:gd name="T31" fmla="*/ 25 h 75"/>
                <a:gd name="T32" fmla="*/ 10 w 75"/>
                <a:gd name="T33" fmla="*/ 28 h 75"/>
                <a:gd name="T34" fmla="*/ 0 w 75"/>
                <a:gd name="T35" fmla="*/ 34 h 75"/>
                <a:gd name="T36" fmla="*/ 0 w 75"/>
                <a:gd name="T37" fmla="*/ 42 h 75"/>
                <a:gd name="T38" fmla="*/ 10 w 75"/>
                <a:gd name="T39" fmla="*/ 47 h 75"/>
                <a:gd name="T40" fmla="*/ 11 w 75"/>
                <a:gd name="T41" fmla="*/ 50 h 75"/>
                <a:gd name="T42" fmla="*/ 8 w 75"/>
                <a:gd name="T43" fmla="*/ 61 h 75"/>
                <a:gd name="T44" fmla="*/ 14 w 75"/>
                <a:gd name="T45" fmla="*/ 67 h 75"/>
                <a:gd name="T46" fmla="*/ 14 w 75"/>
                <a:gd name="T47" fmla="*/ 67 h 75"/>
                <a:gd name="T48" fmla="*/ 15 w 75"/>
                <a:gd name="T49" fmla="*/ 67 h 75"/>
                <a:gd name="T50" fmla="*/ 25 w 75"/>
                <a:gd name="T51" fmla="*/ 63 h 75"/>
                <a:gd name="T52" fmla="*/ 28 w 75"/>
                <a:gd name="T53" fmla="*/ 65 h 75"/>
                <a:gd name="T54" fmla="*/ 34 w 75"/>
                <a:gd name="T55" fmla="*/ 75 h 75"/>
                <a:gd name="T56" fmla="*/ 42 w 75"/>
                <a:gd name="T57" fmla="*/ 75 h 75"/>
                <a:gd name="T58" fmla="*/ 47 w 75"/>
                <a:gd name="T59" fmla="*/ 65 h 75"/>
                <a:gd name="T60" fmla="*/ 50 w 75"/>
                <a:gd name="T61" fmla="*/ 63 h 75"/>
                <a:gd name="T62" fmla="*/ 60 w 75"/>
                <a:gd name="T63" fmla="*/ 67 h 75"/>
                <a:gd name="T64" fmla="*/ 61 w 75"/>
                <a:gd name="T65" fmla="*/ 67 h 75"/>
                <a:gd name="T66" fmla="*/ 67 w 75"/>
                <a:gd name="T67" fmla="*/ 61 h 75"/>
                <a:gd name="T68" fmla="*/ 64 w 75"/>
                <a:gd name="T69" fmla="*/ 50 h 75"/>
                <a:gd name="T70" fmla="*/ 65 w 75"/>
                <a:gd name="T71" fmla="*/ 47 h 75"/>
                <a:gd name="T72" fmla="*/ 75 w 75"/>
                <a:gd name="T73" fmla="*/ 41 h 75"/>
                <a:gd name="T74" fmla="*/ 75 w 75"/>
                <a:gd name="T75" fmla="*/ 34 h 75"/>
                <a:gd name="T76" fmla="*/ 65 w 75"/>
                <a:gd name="T77" fmla="*/ 28 h 75"/>
                <a:gd name="T78" fmla="*/ 38 w 75"/>
                <a:gd name="T79" fmla="*/ 51 h 75"/>
                <a:gd name="T80" fmla="*/ 24 w 75"/>
                <a:gd name="T81" fmla="*/ 38 h 75"/>
                <a:gd name="T82" fmla="*/ 38 w 75"/>
                <a:gd name="T83" fmla="*/ 25 h 75"/>
                <a:gd name="T84" fmla="*/ 51 w 75"/>
                <a:gd name="T85" fmla="*/ 38 h 75"/>
                <a:gd name="T86" fmla="*/ 38 w 75"/>
                <a:gd name="T87" fmla="*/ 51 h 75"/>
                <a:gd name="T88" fmla="*/ 38 w 75"/>
                <a:gd name="T89" fmla="*/ 51 h 75"/>
                <a:gd name="T90" fmla="*/ 38 w 75"/>
                <a:gd name="T91"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75">
                  <a:moveTo>
                    <a:pt x="65" y="28"/>
                  </a:moveTo>
                  <a:cubicBezTo>
                    <a:pt x="64" y="25"/>
                    <a:pt x="64" y="25"/>
                    <a:pt x="64" y="25"/>
                  </a:cubicBezTo>
                  <a:cubicBezTo>
                    <a:pt x="68" y="15"/>
                    <a:pt x="68" y="15"/>
                    <a:pt x="67" y="14"/>
                  </a:cubicBezTo>
                  <a:cubicBezTo>
                    <a:pt x="61" y="8"/>
                    <a:pt x="61" y="8"/>
                    <a:pt x="61" y="8"/>
                  </a:cubicBezTo>
                  <a:cubicBezTo>
                    <a:pt x="61" y="8"/>
                    <a:pt x="61" y="8"/>
                    <a:pt x="61" y="8"/>
                  </a:cubicBezTo>
                  <a:cubicBezTo>
                    <a:pt x="60" y="8"/>
                    <a:pt x="60" y="8"/>
                    <a:pt x="60" y="8"/>
                  </a:cubicBezTo>
                  <a:cubicBezTo>
                    <a:pt x="60" y="8"/>
                    <a:pt x="59" y="8"/>
                    <a:pt x="50" y="12"/>
                  </a:cubicBezTo>
                  <a:cubicBezTo>
                    <a:pt x="47" y="11"/>
                    <a:pt x="47" y="11"/>
                    <a:pt x="47" y="11"/>
                  </a:cubicBezTo>
                  <a:cubicBezTo>
                    <a:pt x="43" y="0"/>
                    <a:pt x="43" y="0"/>
                    <a:pt x="41" y="0"/>
                  </a:cubicBezTo>
                  <a:cubicBezTo>
                    <a:pt x="33" y="0"/>
                    <a:pt x="33" y="0"/>
                    <a:pt x="33" y="0"/>
                  </a:cubicBezTo>
                  <a:cubicBezTo>
                    <a:pt x="32" y="0"/>
                    <a:pt x="32" y="0"/>
                    <a:pt x="28" y="11"/>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1" y="25"/>
                  </a:cubicBezTo>
                  <a:cubicBezTo>
                    <a:pt x="10" y="28"/>
                    <a:pt x="10" y="28"/>
                    <a:pt x="10" y="28"/>
                  </a:cubicBezTo>
                  <a:cubicBezTo>
                    <a:pt x="0" y="32"/>
                    <a:pt x="0" y="33"/>
                    <a:pt x="0" y="34"/>
                  </a:cubicBezTo>
                  <a:cubicBezTo>
                    <a:pt x="0" y="42"/>
                    <a:pt x="0" y="42"/>
                    <a:pt x="0" y="42"/>
                  </a:cubicBezTo>
                  <a:cubicBezTo>
                    <a:pt x="0" y="43"/>
                    <a:pt x="0" y="43"/>
                    <a:pt x="10" y="47"/>
                  </a:cubicBezTo>
                  <a:cubicBezTo>
                    <a:pt x="11" y="50"/>
                    <a:pt x="11" y="50"/>
                    <a:pt x="11" y="50"/>
                  </a:cubicBezTo>
                  <a:cubicBezTo>
                    <a:pt x="7" y="60"/>
                    <a:pt x="7" y="60"/>
                    <a:pt x="8" y="61"/>
                  </a:cubicBezTo>
                  <a:cubicBezTo>
                    <a:pt x="14" y="67"/>
                    <a:pt x="14" y="67"/>
                    <a:pt x="14" y="67"/>
                  </a:cubicBezTo>
                  <a:cubicBezTo>
                    <a:pt x="14" y="67"/>
                    <a:pt x="14" y="67"/>
                    <a:pt x="14" y="67"/>
                  </a:cubicBezTo>
                  <a:cubicBezTo>
                    <a:pt x="15" y="67"/>
                    <a:pt x="15" y="67"/>
                    <a:pt x="15" y="67"/>
                  </a:cubicBezTo>
                  <a:cubicBezTo>
                    <a:pt x="15" y="67"/>
                    <a:pt x="16" y="67"/>
                    <a:pt x="25" y="63"/>
                  </a:cubicBezTo>
                  <a:cubicBezTo>
                    <a:pt x="28" y="65"/>
                    <a:pt x="28" y="65"/>
                    <a:pt x="28" y="65"/>
                  </a:cubicBezTo>
                  <a:cubicBezTo>
                    <a:pt x="32" y="75"/>
                    <a:pt x="33" y="75"/>
                    <a:pt x="34" y="75"/>
                  </a:cubicBezTo>
                  <a:cubicBezTo>
                    <a:pt x="42" y="75"/>
                    <a:pt x="42" y="75"/>
                    <a:pt x="42" y="75"/>
                  </a:cubicBezTo>
                  <a:cubicBezTo>
                    <a:pt x="43" y="75"/>
                    <a:pt x="43" y="75"/>
                    <a:pt x="47" y="65"/>
                  </a:cubicBezTo>
                  <a:cubicBezTo>
                    <a:pt x="50" y="63"/>
                    <a:pt x="50" y="63"/>
                    <a:pt x="50" y="63"/>
                  </a:cubicBezTo>
                  <a:cubicBezTo>
                    <a:pt x="56" y="66"/>
                    <a:pt x="59" y="67"/>
                    <a:pt x="60" y="67"/>
                  </a:cubicBezTo>
                  <a:cubicBezTo>
                    <a:pt x="61" y="67"/>
                    <a:pt x="61" y="67"/>
                    <a:pt x="61" y="67"/>
                  </a:cubicBezTo>
                  <a:cubicBezTo>
                    <a:pt x="67" y="61"/>
                    <a:pt x="67" y="61"/>
                    <a:pt x="67" y="61"/>
                  </a:cubicBezTo>
                  <a:cubicBezTo>
                    <a:pt x="68" y="60"/>
                    <a:pt x="68" y="60"/>
                    <a:pt x="64" y="50"/>
                  </a:cubicBezTo>
                  <a:cubicBezTo>
                    <a:pt x="65" y="47"/>
                    <a:pt x="65" y="47"/>
                    <a:pt x="65" y="47"/>
                  </a:cubicBezTo>
                  <a:cubicBezTo>
                    <a:pt x="75" y="43"/>
                    <a:pt x="75" y="42"/>
                    <a:pt x="75" y="41"/>
                  </a:cubicBezTo>
                  <a:cubicBezTo>
                    <a:pt x="75" y="34"/>
                    <a:pt x="75" y="34"/>
                    <a:pt x="75" y="34"/>
                  </a:cubicBezTo>
                  <a:cubicBezTo>
                    <a:pt x="75" y="32"/>
                    <a:pt x="75" y="32"/>
                    <a:pt x="65" y="28"/>
                  </a:cubicBezTo>
                  <a:close/>
                  <a:moveTo>
                    <a:pt x="38" y="51"/>
                  </a:moveTo>
                  <a:cubicBezTo>
                    <a:pt x="30" y="51"/>
                    <a:pt x="24" y="45"/>
                    <a:pt x="24" y="38"/>
                  </a:cubicBezTo>
                  <a:cubicBezTo>
                    <a:pt x="24" y="30"/>
                    <a:pt x="30" y="25"/>
                    <a:pt x="38" y="25"/>
                  </a:cubicBezTo>
                  <a:cubicBezTo>
                    <a:pt x="45" y="25"/>
                    <a:pt x="51" y="30"/>
                    <a:pt x="51" y="38"/>
                  </a:cubicBezTo>
                  <a:cubicBezTo>
                    <a:pt x="51" y="45"/>
                    <a:pt x="45" y="51"/>
                    <a:pt x="38" y="51"/>
                  </a:cubicBezTo>
                  <a:close/>
                  <a:moveTo>
                    <a:pt x="38" y="51"/>
                  </a:moveTo>
                  <a:cubicBezTo>
                    <a:pt x="38" y="51"/>
                    <a:pt x="38" y="51"/>
                    <a:pt x="38" y="5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9"/>
            <p:cNvSpPr>
              <a:spLocks noEditPoints="1"/>
            </p:cNvSpPr>
            <p:nvPr/>
          </p:nvSpPr>
          <p:spPr bwMode="auto">
            <a:xfrm>
              <a:off x="4959350" y="3384550"/>
              <a:ext cx="285750" cy="277813"/>
            </a:xfrm>
            <a:custGeom>
              <a:avLst/>
              <a:gdLst>
                <a:gd name="T0" fmla="*/ 65 w 76"/>
                <a:gd name="T1" fmla="*/ 28 h 74"/>
                <a:gd name="T2" fmla="*/ 64 w 76"/>
                <a:gd name="T3" fmla="*/ 25 h 74"/>
                <a:gd name="T4" fmla="*/ 67 w 76"/>
                <a:gd name="T5" fmla="*/ 14 h 74"/>
                <a:gd name="T6" fmla="*/ 62 w 76"/>
                <a:gd name="T7" fmla="*/ 8 h 74"/>
                <a:gd name="T8" fmla="*/ 61 w 76"/>
                <a:gd name="T9" fmla="*/ 8 h 74"/>
                <a:gd name="T10" fmla="*/ 60 w 76"/>
                <a:gd name="T11" fmla="*/ 8 h 74"/>
                <a:gd name="T12" fmla="*/ 50 w 76"/>
                <a:gd name="T13" fmla="*/ 12 h 74"/>
                <a:gd name="T14" fmla="*/ 47 w 76"/>
                <a:gd name="T15" fmla="*/ 10 h 74"/>
                <a:gd name="T16" fmla="*/ 42 w 76"/>
                <a:gd name="T17" fmla="*/ 0 h 74"/>
                <a:gd name="T18" fmla="*/ 34 w 76"/>
                <a:gd name="T19" fmla="*/ 0 h 74"/>
                <a:gd name="T20" fmla="*/ 28 w 76"/>
                <a:gd name="T21" fmla="*/ 10 h 74"/>
                <a:gd name="T22" fmla="*/ 25 w 76"/>
                <a:gd name="T23" fmla="*/ 12 h 74"/>
                <a:gd name="T24" fmla="*/ 15 w 76"/>
                <a:gd name="T25" fmla="*/ 8 h 74"/>
                <a:gd name="T26" fmla="*/ 14 w 76"/>
                <a:gd name="T27" fmla="*/ 8 h 74"/>
                <a:gd name="T28" fmla="*/ 8 w 76"/>
                <a:gd name="T29" fmla="*/ 14 h 74"/>
                <a:gd name="T30" fmla="*/ 12 w 76"/>
                <a:gd name="T31" fmla="*/ 25 h 74"/>
                <a:gd name="T32" fmla="*/ 10 w 76"/>
                <a:gd name="T33" fmla="*/ 28 h 74"/>
                <a:gd name="T34" fmla="*/ 0 w 76"/>
                <a:gd name="T35" fmla="*/ 33 h 74"/>
                <a:gd name="T36" fmla="*/ 0 w 76"/>
                <a:gd name="T37" fmla="*/ 41 h 74"/>
                <a:gd name="T38" fmla="*/ 10 w 76"/>
                <a:gd name="T39" fmla="*/ 47 h 74"/>
                <a:gd name="T40" fmla="*/ 12 w 76"/>
                <a:gd name="T41" fmla="*/ 50 h 74"/>
                <a:gd name="T42" fmla="*/ 8 w 76"/>
                <a:gd name="T43" fmla="*/ 61 h 74"/>
                <a:gd name="T44" fmla="*/ 14 w 76"/>
                <a:gd name="T45" fmla="*/ 66 h 74"/>
                <a:gd name="T46" fmla="*/ 14 w 76"/>
                <a:gd name="T47" fmla="*/ 67 h 74"/>
                <a:gd name="T48" fmla="*/ 15 w 76"/>
                <a:gd name="T49" fmla="*/ 67 h 74"/>
                <a:gd name="T50" fmla="*/ 25 w 76"/>
                <a:gd name="T51" fmla="*/ 63 h 74"/>
                <a:gd name="T52" fmla="*/ 28 w 76"/>
                <a:gd name="T53" fmla="*/ 64 h 74"/>
                <a:gd name="T54" fmla="*/ 34 w 76"/>
                <a:gd name="T55" fmla="*/ 74 h 74"/>
                <a:gd name="T56" fmla="*/ 42 w 76"/>
                <a:gd name="T57" fmla="*/ 74 h 74"/>
                <a:gd name="T58" fmla="*/ 47 w 76"/>
                <a:gd name="T59" fmla="*/ 64 h 74"/>
                <a:gd name="T60" fmla="*/ 50 w 76"/>
                <a:gd name="T61" fmla="*/ 63 h 74"/>
                <a:gd name="T62" fmla="*/ 61 w 76"/>
                <a:gd name="T63" fmla="*/ 67 h 74"/>
                <a:gd name="T64" fmla="*/ 61 w 76"/>
                <a:gd name="T65" fmla="*/ 67 h 74"/>
                <a:gd name="T66" fmla="*/ 67 w 76"/>
                <a:gd name="T67" fmla="*/ 61 h 74"/>
                <a:gd name="T68" fmla="*/ 64 w 76"/>
                <a:gd name="T69" fmla="*/ 50 h 74"/>
                <a:gd name="T70" fmla="*/ 65 w 76"/>
                <a:gd name="T71" fmla="*/ 47 h 74"/>
                <a:gd name="T72" fmla="*/ 76 w 76"/>
                <a:gd name="T73" fmla="*/ 41 h 74"/>
                <a:gd name="T74" fmla="*/ 76 w 76"/>
                <a:gd name="T75" fmla="*/ 33 h 74"/>
                <a:gd name="T76" fmla="*/ 65 w 76"/>
                <a:gd name="T77" fmla="*/ 28 h 74"/>
                <a:gd name="T78" fmla="*/ 38 w 76"/>
                <a:gd name="T79" fmla="*/ 50 h 74"/>
                <a:gd name="T80" fmla="*/ 24 w 76"/>
                <a:gd name="T81" fmla="*/ 37 h 74"/>
                <a:gd name="T82" fmla="*/ 38 w 76"/>
                <a:gd name="T83" fmla="*/ 24 h 74"/>
                <a:gd name="T84" fmla="*/ 51 w 76"/>
                <a:gd name="T85" fmla="*/ 37 h 74"/>
                <a:gd name="T86" fmla="*/ 38 w 76"/>
                <a:gd name="T87" fmla="*/ 50 h 74"/>
                <a:gd name="T88" fmla="*/ 38 w 76"/>
                <a:gd name="T89" fmla="*/ 50 h 74"/>
                <a:gd name="T90" fmla="*/ 38 w 76"/>
                <a:gd name="T9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4">
                  <a:moveTo>
                    <a:pt x="65" y="28"/>
                  </a:moveTo>
                  <a:cubicBezTo>
                    <a:pt x="64" y="25"/>
                    <a:pt x="64" y="25"/>
                    <a:pt x="64" y="25"/>
                  </a:cubicBezTo>
                  <a:cubicBezTo>
                    <a:pt x="68" y="15"/>
                    <a:pt x="68" y="14"/>
                    <a:pt x="67" y="14"/>
                  </a:cubicBezTo>
                  <a:cubicBezTo>
                    <a:pt x="62" y="8"/>
                    <a:pt x="62" y="8"/>
                    <a:pt x="62" y="8"/>
                  </a:cubicBezTo>
                  <a:cubicBezTo>
                    <a:pt x="61" y="8"/>
                    <a:pt x="61" y="8"/>
                    <a:pt x="61" y="8"/>
                  </a:cubicBezTo>
                  <a:cubicBezTo>
                    <a:pt x="60" y="8"/>
                    <a:pt x="60" y="8"/>
                    <a:pt x="60" y="8"/>
                  </a:cubicBezTo>
                  <a:cubicBezTo>
                    <a:pt x="60" y="8"/>
                    <a:pt x="59" y="8"/>
                    <a:pt x="50" y="12"/>
                  </a:cubicBezTo>
                  <a:cubicBezTo>
                    <a:pt x="47" y="10"/>
                    <a:pt x="47" y="10"/>
                    <a:pt x="47" y="10"/>
                  </a:cubicBezTo>
                  <a:cubicBezTo>
                    <a:pt x="43" y="0"/>
                    <a:pt x="43" y="0"/>
                    <a:pt x="42" y="0"/>
                  </a:cubicBezTo>
                  <a:cubicBezTo>
                    <a:pt x="34" y="0"/>
                    <a:pt x="34" y="0"/>
                    <a:pt x="34" y="0"/>
                  </a:cubicBezTo>
                  <a:cubicBezTo>
                    <a:pt x="32" y="0"/>
                    <a:pt x="32" y="0"/>
                    <a:pt x="28" y="10"/>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0" y="28"/>
                    <a:pt x="10" y="28"/>
                    <a:pt x="10" y="28"/>
                  </a:cubicBezTo>
                  <a:cubicBezTo>
                    <a:pt x="0" y="32"/>
                    <a:pt x="0" y="32"/>
                    <a:pt x="0" y="33"/>
                  </a:cubicBezTo>
                  <a:cubicBezTo>
                    <a:pt x="0" y="41"/>
                    <a:pt x="0" y="41"/>
                    <a:pt x="0" y="41"/>
                  </a:cubicBezTo>
                  <a:cubicBezTo>
                    <a:pt x="0" y="43"/>
                    <a:pt x="0" y="43"/>
                    <a:pt x="10" y="47"/>
                  </a:cubicBezTo>
                  <a:cubicBezTo>
                    <a:pt x="12" y="50"/>
                    <a:pt x="12" y="50"/>
                    <a:pt x="12" y="50"/>
                  </a:cubicBezTo>
                  <a:cubicBezTo>
                    <a:pt x="7" y="60"/>
                    <a:pt x="7" y="60"/>
                    <a:pt x="8" y="61"/>
                  </a:cubicBezTo>
                  <a:cubicBezTo>
                    <a:pt x="14" y="66"/>
                    <a:pt x="14" y="66"/>
                    <a:pt x="14" y="66"/>
                  </a:cubicBezTo>
                  <a:cubicBezTo>
                    <a:pt x="14" y="67"/>
                    <a:pt x="14" y="67"/>
                    <a:pt x="14" y="67"/>
                  </a:cubicBezTo>
                  <a:cubicBezTo>
                    <a:pt x="15" y="67"/>
                    <a:pt x="15" y="67"/>
                    <a:pt x="15" y="67"/>
                  </a:cubicBezTo>
                  <a:cubicBezTo>
                    <a:pt x="15" y="67"/>
                    <a:pt x="16" y="67"/>
                    <a:pt x="25" y="63"/>
                  </a:cubicBezTo>
                  <a:cubicBezTo>
                    <a:pt x="28" y="64"/>
                    <a:pt x="28" y="64"/>
                    <a:pt x="28" y="64"/>
                  </a:cubicBezTo>
                  <a:cubicBezTo>
                    <a:pt x="32" y="74"/>
                    <a:pt x="33" y="74"/>
                    <a:pt x="34" y="74"/>
                  </a:cubicBezTo>
                  <a:cubicBezTo>
                    <a:pt x="42" y="74"/>
                    <a:pt x="42" y="74"/>
                    <a:pt x="42" y="74"/>
                  </a:cubicBezTo>
                  <a:cubicBezTo>
                    <a:pt x="43" y="74"/>
                    <a:pt x="44" y="74"/>
                    <a:pt x="47" y="64"/>
                  </a:cubicBezTo>
                  <a:cubicBezTo>
                    <a:pt x="50" y="63"/>
                    <a:pt x="50" y="63"/>
                    <a:pt x="50" y="63"/>
                  </a:cubicBezTo>
                  <a:cubicBezTo>
                    <a:pt x="56" y="65"/>
                    <a:pt x="60" y="67"/>
                    <a:pt x="61" y="67"/>
                  </a:cubicBezTo>
                  <a:cubicBezTo>
                    <a:pt x="61" y="67"/>
                    <a:pt x="61" y="67"/>
                    <a:pt x="61" y="67"/>
                  </a:cubicBezTo>
                  <a:cubicBezTo>
                    <a:pt x="67" y="61"/>
                    <a:pt x="67" y="61"/>
                    <a:pt x="67" y="61"/>
                  </a:cubicBezTo>
                  <a:cubicBezTo>
                    <a:pt x="68" y="60"/>
                    <a:pt x="69" y="59"/>
                    <a:pt x="64" y="50"/>
                  </a:cubicBezTo>
                  <a:cubicBezTo>
                    <a:pt x="65" y="47"/>
                    <a:pt x="65" y="47"/>
                    <a:pt x="65" y="47"/>
                  </a:cubicBezTo>
                  <a:cubicBezTo>
                    <a:pt x="76" y="43"/>
                    <a:pt x="76" y="42"/>
                    <a:pt x="76" y="41"/>
                  </a:cubicBezTo>
                  <a:cubicBezTo>
                    <a:pt x="76" y="33"/>
                    <a:pt x="76" y="33"/>
                    <a:pt x="76" y="33"/>
                  </a:cubicBezTo>
                  <a:cubicBezTo>
                    <a:pt x="76" y="32"/>
                    <a:pt x="76" y="32"/>
                    <a:pt x="65" y="28"/>
                  </a:cubicBezTo>
                  <a:close/>
                  <a:moveTo>
                    <a:pt x="38" y="50"/>
                  </a:moveTo>
                  <a:cubicBezTo>
                    <a:pt x="30" y="50"/>
                    <a:pt x="24" y="44"/>
                    <a:pt x="24" y="37"/>
                  </a:cubicBezTo>
                  <a:cubicBezTo>
                    <a:pt x="24" y="30"/>
                    <a:pt x="30" y="24"/>
                    <a:pt x="38" y="24"/>
                  </a:cubicBezTo>
                  <a:cubicBezTo>
                    <a:pt x="45" y="24"/>
                    <a:pt x="51" y="30"/>
                    <a:pt x="51" y="37"/>
                  </a:cubicBezTo>
                  <a:cubicBezTo>
                    <a:pt x="51" y="44"/>
                    <a:pt x="45" y="50"/>
                    <a:pt x="38" y="50"/>
                  </a:cubicBezTo>
                  <a:close/>
                  <a:moveTo>
                    <a:pt x="38" y="50"/>
                  </a:moveTo>
                  <a:cubicBezTo>
                    <a:pt x="38" y="50"/>
                    <a:pt x="38" y="50"/>
                    <a:pt x="38" y="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50"/>
            <p:cNvSpPr>
              <a:spLocks noEditPoints="1"/>
            </p:cNvSpPr>
            <p:nvPr/>
          </p:nvSpPr>
          <p:spPr bwMode="auto">
            <a:xfrm>
              <a:off x="4605338" y="1766888"/>
              <a:ext cx="287338" cy="279400"/>
            </a:xfrm>
            <a:custGeom>
              <a:avLst/>
              <a:gdLst>
                <a:gd name="T0" fmla="*/ 65 w 76"/>
                <a:gd name="T1" fmla="*/ 28 h 74"/>
                <a:gd name="T2" fmla="*/ 64 w 76"/>
                <a:gd name="T3" fmla="*/ 25 h 74"/>
                <a:gd name="T4" fmla="*/ 67 w 76"/>
                <a:gd name="T5" fmla="*/ 14 h 74"/>
                <a:gd name="T6" fmla="*/ 62 w 76"/>
                <a:gd name="T7" fmla="*/ 8 h 74"/>
                <a:gd name="T8" fmla="*/ 61 w 76"/>
                <a:gd name="T9" fmla="*/ 8 h 74"/>
                <a:gd name="T10" fmla="*/ 60 w 76"/>
                <a:gd name="T11" fmla="*/ 8 h 74"/>
                <a:gd name="T12" fmla="*/ 51 w 76"/>
                <a:gd name="T13" fmla="*/ 12 h 74"/>
                <a:gd name="T14" fmla="*/ 47 w 76"/>
                <a:gd name="T15" fmla="*/ 10 h 74"/>
                <a:gd name="T16" fmla="*/ 42 w 76"/>
                <a:gd name="T17" fmla="*/ 0 h 74"/>
                <a:gd name="T18" fmla="*/ 34 w 76"/>
                <a:gd name="T19" fmla="*/ 0 h 74"/>
                <a:gd name="T20" fmla="*/ 28 w 76"/>
                <a:gd name="T21" fmla="*/ 10 h 74"/>
                <a:gd name="T22" fmla="*/ 25 w 76"/>
                <a:gd name="T23" fmla="*/ 12 h 74"/>
                <a:gd name="T24" fmla="*/ 15 w 76"/>
                <a:gd name="T25" fmla="*/ 8 h 74"/>
                <a:gd name="T26" fmla="*/ 14 w 76"/>
                <a:gd name="T27" fmla="*/ 8 h 74"/>
                <a:gd name="T28" fmla="*/ 8 w 76"/>
                <a:gd name="T29" fmla="*/ 14 h 74"/>
                <a:gd name="T30" fmla="*/ 12 w 76"/>
                <a:gd name="T31" fmla="*/ 25 h 74"/>
                <a:gd name="T32" fmla="*/ 10 w 76"/>
                <a:gd name="T33" fmla="*/ 28 h 74"/>
                <a:gd name="T34" fmla="*/ 0 w 76"/>
                <a:gd name="T35" fmla="*/ 34 h 74"/>
                <a:gd name="T36" fmla="*/ 0 w 76"/>
                <a:gd name="T37" fmla="*/ 41 h 74"/>
                <a:gd name="T38" fmla="*/ 10 w 76"/>
                <a:gd name="T39" fmla="*/ 47 h 74"/>
                <a:gd name="T40" fmla="*/ 12 w 76"/>
                <a:gd name="T41" fmla="*/ 50 h 74"/>
                <a:gd name="T42" fmla="*/ 8 w 76"/>
                <a:gd name="T43" fmla="*/ 61 h 74"/>
                <a:gd name="T44" fmla="*/ 14 w 76"/>
                <a:gd name="T45" fmla="*/ 66 h 74"/>
                <a:gd name="T46" fmla="*/ 15 w 76"/>
                <a:gd name="T47" fmla="*/ 67 h 74"/>
                <a:gd name="T48" fmla="*/ 15 w 76"/>
                <a:gd name="T49" fmla="*/ 67 h 74"/>
                <a:gd name="T50" fmla="*/ 25 w 76"/>
                <a:gd name="T51" fmla="*/ 63 h 74"/>
                <a:gd name="T52" fmla="*/ 28 w 76"/>
                <a:gd name="T53" fmla="*/ 64 h 74"/>
                <a:gd name="T54" fmla="*/ 34 w 76"/>
                <a:gd name="T55" fmla="*/ 74 h 74"/>
                <a:gd name="T56" fmla="*/ 42 w 76"/>
                <a:gd name="T57" fmla="*/ 74 h 74"/>
                <a:gd name="T58" fmla="*/ 47 w 76"/>
                <a:gd name="T59" fmla="*/ 64 h 74"/>
                <a:gd name="T60" fmla="*/ 51 w 76"/>
                <a:gd name="T61" fmla="*/ 63 h 74"/>
                <a:gd name="T62" fmla="*/ 61 w 76"/>
                <a:gd name="T63" fmla="*/ 67 h 74"/>
                <a:gd name="T64" fmla="*/ 61 w 76"/>
                <a:gd name="T65" fmla="*/ 67 h 74"/>
                <a:gd name="T66" fmla="*/ 68 w 76"/>
                <a:gd name="T67" fmla="*/ 61 h 74"/>
                <a:gd name="T68" fmla="*/ 64 w 76"/>
                <a:gd name="T69" fmla="*/ 50 h 74"/>
                <a:gd name="T70" fmla="*/ 65 w 76"/>
                <a:gd name="T71" fmla="*/ 47 h 74"/>
                <a:gd name="T72" fmla="*/ 76 w 76"/>
                <a:gd name="T73" fmla="*/ 41 h 74"/>
                <a:gd name="T74" fmla="*/ 76 w 76"/>
                <a:gd name="T75" fmla="*/ 33 h 74"/>
                <a:gd name="T76" fmla="*/ 65 w 76"/>
                <a:gd name="T77" fmla="*/ 28 h 74"/>
                <a:gd name="T78" fmla="*/ 38 w 76"/>
                <a:gd name="T79" fmla="*/ 50 h 74"/>
                <a:gd name="T80" fmla="*/ 25 w 76"/>
                <a:gd name="T81" fmla="*/ 37 h 74"/>
                <a:gd name="T82" fmla="*/ 38 w 76"/>
                <a:gd name="T83" fmla="*/ 24 h 74"/>
                <a:gd name="T84" fmla="*/ 51 w 76"/>
                <a:gd name="T85" fmla="*/ 37 h 74"/>
                <a:gd name="T86" fmla="*/ 38 w 76"/>
                <a:gd name="T87" fmla="*/ 50 h 74"/>
                <a:gd name="T88" fmla="*/ 38 w 76"/>
                <a:gd name="T89" fmla="*/ 50 h 74"/>
                <a:gd name="T90" fmla="*/ 38 w 76"/>
                <a:gd name="T9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4">
                  <a:moveTo>
                    <a:pt x="65" y="28"/>
                  </a:moveTo>
                  <a:cubicBezTo>
                    <a:pt x="64" y="25"/>
                    <a:pt x="64" y="25"/>
                    <a:pt x="64" y="25"/>
                  </a:cubicBezTo>
                  <a:cubicBezTo>
                    <a:pt x="68" y="15"/>
                    <a:pt x="68" y="15"/>
                    <a:pt x="67" y="14"/>
                  </a:cubicBezTo>
                  <a:cubicBezTo>
                    <a:pt x="62" y="8"/>
                    <a:pt x="62" y="8"/>
                    <a:pt x="62" y="8"/>
                  </a:cubicBezTo>
                  <a:cubicBezTo>
                    <a:pt x="61" y="8"/>
                    <a:pt x="61" y="8"/>
                    <a:pt x="61" y="8"/>
                  </a:cubicBezTo>
                  <a:cubicBezTo>
                    <a:pt x="60" y="8"/>
                    <a:pt x="60" y="8"/>
                    <a:pt x="60" y="8"/>
                  </a:cubicBezTo>
                  <a:cubicBezTo>
                    <a:pt x="60" y="8"/>
                    <a:pt x="59" y="8"/>
                    <a:pt x="51" y="12"/>
                  </a:cubicBezTo>
                  <a:cubicBezTo>
                    <a:pt x="47" y="10"/>
                    <a:pt x="47" y="10"/>
                    <a:pt x="47" y="10"/>
                  </a:cubicBezTo>
                  <a:cubicBezTo>
                    <a:pt x="43" y="0"/>
                    <a:pt x="43" y="0"/>
                    <a:pt x="42" y="0"/>
                  </a:cubicBezTo>
                  <a:cubicBezTo>
                    <a:pt x="34" y="0"/>
                    <a:pt x="34" y="0"/>
                    <a:pt x="34" y="0"/>
                  </a:cubicBezTo>
                  <a:cubicBezTo>
                    <a:pt x="33" y="0"/>
                    <a:pt x="32" y="0"/>
                    <a:pt x="28" y="10"/>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0" y="28"/>
                    <a:pt x="10" y="28"/>
                    <a:pt x="10" y="28"/>
                  </a:cubicBezTo>
                  <a:cubicBezTo>
                    <a:pt x="0" y="32"/>
                    <a:pt x="0" y="32"/>
                    <a:pt x="0" y="34"/>
                  </a:cubicBezTo>
                  <a:cubicBezTo>
                    <a:pt x="0" y="41"/>
                    <a:pt x="0" y="41"/>
                    <a:pt x="0" y="41"/>
                  </a:cubicBezTo>
                  <a:cubicBezTo>
                    <a:pt x="0" y="43"/>
                    <a:pt x="0" y="43"/>
                    <a:pt x="10" y="47"/>
                  </a:cubicBezTo>
                  <a:cubicBezTo>
                    <a:pt x="12" y="50"/>
                    <a:pt x="12" y="50"/>
                    <a:pt x="12" y="50"/>
                  </a:cubicBezTo>
                  <a:cubicBezTo>
                    <a:pt x="7" y="60"/>
                    <a:pt x="8" y="60"/>
                    <a:pt x="8" y="61"/>
                  </a:cubicBezTo>
                  <a:cubicBezTo>
                    <a:pt x="14" y="66"/>
                    <a:pt x="14" y="66"/>
                    <a:pt x="14" y="66"/>
                  </a:cubicBezTo>
                  <a:cubicBezTo>
                    <a:pt x="15" y="67"/>
                    <a:pt x="15" y="67"/>
                    <a:pt x="15" y="67"/>
                  </a:cubicBezTo>
                  <a:cubicBezTo>
                    <a:pt x="15" y="67"/>
                    <a:pt x="15" y="67"/>
                    <a:pt x="15" y="67"/>
                  </a:cubicBezTo>
                  <a:cubicBezTo>
                    <a:pt x="16" y="67"/>
                    <a:pt x="17" y="67"/>
                    <a:pt x="25" y="63"/>
                  </a:cubicBezTo>
                  <a:cubicBezTo>
                    <a:pt x="28" y="64"/>
                    <a:pt x="28" y="64"/>
                    <a:pt x="28" y="64"/>
                  </a:cubicBezTo>
                  <a:cubicBezTo>
                    <a:pt x="32" y="74"/>
                    <a:pt x="33" y="74"/>
                    <a:pt x="34" y="74"/>
                  </a:cubicBezTo>
                  <a:cubicBezTo>
                    <a:pt x="42" y="74"/>
                    <a:pt x="42" y="74"/>
                    <a:pt x="42" y="74"/>
                  </a:cubicBezTo>
                  <a:cubicBezTo>
                    <a:pt x="43" y="74"/>
                    <a:pt x="44" y="74"/>
                    <a:pt x="47" y="64"/>
                  </a:cubicBezTo>
                  <a:cubicBezTo>
                    <a:pt x="51" y="63"/>
                    <a:pt x="51" y="63"/>
                    <a:pt x="51" y="63"/>
                  </a:cubicBezTo>
                  <a:cubicBezTo>
                    <a:pt x="56" y="65"/>
                    <a:pt x="60" y="67"/>
                    <a:pt x="61" y="67"/>
                  </a:cubicBezTo>
                  <a:cubicBezTo>
                    <a:pt x="61" y="67"/>
                    <a:pt x="61" y="67"/>
                    <a:pt x="61" y="67"/>
                  </a:cubicBezTo>
                  <a:cubicBezTo>
                    <a:pt x="68" y="61"/>
                    <a:pt x="68" y="61"/>
                    <a:pt x="68" y="61"/>
                  </a:cubicBezTo>
                  <a:cubicBezTo>
                    <a:pt x="68" y="60"/>
                    <a:pt x="69" y="60"/>
                    <a:pt x="64" y="50"/>
                  </a:cubicBezTo>
                  <a:cubicBezTo>
                    <a:pt x="65" y="47"/>
                    <a:pt x="65" y="47"/>
                    <a:pt x="65" y="47"/>
                  </a:cubicBezTo>
                  <a:cubicBezTo>
                    <a:pt x="76" y="43"/>
                    <a:pt x="76" y="42"/>
                    <a:pt x="76" y="41"/>
                  </a:cubicBezTo>
                  <a:cubicBezTo>
                    <a:pt x="76" y="33"/>
                    <a:pt x="76" y="33"/>
                    <a:pt x="76" y="33"/>
                  </a:cubicBezTo>
                  <a:cubicBezTo>
                    <a:pt x="76" y="32"/>
                    <a:pt x="76" y="32"/>
                    <a:pt x="65" y="28"/>
                  </a:cubicBezTo>
                  <a:close/>
                  <a:moveTo>
                    <a:pt x="38" y="50"/>
                  </a:moveTo>
                  <a:cubicBezTo>
                    <a:pt x="31" y="50"/>
                    <a:pt x="25" y="45"/>
                    <a:pt x="25" y="37"/>
                  </a:cubicBezTo>
                  <a:cubicBezTo>
                    <a:pt x="25" y="30"/>
                    <a:pt x="31" y="24"/>
                    <a:pt x="38" y="24"/>
                  </a:cubicBezTo>
                  <a:cubicBezTo>
                    <a:pt x="45" y="24"/>
                    <a:pt x="51" y="30"/>
                    <a:pt x="51" y="37"/>
                  </a:cubicBezTo>
                  <a:cubicBezTo>
                    <a:pt x="51" y="45"/>
                    <a:pt x="45" y="50"/>
                    <a:pt x="38" y="50"/>
                  </a:cubicBezTo>
                  <a:close/>
                  <a:moveTo>
                    <a:pt x="38" y="50"/>
                  </a:moveTo>
                  <a:cubicBezTo>
                    <a:pt x="38" y="50"/>
                    <a:pt x="38" y="50"/>
                    <a:pt x="38" y="5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51"/>
            <p:cNvSpPr>
              <a:spLocks/>
            </p:cNvSpPr>
            <p:nvPr/>
          </p:nvSpPr>
          <p:spPr bwMode="auto">
            <a:xfrm>
              <a:off x="5392738" y="4948238"/>
              <a:ext cx="1452563" cy="1093788"/>
            </a:xfrm>
            <a:custGeom>
              <a:avLst/>
              <a:gdLst>
                <a:gd name="T0" fmla="*/ 364 w 386"/>
                <a:gd name="T1" fmla="*/ 106 h 291"/>
                <a:gd name="T2" fmla="*/ 386 w 386"/>
                <a:gd name="T3" fmla="*/ 84 h 291"/>
                <a:gd name="T4" fmla="*/ 364 w 386"/>
                <a:gd name="T5" fmla="*/ 62 h 291"/>
                <a:gd name="T6" fmla="*/ 363 w 386"/>
                <a:gd name="T7" fmla="*/ 62 h 291"/>
                <a:gd name="T8" fmla="*/ 363 w 386"/>
                <a:gd name="T9" fmla="*/ 46 h 291"/>
                <a:gd name="T10" fmla="*/ 364 w 386"/>
                <a:gd name="T11" fmla="*/ 46 h 291"/>
                <a:gd name="T12" fmla="*/ 386 w 386"/>
                <a:gd name="T13" fmla="*/ 24 h 291"/>
                <a:gd name="T14" fmla="*/ 364 w 386"/>
                <a:gd name="T15" fmla="*/ 2 h 291"/>
                <a:gd name="T16" fmla="*/ 344 w 386"/>
                <a:gd name="T17" fmla="*/ 2 h 291"/>
                <a:gd name="T18" fmla="*/ 335 w 386"/>
                <a:gd name="T19" fmla="*/ 0 h 291"/>
                <a:gd name="T20" fmla="*/ 50 w 386"/>
                <a:gd name="T21" fmla="*/ 0 h 291"/>
                <a:gd name="T22" fmla="*/ 42 w 386"/>
                <a:gd name="T23" fmla="*/ 2 h 291"/>
                <a:gd name="T24" fmla="*/ 22 w 386"/>
                <a:gd name="T25" fmla="*/ 2 h 291"/>
                <a:gd name="T26" fmla="*/ 0 w 386"/>
                <a:gd name="T27" fmla="*/ 24 h 291"/>
                <a:gd name="T28" fmla="*/ 22 w 386"/>
                <a:gd name="T29" fmla="*/ 46 h 291"/>
                <a:gd name="T30" fmla="*/ 23 w 386"/>
                <a:gd name="T31" fmla="*/ 46 h 291"/>
                <a:gd name="T32" fmla="*/ 23 w 386"/>
                <a:gd name="T33" fmla="*/ 62 h 291"/>
                <a:gd name="T34" fmla="*/ 22 w 386"/>
                <a:gd name="T35" fmla="*/ 62 h 291"/>
                <a:gd name="T36" fmla="*/ 0 w 386"/>
                <a:gd name="T37" fmla="*/ 84 h 291"/>
                <a:gd name="T38" fmla="*/ 22 w 386"/>
                <a:gd name="T39" fmla="*/ 106 h 291"/>
                <a:gd name="T40" fmla="*/ 23 w 386"/>
                <a:gd name="T41" fmla="*/ 106 h 291"/>
                <a:gd name="T42" fmla="*/ 23 w 386"/>
                <a:gd name="T43" fmla="*/ 122 h 291"/>
                <a:gd name="T44" fmla="*/ 22 w 386"/>
                <a:gd name="T45" fmla="*/ 122 h 291"/>
                <a:gd name="T46" fmla="*/ 0 w 386"/>
                <a:gd name="T47" fmla="*/ 144 h 291"/>
                <a:gd name="T48" fmla="*/ 22 w 386"/>
                <a:gd name="T49" fmla="*/ 166 h 291"/>
                <a:gd name="T50" fmla="*/ 23 w 386"/>
                <a:gd name="T51" fmla="*/ 166 h 291"/>
                <a:gd name="T52" fmla="*/ 23 w 386"/>
                <a:gd name="T53" fmla="*/ 184 h 291"/>
                <a:gd name="T54" fmla="*/ 50 w 386"/>
                <a:gd name="T55" fmla="*/ 211 h 291"/>
                <a:gd name="T56" fmla="*/ 171 w 386"/>
                <a:gd name="T57" fmla="*/ 291 h 291"/>
                <a:gd name="T58" fmla="*/ 191 w 386"/>
                <a:gd name="T59" fmla="*/ 291 h 291"/>
                <a:gd name="T60" fmla="*/ 193 w 386"/>
                <a:gd name="T61" fmla="*/ 291 h 291"/>
                <a:gd name="T62" fmla="*/ 194 w 386"/>
                <a:gd name="T63" fmla="*/ 291 h 291"/>
                <a:gd name="T64" fmla="*/ 215 w 386"/>
                <a:gd name="T65" fmla="*/ 291 h 291"/>
                <a:gd name="T66" fmla="*/ 335 w 386"/>
                <a:gd name="T67" fmla="*/ 211 h 291"/>
                <a:gd name="T68" fmla="*/ 363 w 386"/>
                <a:gd name="T69" fmla="*/ 184 h 291"/>
                <a:gd name="T70" fmla="*/ 363 w 386"/>
                <a:gd name="T71" fmla="*/ 166 h 291"/>
                <a:gd name="T72" fmla="*/ 364 w 386"/>
                <a:gd name="T73" fmla="*/ 166 h 291"/>
                <a:gd name="T74" fmla="*/ 386 w 386"/>
                <a:gd name="T75" fmla="*/ 144 h 291"/>
                <a:gd name="T76" fmla="*/ 364 w 386"/>
                <a:gd name="T77" fmla="*/ 122 h 291"/>
                <a:gd name="T78" fmla="*/ 363 w 386"/>
                <a:gd name="T79" fmla="*/ 122 h 291"/>
                <a:gd name="T80" fmla="*/ 363 w 386"/>
                <a:gd name="T81" fmla="*/ 106 h 291"/>
                <a:gd name="T82" fmla="*/ 364 w 386"/>
                <a:gd name="T83" fmla="*/ 10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291">
                  <a:moveTo>
                    <a:pt x="364" y="106"/>
                  </a:moveTo>
                  <a:cubicBezTo>
                    <a:pt x="376" y="106"/>
                    <a:pt x="386" y="96"/>
                    <a:pt x="386" y="84"/>
                  </a:cubicBezTo>
                  <a:cubicBezTo>
                    <a:pt x="386" y="72"/>
                    <a:pt x="376" y="62"/>
                    <a:pt x="364" y="62"/>
                  </a:cubicBezTo>
                  <a:cubicBezTo>
                    <a:pt x="363" y="62"/>
                    <a:pt x="363" y="62"/>
                    <a:pt x="363" y="62"/>
                  </a:cubicBezTo>
                  <a:cubicBezTo>
                    <a:pt x="363" y="46"/>
                    <a:pt x="363" y="46"/>
                    <a:pt x="363" y="46"/>
                  </a:cubicBezTo>
                  <a:cubicBezTo>
                    <a:pt x="364" y="46"/>
                    <a:pt x="364" y="46"/>
                    <a:pt x="364" y="46"/>
                  </a:cubicBezTo>
                  <a:cubicBezTo>
                    <a:pt x="376" y="46"/>
                    <a:pt x="386" y="36"/>
                    <a:pt x="386" y="24"/>
                  </a:cubicBezTo>
                  <a:cubicBezTo>
                    <a:pt x="386" y="12"/>
                    <a:pt x="376" y="2"/>
                    <a:pt x="364" y="2"/>
                  </a:cubicBezTo>
                  <a:cubicBezTo>
                    <a:pt x="344" y="2"/>
                    <a:pt x="344" y="2"/>
                    <a:pt x="344" y="2"/>
                  </a:cubicBezTo>
                  <a:cubicBezTo>
                    <a:pt x="341" y="1"/>
                    <a:pt x="338" y="0"/>
                    <a:pt x="335" y="0"/>
                  </a:cubicBezTo>
                  <a:cubicBezTo>
                    <a:pt x="50" y="0"/>
                    <a:pt x="50" y="0"/>
                    <a:pt x="50" y="0"/>
                  </a:cubicBezTo>
                  <a:cubicBezTo>
                    <a:pt x="47" y="0"/>
                    <a:pt x="44" y="1"/>
                    <a:pt x="42" y="2"/>
                  </a:cubicBezTo>
                  <a:cubicBezTo>
                    <a:pt x="22" y="2"/>
                    <a:pt x="22" y="2"/>
                    <a:pt x="22" y="2"/>
                  </a:cubicBezTo>
                  <a:cubicBezTo>
                    <a:pt x="10" y="2"/>
                    <a:pt x="0" y="12"/>
                    <a:pt x="0" y="24"/>
                  </a:cubicBezTo>
                  <a:cubicBezTo>
                    <a:pt x="0" y="36"/>
                    <a:pt x="10" y="46"/>
                    <a:pt x="22" y="46"/>
                  </a:cubicBezTo>
                  <a:cubicBezTo>
                    <a:pt x="23" y="46"/>
                    <a:pt x="23" y="46"/>
                    <a:pt x="23" y="46"/>
                  </a:cubicBezTo>
                  <a:cubicBezTo>
                    <a:pt x="23" y="62"/>
                    <a:pt x="23" y="62"/>
                    <a:pt x="23" y="62"/>
                  </a:cubicBezTo>
                  <a:cubicBezTo>
                    <a:pt x="22" y="62"/>
                    <a:pt x="22" y="62"/>
                    <a:pt x="22" y="62"/>
                  </a:cubicBezTo>
                  <a:cubicBezTo>
                    <a:pt x="10" y="62"/>
                    <a:pt x="0" y="72"/>
                    <a:pt x="0" y="84"/>
                  </a:cubicBezTo>
                  <a:cubicBezTo>
                    <a:pt x="0" y="96"/>
                    <a:pt x="10" y="106"/>
                    <a:pt x="22" y="106"/>
                  </a:cubicBezTo>
                  <a:cubicBezTo>
                    <a:pt x="23" y="106"/>
                    <a:pt x="23" y="106"/>
                    <a:pt x="23" y="106"/>
                  </a:cubicBezTo>
                  <a:cubicBezTo>
                    <a:pt x="23" y="122"/>
                    <a:pt x="23" y="122"/>
                    <a:pt x="23" y="122"/>
                  </a:cubicBezTo>
                  <a:cubicBezTo>
                    <a:pt x="22" y="122"/>
                    <a:pt x="22" y="122"/>
                    <a:pt x="22" y="122"/>
                  </a:cubicBezTo>
                  <a:cubicBezTo>
                    <a:pt x="10" y="122"/>
                    <a:pt x="0" y="132"/>
                    <a:pt x="0" y="144"/>
                  </a:cubicBezTo>
                  <a:cubicBezTo>
                    <a:pt x="0" y="156"/>
                    <a:pt x="10" y="166"/>
                    <a:pt x="22" y="166"/>
                  </a:cubicBezTo>
                  <a:cubicBezTo>
                    <a:pt x="23" y="166"/>
                    <a:pt x="23" y="166"/>
                    <a:pt x="23" y="166"/>
                  </a:cubicBezTo>
                  <a:cubicBezTo>
                    <a:pt x="23" y="184"/>
                    <a:pt x="23" y="184"/>
                    <a:pt x="23" y="184"/>
                  </a:cubicBezTo>
                  <a:cubicBezTo>
                    <a:pt x="23" y="198"/>
                    <a:pt x="35" y="211"/>
                    <a:pt x="50" y="211"/>
                  </a:cubicBezTo>
                  <a:cubicBezTo>
                    <a:pt x="50" y="211"/>
                    <a:pt x="138" y="291"/>
                    <a:pt x="171" y="291"/>
                  </a:cubicBezTo>
                  <a:cubicBezTo>
                    <a:pt x="182" y="291"/>
                    <a:pt x="188" y="291"/>
                    <a:pt x="191" y="291"/>
                  </a:cubicBezTo>
                  <a:cubicBezTo>
                    <a:pt x="192" y="291"/>
                    <a:pt x="192" y="291"/>
                    <a:pt x="193" y="291"/>
                  </a:cubicBezTo>
                  <a:cubicBezTo>
                    <a:pt x="194" y="291"/>
                    <a:pt x="194" y="291"/>
                    <a:pt x="194" y="291"/>
                  </a:cubicBezTo>
                  <a:cubicBezTo>
                    <a:pt x="197" y="291"/>
                    <a:pt x="204" y="291"/>
                    <a:pt x="215" y="291"/>
                  </a:cubicBezTo>
                  <a:cubicBezTo>
                    <a:pt x="247" y="291"/>
                    <a:pt x="335" y="211"/>
                    <a:pt x="335" y="211"/>
                  </a:cubicBezTo>
                  <a:cubicBezTo>
                    <a:pt x="350" y="211"/>
                    <a:pt x="363" y="198"/>
                    <a:pt x="363" y="184"/>
                  </a:cubicBezTo>
                  <a:cubicBezTo>
                    <a:pt x="363" y="166"/>
                    <a:pt x="363" y="166"/>
                    <a:pt x="363" y="166"/>
                  </a:cubicBezTo>
                  <a:cubicBezTo>
                    <a:pt x="364" y="166"/>
                    <a:pt x="364" y="166"/>
                    <a:pt x="364" y="166"/>
                  </a:cubicBezTo>
                  <a:cubicBezTo>
                    <a:pt x="376" y="166"/>
                    <a:pt x="386" y="156"/>
                    <a:pt x="386" y="144"/>
                  </a:cubicBezTo>
                  <a:cubicBezTo>
                    <a:pt x="386" y="132"/>
                    <a:pt x="376" y="122"/>
                    <a:pt x="364" y="122"/>
                  </a:cubicBezTo>
                  <a:cubicBezTo>
                    <a:pt x="363" y="122"/>
                    <a:pt x="363" y="122"/>
                    <a:pt x="363" y="122"/>
                  </a:cubicBezTo>
                  <a:cubicBezTo>
                    <a:pt x="363" y="106"/>
                    <a:pt x="363" y="106"/>
                    <a:pt x="363" y="106"/>
                  </a:cubicBezTo>
                  <a:lnTo>
                    <a:pt x="364" y="106"/>
                  </a:ln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63693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wipe(left)">
                                      <p:cBhvr>
                                        <p:cTn id="13" dur="500"/>
                                        <p:tgtEl>
                                          <p:spTgt spid="1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50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Effect transition="in" filter="wipe(left)">
                                      <p:cBhvr>
                                        <p:cTn id="21" dur="500"/>
                                        <p:tgtEl>
                                          <p:spTgt spid="12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wipe(left)">
                                      <p:cBhvr>
                                        <p:cTn id="25" dur="500"/>
                                        <p:tgtEl>
                                          <p:spTgt spid="13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wipe(left)">
                                      <p:cBhvr>
                                        <p:cTn id="29" dur="500"/>
                                        <p:tgtEl>
                                          <p:spTgt spid="144"/>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wipe(left)">
                                      <p:cBhvr>
                                        <p:cTn id="3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flipH="1">
            <a:off x="0" y="0"/>
            <a:ext cx="6805541" cy="5922000"/>
          </a:xfrm>
          <a:custGeom>
            <a:avLst/>
            <a:gdLst>
              <a:gd name="connsiteX0" fmla="*/ 8559800 w 8559800"/>
              <a:gd name="connsiteY0" fmla="*/ 406400 h 5270500"/>
              <a:gd name="connsiteX1" fmla="*/ 8559800 w 8559800"/>
              <a:gd name="connsiteY1" fmla="*/ 5270500 h 5270500"/>
              <a:gd name="connsiteX2" fmla="*/ 0 w 8559800"/>
              <a:gd name="connsiteY2" fmla="*/ 5270500 h 5270500"/>
              <a:gd name="connsiteX3" fmla="*/ 1841500 w 8559800"/>
              <a:gd name="connsiteY3" fmla="*/ 0 h 5270500"/>
              <a:gd name="connsiteX4" fmla="*/ 8559800 w 8559800"/>
              <a:gd name="connsiteY4" fmla="*/ 0 h 5270500"/>
              <a:gd name="connsiteX5" fmla="*/ 8559800 w 8559800"/>
              <a:gd name="connsiteY5" fmla="*/ 406400 h 527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9800" h="5270500">
                <a:moveTo>
                  <a:pt x="8559800" y="406400"/>
                </a:moveTo>
                <a:lnTo>
                  <a:pt x="8559800" y="5270500"/>
                </a:lnTo>
                <a:lnTo>
                  <a:pt x="0" y="5270500"/>
                </a:lnTo>
                <a:lnTo>
                  <a:pt x="1841500" y="0"/>
                </a:lnTo>
                <a:lnTo>
                  <a:pt x="8559800" y="0"/>
                </a:lnTo>
                <a:lnTo>
                  <a:pt x="8559800" y="40640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8105" y="743419"/>
            <a:ext cx="4542026" cy="1938992"/>
          </a:xfrm>
          <a:prstGeom prst="rect">
            <a:avLst/>
          </a:prstGeom>
          <a:noFill/>
        </p:spPr>
        <p:txBody>
          <a:bodyPr wrap="square" rtlCol="0">
            <a:sp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SCATTER CHART</a:t>
            </a:r>
          </a:p>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TEXT HERE</a:t>
            </a:r>
          </a:p>
          <a:p>
            <a:r>
              <a:rPr lang="en-US" sz="4000" b="1">
                <a:solidFill>
                  <a:schemeClr val="accent5">
                    <a:lumMod val="40000"/>
                    <a:lumOff val="60000"/>
                  </a:schemeClr>
                </a:solidFill>
                <a:latin typeface="Lato" panose="020F0502020204030203" pitchFamily="34" charset="0"/>
                <a:ea typeface="Lato" panose="020F0502020204030203" pitchFamily="34" charset="0"/>
                <a:cs typeface="Lato" panose="020F0502020204030203" pitchFamily="34" charset="0"/>
              </a:rPr>
              <a:t>COMPANY</a:t>
            </a:r>
          </a:p>
        </p:txBody>
      </p:sp>
      <p:sp>
        <p:nvSpPr>
          <p:cNvPr id="13" name="TextBox 12"/>
          <p:cNvSpPr txBox="1"/>
          <p:nvPr/>
        </p:nvSpPr>
        <p:spPr>
          <a:xfrm>
            <a:off x="598105" y="3197969"/>
            <a:ext cx="4542026" cy="2031325"/>
          </a:xfrm>
          <a:prstGeom prst="rect">
            <a:avLst/>
          </a:prstGeom>
          <a:noFill/>
        </p:spPr>
        <p:txBody>
          <a:bodyPr wrap="square" numCol="1" spcCol="360000" rtlCol="0">
            <a:spAutoFit/>
          </a:bodyPr>
          <a:lstStyle/>
          <a:p>
            <a:pPr algn="just">
              <a:lnSpc>
                <a:spcPct val="150000"/>
              </a:lnSpc>
            </a:pPr>
            <a:r>
              <a:rPr lang="en-GB" sz="1400">
                <a:solidFill>
                  <a:schemeClr val="bg1"/>
                </a:solidFill>
                <a:latin typeface="Lato" panose="020F0502020204030203" pitchFamily="34" charset="0"/>
                <a:ea typeface="Lato" panose="020F0502020204030203" pitchFamily="34" charset="0"/>
                <a:cs typeface="Lato" panose="020F0502020204030203" pitchFamily="34" charset="0"/>
              </a:rPr>
              <a:t>Lorem ipsum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dolor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sit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amet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consectetur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adipiscing</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elit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Morbi</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eros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quam,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elementum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non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suscipit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eu</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sagittis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leo</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Mauris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posuere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justo</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in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lacinia</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diam.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Vestibulum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gravida lorem id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sollicitudin</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dictum.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Morbi</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efficitur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pulvinar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ante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mattis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Mauris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id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orci</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nulla</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bibendum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posuere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quis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quis</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lacus.</a:t>
            </a:r>
          </a:p>
        </p:txBody>
      </p:sp>
      <p:sp>
        <p:nvSpPr>
          <p:cNvPr id="5" name="Text Placeholder 4"/>
          <p:cNvSpPr>
            <a:spLocks noGrp="1"/>
          </p:cNvSpPr>
          <p:nvPr>
            <p:ph type="body" sz="quarter" idx="10"/>
          </p:nvPr>
        </p:nvSpPr>
        <p:spPr/>
        <p:txBody>
          <a:bodyPr>
            <a:normAutofit fontScale="70000" lnSpcReduction="20000"/>
          </a:bodyPr>
          <a:lstStyle/>
          <a:p>
            <a:r>
              <a:rPr lang="en-GB"/>
              <a:t>REVIEW</a:t>
            </a:r>
          </a:p>
        </p:txBody>
      </p:sp>
      <p:grpSp>
        <p:nvGrpSpPr>
          <p:cNvPr id="313" name="Group 22"/>
          <p:cNvGrpSpPr>
            <a:grpSpLocks noChangeAspect="1"/>
          </p:cNvGrpSpPr>
          <p:nvPr/>
        </p:nvGrpSpPr>
        <p:grpSpPr bwMode="auto">
          <a:xfrm>
            <a:off x="7543800" y="1517350"/>
            <a:ext cx="3599010" cy="3622072"/>
            <a:chOff x="3685" y="2004"/>
            <a:chExt cx="312" cy="314"/>
          </a:xfrm>
        </p:grpSpPr>
        <p:sp>
          <p:nvSpPr>
            <p:cNvPr id="314" name="Freeform 23"/>
            <p:cNvSpPr>
              <a:spLocks/>
            </p:cNvSpPr>
            <p:nvPr/>
          </p:nvSpPr>
          <p:spPr bwMode="auto">
            <a:xfrm>
              <a:off x="3685" y="2004"/>
              <a:ext cx="248" cy="312"/>
            </a:xfrm>
            <a:custGeom>
              <a:avLst/>
              <a:gdLst>
                <a:gd name="T0" fmla="*/ 128 w 128"/>
                <a:gd name="T1" fmla="*/ 155 h 160"/>
                <a:gd name="T2" fmla="*/ 123 w 128"/>
                <a:gd name="T3" fmla="*/ 160 h 160"/>
                <a:gd name="T4" fmla="*/ 5 w 128"/>
                <a:gd name="T5" fmla="*/ 160 h 160"/>
                <a:gd name="T6" fmla="*/ 0 w 128"/>
                <a:gd name="T7" fmla="*/ 155 h 160"/>
                <a:gd name="T8" fmla="*/ 0 w 128"/>
                <a:gd name="T9" fmla="*/ 76 h 160"/>
                <a:gd name="T10" fmla="*/ 0 w 128"/>
                <a:gd name="T11" fmla="*/ 5 h 160"/>
                <a:gd name="T12" fmla="*/ 5 w 128"/>
                <a:gd name="T13" fmla="*/ 0 h 160"/>
                <a:gd name="T14" fmla="*/ 99 w 128"/>
                <a:gd name="T15" fmla="*/ 0 h 160"/>
                <a:gd name="T16" fmla="*/ 128 w 128"/>
                <a:gd name="T17" fmla="*/ 28 h 160"/>
                <a:gd name="T18" fmla="*/ 128 w 128"/>
                <a:gd name="T1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60">
                  <a:moveTo>
                    <a:pt x="128" y="155"/>
                  </a:moveTo>
                  <a:cubicBezTo>
                    <a:pt x="128" y="158"/>
                    <a:pt x="126" y="160"/>
                    <a:pt x="123" y="160"/>
                  </a:cubicBezTo>
                  <a:cubicBezTo>
                    <a:pt x="5" y="160"/>
                    <a:pt x="5" y="160"/>
                    <a:pt x="5" y="160"/>
                  </a:cubicBezTo>
                  <a:cubicBezTo>
                    <a:pt x="2" y="160"/>
                    <a:pt x="0" y="158"/>
                    <a:pt x="0" y="155"/>
                  </a:cubicBezTo>
                  <a:cubicBezTo>
                    <a:pt x="0" y="76"/>
                    <a:pt x="0" y="76"/>
                    <a:pt x="0" y="76"/>
                  </a:cubicBezTo>
                  <a:cubicBezTo>
                    <a:pt x="0" y="5"/>
                    <a:pt x="0" y="5"/>
                    <a:pt x="0" y="5"/>
                  </a:cubicBezTo>
                  <a:cubicBezTo>
                    <a:pt x="0" y="2"/>
                    <a:pt x="2" y="0"/>
                    <a:pt x="5" y="0"/>
                  </a:cubicBezTo>
                  <a:cubicBezTo>
                    <a:pt x="99" y="0"/>
                    <a:pt x="99" y="0"/>
                    <a:pt x="99" y="0"/>
                  </a:cubicBezTo>
                  <a:cubicBezTo>
                    <a:pt x="128" y="28"/>
                    <a:pt x="128" y="28"/>
                    <a:pt x="128" y="28"/>
                  </a:cubicBezTo>
                  <a:lnTo>
                    <a:pt x="128" y="155"/>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4"/>
            <p:cNvSpPr>
              <a:spLocks/>
            </p:cNvSpPr>
            <p:nvPr/>
          </p:nvSpPr>
          <p:spPr bwMode="auto">
            <a:xfrm>
              <a:off x="3877" y="2004"/>
              <a:ext cx="56" cy="55"/>
            </a:xfrm>
            <a:custGeom>
              <a:avLst/>
              <a:gdLst>
                <a:gd name="T0" fmla="*/ 56 w 56"/>
                <a:gd name="T1" fmla="*/ 55 h 55"/>
                <a:gd name="T2" fmla="*/ 0 w 56"/>
                <a:gd name="T3" fmla="*/ 55 h 55"/>
                <a:gd name="T4" fmla="*/ 0 w 56"/>
                <a:gd name="T5" fmla="*/ 0 h 55"/>
                <a:gd name="T6" fmla="*/ 56 w 56"/>
                <a:gd name="T7" fmla="*/ 55 h 55"/>
              </a:gdLst>
              <a:ahLst/>
              <a:cxnLst>
                <a:cxn ang="0">
                  <a:pos x="T0" y="T1"/>
                </a:cxn>
                <a:cxn ang="0">
                  <a:pos x="T2" y="T3"/>
                </a:cxn>
                <a:cxn ang="0">
                  <a:pos x="T4" y="T5"/>
                </a:cxn>
                <a:cxn ang="0">
                  <a:pos x="T6" y="T7"/>
                </a:cxn>
              </a:cxnLst>
              <a:rect l="0" t="0" r="r" b="b"/>
              <a:pathLst>
                <a:path w="56" h="55">
                  <a:moveTo>
                    <a:pt x="56" y="55"/>
                  </a:moveTo>
                  <a:lnTo>
                    <a:pt x="0" y="55"/>
                  </a:lnTo>
                  <a:lnTo>
                    <a:pt x="0" y="0"/>
                  </a:lnTo>
                  <a:lnTo>
                    <a:pt x="56" y="55"/>
                  </a:lnTo>
                  <a:close/>
                </a:path>
              </a:pathLst>
            </a:custGeom>
            <a:solidFill>
              <a:srgbClr val="C1C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5"/>
            <p:cNvSpPr>
              <a:spLocks/>
            </p:cNvSpPr>
            <p:nvPr/>
          </p:nvSpPr>
          <p:spPr bwMode="auto">
            <a:xfrm>
              <a:off x="3768" y="2119"/>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solidFill>
              <a:srgbClr val="68B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6"/>
            <p:cNvSpPr>
              <a:spLocks/>
            </p:cNvSpPr>
            <p:nvPr/>
          </p:nvSpPr>
          <p:spPr bwMode="auto">
            <a:xfrm>
              <a:off x="3766" y="2125"/>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0" y="2"/>
                    <a:pt x="0" y="1"/>
                    <a:pt x="1" y="0"/>
                  </a:cubicBezTo>
                  <a:close/>
                </a:path>
              </a:pathLst>
            </a:custGeom>
            <a:solidFill>
              <a:srgbClr val="68B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7"/>
            <p:cNvSpPr>
              <a:spLocks/>
            </p:cNvSpPr>
            <p:nvPr/>
          </p:nvSpPr>
          <p:spPr bwMode="auto">
            <a:xfrm>
              <a:off x="3762" y="2160"/>
              <a:ext cx="4" cy="16"/>
            </a:xfrm>
            <a:custGeom>
              <a:avLst/>
              <a:gdLst>
                <a:gd name="T0" fmla="*/ 0 w 2"/>
                <a:gd name="T1" fmla="*/ 0 h 8"/>
                <a:gd name="T2" fmla="*/ 2 w 2"/>
                <a:gd name="T3" fmla="*/ 8 h 8"/>
                <a:gd name="T4" fmla="*/ 0 w 2"/>
                <a:gd name="T5" fmla="*/ 0 h 8"/>
              </a:gdLst>
              <a:ahLst/>
              <a:cxnLst>
                <a:cxn ang="0">
                  <a:pos x="T0" y="T1"/>
                </a:cxn>
                <a:cxn ang="0">
                  <a:pos x="T2" y="T3"/>
                </a:cxn>
                <a:cxn ang="0">
                  <a:pos x="T4" y="T5"/>
                </a:cxn>
              </a:cxnLst>
              <a:rect l="0" t="0" r="r" b="b"/>
              <a:pathLst>
                <a:path w="2" h="8">
                  <a:moveTo>
                    <a:pt x="0" y="0"/>
                  </a:moveTo>
                  <a:cubicBezTo>
                    <a:pt x="0" y="3"/>
                    <a:pt x="1" y="5"/>
                    <a:pt x="2" y="8"/>
                  </a:cubicBezTo>
                  <a:cubicBezTo>
                    <a:pt x="1" y="5"/>
                    <a:pt x="0" y="3"/>
                    <a:pt x="0" y="0"/>
                  </a:cubicBezTo>
                  <a:close/>
                </a:path>
              </a:pathLst>
            </a:custGeom>
            <a:solidFill>
              <a:srgbClr val="68B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8"/>
            <p:cNvSpPr>
              <a:spLocks/>
            </p:cNvSpPr>
            <p:nvPr/>
          </p:nvSpPr>
          <p:spPr bwMode="auto">
            <a:xfrm>
              <a:off x="3762" y="2156"/>
              <a:ext cx="0" cy="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solidFill>
              <a:srgbClr val="CED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9"/>
            <p:cNvSpPr>
              <a:spLocks/>
            </p:cNvSpPr>
            <p:nvPr/>
          </p:nvSpPr>
          <p:spPr bwMode="auto">
            <a:xfrm>
              <a:off x="3762" y="2152"/>
              <a:ext cx="0" cy="4"/>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solidFill>
              <a:srgbClr val="68B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30"/>
            <p:cNvSpPr>
              <a:spLocks/>
            </p:cNvSpPr>
            <p:nvPr/>
          </p:nvSpPr>
          <p:spPr bwMode="auto">
            <a:xfrm>
              <a:off x="3708" y="2105"/>
              <a:ext cx="62" cy="16"/>
            </a:xfrm>
            <a:custGeom>
              <a:avLst/>
              <a:gdLst>
                <a:gd name="T0" fmla="*/ 24 w 32"/>
                <a:gd name="T1" fmla="*/ 8 h 8"/>
                <a:gd name="T2" fmla="*/ 4 w 32"/>
                <a:gd name="T3" fmla="*/ 8 h 8"/>
                <a:gd name="T4" fmla="*/ 0 w 32"/>
                <a:gd name="T5" fmla="*/ 4 h 8"/>
                <a:gd name="T6" fmla="*/ 0 w 32"/>
                <a:gd name="T7" fmla="*/ 4 h 8"/>
                <a:gd name="T8" fmla="*/ 4 w 32"/>
                <a:gd name="T9" fmla="*/ 0 h 8"/>
                <a:gd name="T10" fmla="*/ 32 w 32"/>
                <a:gd name="T11" fmla="*/ 0 h 8"/>
                <a:gd name="T12" fmla="*/ 24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4" y="8"/>
                  </a:moveTo>
                  <a:cubicBezTo>
                    <a:pt x="4" y="8"/>
                    <a:pt x="4" y="8"/>
                    <a:pt x="4" y="8"/>
                  </a:cubicBezTo>
                  <a:cubicBezTo>
                    <a:pt x="2" y="8"/>
                    <a:pt x="0" y="6"/>
                    <a:pt x="0" y="4"/>
                  </a:cubicBezTo>
                  <a:cubicBezTo>
                    <a:pt x="0" y="4"/>
                    <a:pt x="0" y="4"/>
                    <a:pt x="0" y="4"/>
                  </a:cubicBezTo>
                  <a:cubicBezTo>
                    <a:pt x="0" y="2"/>
                    <a:pt x="2" y="0"/>
                    <a:pt x="4" y="0"/>
                  </a:cubicBezTo>
                  <a:cubicBezTo>
                    <a:pt x="32" y="0"/>
                    <a:pt x="32" y="0"/>
                    <a:pt x="32" y="0"/>
                  </a:cubicBezTo>
                  <a:lnTo>
                    <a:pt x="24" y="8"/>
                  </a:lnTo>
                  <a:close/>
                </a:path>
              </a:pathLst>
            </a:custGeom>
            <a:solidFill>
              <a:srgbClr val="C1C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31"/>
            <p:cNvSpPr>
              <a:spLocks/>
            </p:cNvSpPr>
            <p:nvPr/>
          </p:nvSpPr>
          <p:spPr bwMode="auto">
            <a:xfrm>
              <a:off x="3708" y="2144"/>
              <a:ext cx="54" cy="16"/>
            </a:xfrm>
            <a:custGeom>
              <a:avLst/>
              <a:gdLst>
                <a:gd name="T0" fmla="*/ 28 w 28"/>
                <a:gd name="T1" fmla="*/ 8 h 8"/>
                <a:gd name="T2" fmla="*/ 4 w 28"/>
                <a:gd name="T3" fmla="*/ 8 h 8"/>
                <a:gd name="T4" fmla="*/ 0 w 28"/>
                <a:gd name="T5" fmla="*/ 4 h 8"/>
                <a:gd name="T6" fmla="*/ 0 w 28"/>
                <a:gd name="T7" fmla="*/ 4 h 8"/>
                <a:gd name="T8" fmla="*/ 4 w 28"/>
                <a:gd name="T9" fmla="*/ 0 h 8"/>
                <a:gd name="T10" fmla="*/ 28 w 28"/>
                <a:gd name="T11" fmla="*/ 0 h 8"/>
                <a:gd name="T12" fmla="*/ 28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8" y="8"/>
                  </a:moveTo>
                  <a:cubicBezTo>
                    <a:pt x="4" y="8"/>
                    <a:pt x="4" y="8"/>
                    <a:pt x="4" y="8"/>
                  </a:cubicBezTo>
                  <a:cubicBezTo>
                    <a:pt x="2" y="8"/>
                    <a:pt x="0" y="6"/>
                    <a:pt x="0" y="4"/>
                  </a:cubicBezTo>
                  <a:cubicBezTo>
                    <a:pt x="0" y="4"/>
                    <a:pt x="0" y="4"/>
                    <a:pt x="0" y="4"/>
                  </a:cubicBezTo>
                  <a:cubicBezTo>
                    <a:pt x="0" y="2"/>
                    <a:pt x="2" y="0"/>
                    <a:pt x="4" y="0"/>
                  </a:cubicBezTo>
                  <a:cubicBezTo>
                    <a:pt x="28" y="0"/>
                    <a:pt x="28" y="0"/>
                    <a:pt x="28" y="0"/>
                  </a:cubicBezTo>
                  <a:lnTo>
                    <a:pt x="28" y="8"/>
                  </a:lnTo>
                  <a:close/>
                </a:path>
              </a:pathLst>
            </a:custGeom>
            <a:solidFill>
              <a:srgbClr val="C1C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32"/>
            <p:cNvSpPr>
              <a:spLocks/>
            </p:cNvSpPr>
            <p:nvPr/>
          </p:nvSpPr>
          <p:spPr bwMode="auto">
            <a:xfrm>
              <a:off x="3887" y="2207"/>
              <a:ext cx="48" cy="50"/>
            </a:xfrm>
            <a:custGeom>
              <a:avLst/>
              <a:gdLst>
                <a:gd name="T0" fmla="*/ 48 w 48"/>
                <a:gd name="T1" fmla="*/ 23 h 50"/>
                <a:gd name="T2" fmla="*/ 23 w 48"/>
                <a:gd name="T3" fmla="*/ 50 h 50"/>
                <a:gd name="T4" fmla="*/ 0 w 48"/>
                <a:gd name="T5" fmla="*/ 25 h 50"/>
                <a:gd name="T6" fmla="*/ 3 w 48"/>
                <a:gd name="T7" fmla="*/ 21 h 50"/>
                <a:gd name="T8" fmla="*/ 21 w 48"/>
                <a:gd name="T9" fmla="*/ 4 h 50"/>
                <a:gd name="T10" fmla="*/ 25 w 48"/>
                <a:gd name="T11" fmla="*/ 0 h 50"/>
                <a:gd name="T12" fmla="*/ 48 w 48"/>
                <a:gd name="T13" fmla="*/ 23 h 50"/>
              </a:gdLst>
              <a:ahLst/>
              <a:cxnLst>
                <a:cxn ang="0">
                  <a:pos x="T0" y="T1"/>
                </a:cxn>
                <a:cxn ang="0">
                  <a:pos x="T2" y="T3"/>
                </a:cxn>
                <a:cxn ang="0">
                  <a:pos x="T4" y="T5"/>
                </a:cxn>
                <a:cxn ang="0">
                  <a:pos x="T6" y="T7"/>
                </a:cxn>
                <a:cxn ang="0">
                  <a:pos x="T8" y="T9"/>
                </a:cxn>
                <a:cxn ang="0">
                  <a:pos x="T10" y="T11"/>
                </a:cxn>
                <a:cxn ang="0">
                  <a:pos x="T12" y="T13"/>
                </a:cxn>
              </a:cxnLst>
              <a:rect l="0" t="0" r="r" b="b"/>
              <a:pathLst>
                <a:path w="48" h="50">
                  <a:moveTo>
                    <a:pt x="48" y="23"/>
                  </a:moveTo>
                  <a:lnTo>
                    <a:pt x="23" y="50"/>
                  </a:lnTo>
                  <a:lnTo>
                    <a:pt x="0" y="25"/>
                  </a:lnTo>
                  <a:lnTo>
                    <a:pt x="3" y="21"/>
                  </a:lnTo>
                  <a:lnTo>
                    <a:pt x="21" y="4"/>
                  </a:lnTo>
                  <a:lnTo>
                    <a:pt x="25" y="0"/>
                  </a:lnTo>
                  <a:lnTo>
                    <a:pt x="48" y="23"/>
                  </a:lnTo>
                  <a:close/>
                </a:path>
              </a:pathLst>
            </a:custGeom>
            <a:solidFill>
              <a:srgbClr val="FFB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3"/>
            <p:cNvSpPr>
              <a:spLocks/>
            </p:cNvSpPr>
            <p:nvPr/>
          </p:nvSpPr>
          <p:spPr bwMode="auto">
            <a:xfrm>
              <a:off x="3747" y="2066"/>
              <a:ext cx="171" cy="172"/>
            </a:xfrm>
            <a:custGeom>
              <a:avLst/>
              <a:gdLst>
                <a:gd name="T0" fmla="*/ 88 w 88"/>
                <a:gd name="T1" fmla="*/ 44 h 88"/>
                <a:gd name="T2" fmla="*/ 44 w 88"/>
                <a:gd name="T3" fmla="*/ 0 h 88"/>
                <a:gd name="T4" fmla="*/ 7 w 88"/>
                <a:gd name="T5" fmla="*/ 20 h 88"/>
                <a:gd name="T6" fmla="*/ 7 w 88"/>
                <a:gd name="T7" fmla="*/ 20 h 88"/>
                <a:gd name="T8" fmla="*/ 5 w 88"/>
                <a:gd name="T9" fmla="*/ 23 h 88"/>
                <a:gd name="T10" fmla="*/ 4 w 88"/>
                <a:gd name="T11" fmla="*/ 26 h 88"/>
                <a:gd name="T12" fmla="*/ 3 w 88"/>
                <a:gd name="T13" fmla="*/ 28 h 88"/>
                <a:gd name="T14" fmla="*/ 3 w 88"/>
                <a:gd name="T15" fmla="*/ 28 h 88"/>
                <a:gd name="T16" fmla="*/ 0 w 88"/>
                <a:gd name="T17" fmla="*/ 40 h 88"/>
                <a:gd name="T18" fmla="*/ 0 w 88"/>
                <a:gd name="T19" fmla="*/ 42 h 88"/>
                <a:gd name="T20" fmla="*/ 0 w 88"/>
                <a:gd name="T21" fmla="*/ 44 h 88"/>
                <a:gd name="T22" fmla="*/ 0 w 88"/>
                <a:gd name="T23" fmla="*/ 46 h 88"/>
                <a:gd name="T24" fmla="*/ 0 w 88"/>
                <a:gd name="T25" fmla="*/ 48 h 88"/>
                <a:gd name="T26" fmla="*/ 44 w 88"/>
                <a:gd name="T27" fmla="*/ 88 h 88"/>
                <a:gd name="T28" fmla="*/ 70 w 88"/>
                <a:gd name="T29" fmla="*/ 79 h 88"/>
                <a:gd name="T30" fmla="*/ 74 w 88"/>
                <a:gd name="T31" fmla="*/ 83 h 88"/>
                <a:gd name="T32" fmla="*/ 83 w 88"/>
                <a:gd name="T33" fmla="*/ 74 h 88"/>
                <a:gd name="T34" fmla="*/ 79 w 88"/>
                <a:gd name="T35" fmla="*/ 70 h 88"/>
                <a:gd name="T36" fmla="*/ 88 w 88"/>
                <a:gd name="T37"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88">
                  <a:moveTo>
                    <a:pt x="88" y="44"/>
                  </a:moveTo>
                  <a:cubicBezTo>
                    <a:pt x="88" y="20"/>
                    <a:pt x="68" y="0"/>
                    <a:pt x="44" y="0"/>
                  </a:cubicBezTo>
                  <a:cubicBezTo>
                    <a:pt x="29" y="0"/>
                    <a:pt x="15" y="8"/>
                    <a:pt x="7" y="20"/>
                  </a:cubicBezTo>
                  <a:cubicBezTo>
                    <a:pt x="7" y="20"/>
                    <a:pt x="7" y="20"/>
                    <a:pt x="7" y="20"/>
                  </a:cubicBezTo>
                  <a:cubicBezTo>
                    <a:pt x="6" y="21"/>
                    <a:pt x="6" y="22"/>
                    <a:pt x="5" y="23"/>
                  </a:cubicBezTo>
                  <a:cubicBezTo>
                    <a:pt x="5" y="24"/>
                    <a:pt x="4" y="25"/>
                    <a:pt x="4" y="26"/>
                  </a:cubicBezTo>
                  <a:cubicBezTo>
                    <a:pt x="4" y="27"/>
                    <a:pt x="3" y="27"/>
                    <a:pt x="3" y="28"/>
                  </a:cubicBezTo>
                  <a:cubicBezTo>
                    <a:pt x="3" y="28"/>
                    <a:pt x="3" y="28"/>
                    <a:pt x="3" y="28"/>
                  </a:cubicBezTo>
                  <a:cubicBezTo>
                    <a:pt x="2" y="32"/>
                    <a:pt x="1" y="36"/>
                    <a:pt x="0" y="40"/>
                  </a:cubicBezTo>
                  <a:cubicBezTo>
                    <a:pt x="0" y="41"/>
                    <a:pt x="0" y="41"/>
                    <a:pt x="0" y="42"/>
                  </a:cubicBezTo>
                  <a:cubicBezTo>
                    <a:pt x="0" y="42"/>
                    <a:pt x="0" y="43"/>
                    <a:pt x="0" y="44"/>
                  </a:cubicBezTo>
                  <a:cubicBezTo>
                    <a:pt x="0" y="45"/>
                    <a:pt x="0" y="45"/>
                    <a:pt x="0" y="46"/>
                  </a:cubicBezTo>
                  <a:cubicBezTo>
                    <a:pt x="0" y="47"/>
                    <a:pt x="0" y="47"/>
                    <a:pt x="0" y="48"/>
                  </a:cubicBezTo>
                  <a:cubicBezTo>
                    <a:pt x="2" y="70"/>
                    <a:pt x="21" y="88"/>
                    <a:pt x="44" y="88"/>
                  </a:cubicBezTo>
                  <a:cubicBezTo>
                    <a:pt x="54" y="88"/>
                    <a:pt x="63" y="85"/>
                    <a:pt x="70" y="79"/>
                  </a:cubicBezTo>
                  <a:cubicBezTo>
                    <a:pt x="74" y="83"/>
                    <a:pt x="74" y="83"/>
                    <a:pt x="74" y="83"/>
                  </a:cubicBezTo>
                  <a:cubicBezTo>
                    <a:pt x="83" y="74"/>
                    <a:pt x="83" y="74"/>
                    <a:pt x="83" y="74"/>
                  </a:cubicBezTo>
                  <a:cubicBezTo>
                    <a:pt x="79" y="70"/>
                    <a:pt x="79" y="70"/>
                    <a:pt x="79" y="70"/>
                  </a:cubicBezTo>
                  <a:cubicBezTo>
                    <a:pt x="85" y="63"/>
                    <a:pt x="88" y="54"/>
                    <a:pt x="88" y="44"/>
                  </a:cubicBezTo>
                  <a:close/>
                </a:path>
              </a:pathLst>
            </a:custGeom>
            <a:solidFill>
              <a:srgbClr val="444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34"/>
            <p:cNvSpPr>
              <a:spLocks noChangeArrowheads="1"/>
            </p:cNvSpPr>
            <p:nvPr/>
          </p:nvSpPr>
          <p:spPr bwMode="auto">
            <a:xfrm>
              <a:off x="3762" y="2082"/>
              <a:ext cx="140" cy="140"/>
            </a:xfrm>
            <a:prstGeom prst="ellipse">
              <a:avLst/>
            </a:prstGeom>
            <a:solidFill>
              <a:srgbClr val="85CD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5"/>
            <p:cNvSpPr>
              <a:spLocks/>
            </p:cNvSpPr>
            <p:nvPr/>
          </p:nvSpPr>
          <p:spPr bwMode="auto">
            <a:xfrm>
              <a:off x="3904" y="2224"/>
              <a:ext cx="93" cy="94"/>
            </a:xfrm>
            <a:custGeom>
              <a:avLst/>
              <a:gdLst>
                <a:gd name="T0" fmla="*/ 44 w 48"/>
                <a:gd name="T1" fmla="*/ 31 h 48"/>
                <a:gd name="T2" fmla="*/ 44 w 48"/>
                <a:gd name="T3" fmla="*/ 44 h 48"/>
                <a:gd name="T4" fmla="*/ 31 w 48"/>
                <a:gd name="T5" fmla="*/ 44 h 48"/>
                <a:gd name="T6" fmla="*/ 15 w 48"/>
                <a:gd name="T7" fmla="*/ 28 h 48"/>
                <a:gd name="T8" fmla="*/ 0 w 48"/>
                <a:gd name="T9" fmla="*/ 14 h 48"/>
                <a:gd name="T10" fmla="*/ 14 w 48"/>
                <a:gd name="T11" fmla="*/ 0 h 48"/>
                <a:gd name="T12" fmla="*/ 15 w 48"/>
                <a:gd name="T13" fmla="*/ 2 h 48"/>
                <a:gd name="T14" fmla="*/ 44 w 48"/>
                <a:gd name="T15" fmla="*/ 31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4" y="31"/>
                  </a:moveTo>
                  <a:cubicBezTo>
                    <a:pt x="48" y="35"/>
                    <a:pt x="48" y="41"/>
                    <a:pt x="44" y="44"/>
                  </a:cubicBezTo>
                  <a:cubicBezTo>
                    <a:pt x="41" y="48"/>
                    <a:pt x="35" y="48"/>
                    <a:pt x="31" y="44"/>
                  </a:cubicBezTo>
                  <a:cubicBezTo>
                    <a:pt x="15" y="28"/>
                    <a:pt x="15" y="28"/>
                    <a:pt x="15" y="28"/>
                  </a:cubicBezTo>
                  <a:cubicBezTo>
                    <a:pt x="0" y="14"/>
                    <a:pt x="0" y="14"/>
                    <a:pt x="0" y="14"/>
                  </a:cubicBezTo>
                  <a:cubicBezTo>
                    <a:pt x="14" y="0"/>
                    <a:pt x="14" y="0"/>
                    <a:pt x="14" y="0"/>
                  </a:cubicBezTo>
                  <a:cubicBezTo>
                    <a:pt x="15" y="2"/>
                    <a:pt x="15" y="2"/>
                    <a:pt x="15" y="2"/>
                  </a:cubicBezTo>
                  <a:lnTo>
                    <a:pt x="44" y="31"/>
                  </a:lnTo>
                  <a:close/>
                </a:path>
              </a:pathLst>
            </a:custGeom>
            <a:solidFill>
              <a:srgbClr val="9E6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6"/>
            <p:cNvSpPr>
              <a:spLocks/>
            </p:cNvSpPr>
            <p:nvPr/>
          </p:nvSpPr>
          <p:spPr bwMode="auto">
            <a:xfrm>
              <a:off x="3762" y="2152"/>
              <a:ext cx="78" cy="24"/>
            </a:xfrm>
            <a:custGeom>
              <a:avLst/>
              <a:gdLst>
                <a:gd name="T0" fmla="*/ 40 w 40"/>
                <a:gd name="T1" fmla="*/ 6 h 12"/>
                <a:gd name="T2" fmla="*/ 34 w 40"/>
                <a:gd name="T3" fmla="*/ 0 h 12"/>
                <a:gd name="T4" fmla="*/ 0 w 40"/>
                <a:gd name="T5" fmla="*/ 0 h 12"/>
                <a:gd name="T6" fmla="*/ 2 w 40"/>
                <a:gd name="T7" fmla="*/ 12 h 12"/>
                <a:gd name="T8" fmla="*/ 34 w 40"/>
                <a:gd name="T9" fmla="*/ 12 h 12"/>
                <a:gd name="T10" fmla="*/ 40 w 40"/>
                <a:gd name="T11" fmla="*/ 6 h 12"/>
              </a:gdLst>
              <a:ahLst/>
              <a:cxnLst>
                <a:cxn ang="0">
                  <a:pos x="T0" y="T1"/>
                </a:cxn>
                <a:cxn ang="0">
                  <a:pos x="T2" y="T3"/>
                </a:cxn>
                <a:cxn ang="0">
                  <a:pos x="T4" y="T5"/>
                </a:cxn>
                <a:cxn ang="0">
                  <a:pos x="T6" y="T7"/>
                </a:cxn>
                <a:cxn ang="0">
                  <a:pos x="T8" y="T9"/>
                </a:cxn>
                <a:cxn ang="0">
                  <a:pos x="T10" y="T11"/>
                </a:cxn>
              </a:cxnLst>
              <a:rect l="0" t="0" r="r" b="b"/>
              <a:pathLst>
                <a:path w="40" h="12">
                  <a:moveTo>
                    <a:pt x="40" y="6"/>
                  </a:moveTo>
                  <a:cubicBezTo>
                    <a:pt x="40" y="3"/>
                    <a:pt x="37" y="0"/>
                    <a:pt x="34" y="0"/>
                  </a:cubicBezTo>
                  <a:cubicBezTo>
                    <a:pt x="0" y="0"/>
                    <a:pt x="0" y="0"/>
                    <a:pt x="0" y="0"/>
                  </a:cubicBezTo>
                  <a:cubicBezTo>
                    <a:pt x="0" y="4"/>
                    <a:pt x="1" y="8"/>
                    <a:pt x="2" y="12"/>
                  </a:cubicBezTo>
                  <a:cubicBezTo>
                    <a:pt x="34" y="12"/>
                    <a:pt x="34" y="12"/>
                    <a:pt x="34" y="12"/>
                  </a:cubicBezTo>
                  <a:cubicBezTo>
                    <a:pt x="37" y="12"/>
                    <a:pt x="40" y="9"/>
                    <a:pt x="40" y="6"/>
                  </a:cubicBezTo>
                  <a:close/>
                </a:path>
              </a:pathLst>
            </a:custGeom>
            <a:solidFill>
              <a:srgbClr val="57A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37"/>
            <p:cNvSpPr>
              <a:spLocks/>
            </p:cNvSpPr>
            <p:nvPr/>
          </p:nvSpPr>
          <p:spPr bwMode="auto">
            <a:xfrm>
              <a:off x="3764" y="2113"/>
              <a:ext cx="99" cy="24"/>
            </a:xfrm>
            <a:custGeom>
              <a:avLst/>
              <a:gdLst>
                <a:gd name="T0" fmla="*/ 45 w 51"/>
                <a:gd name="T1" fmla="*/ 0 h 12"/>
                <a:gd name="T2" fmla="*/ 5 w 51"/>
                <a:gd name="T3" fmla="*/ 0 h 12"/>
                <a:gd name="T4" fmla="*/ 0 w 51"/>
                <a:gd name="T5" fmla="*/ 12 h 12"/>
                <a:gd name="T6" fmla="*/ 45 w 51"/>
                <a:gd name="T7" fmla="*/ 12 h 12"/>
                <a:gd name="T8" fmla="*/ 51 w 51"/>
                <a:gd name="T9" fmla="*/ 6 h 12"/>
                <a:gd name="T10" fmla="*/ 45 w 51"/>
                <a:gd name="T11" fmla="*/ 0 h 12"/>
              </a:gdLst>
              <a:ahLst/>
              <a:cxnLst>
                <a:cxn ang="0">
                  <a:pos x="T0" y="T1"/>
                </a:cxn>
                <a:cxn ang="0">
                  <a:pos x="T2" y="T3"/>
                </a:cxn>
                <a:cxn ang="0">
                  <a:pos x="T4" y="T5"/>
                </a:cxn>
                <a:cxn ang="0">
                  <a:pos x="T6" y="T7"/>
                </a:cxn>
                <a:cxn ang="0">
                  <a:pos x="T8" y="T9"/>
                </a:cxn>
                <a:cxn ang="0">
                  <a:pos x="T10" y="T11"/>
                </a:cxn>
              </a:cxnLst>
              <a:rect l="0" t="0" r="r" b="b"/>
              <a:pathLst>
                <a:path w="51" h="12">
                  <a:moveTo>
                    <a:pt x="45" y="0"/>
                  </a:moveTo>
                  <a:cubicBezTo>
                    <a:pt x="5" y="0"/>
                    <a:pt x="5" y="0"/>
                    <a:pt x="5" y="0"/>
                  </a:cubicBezTo>
                  <a:cubicBezTo>
                    <a:pt x="3" y="4"/>
                    <a:pt x="1" y="8"/>
                    <a:pt x="0" y="12"/>
                  </a:cubicBezTo>
                  <a:cubicBezTo>
                    <a:pt x="45" y="12"/>
                    <a:pt x="45" y="12"/>
                    <a:pt x="45" y="12"/>
                  </a:cubicBezTo>
                  <a:cubicBezTo>
                    <a:pt x="48" y="12"/>
                    <a:pt x="51" y="9"/>
                    <a:pt x="51" y="6"/>
                  </a:cubicBezTo>
                  <a:cubicBezTo>
                    <a:pt x="51" y="3"/>
                    <a:pt x="48" y="0"/>
                    <a:pt x="45" y="0"/>
                  </a:cubicBezTo>
                  <a:close/>
                </a:path>
              </a:pathLst>
            </a:custGeom>
            <a:solidFill>
              <a:srgbClr val="57A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3" name="Straight Connector 22"/>
          <p:cNvCxnSpPr/>
          <p:nvPr/>
        </p:nvCxnSpPr>
        <p:spPr>
          <a:xfrm>
            <a:off x="6159064" y="990600"/>
            <a:ext cx="53487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4144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3"/>
                                        </p:tgtEl>
                                        <p:attrNameLst>
                                          <p:attrName>style.visibility</p:attrName>
                                        </p:attrNameLst>
                                      </p:cBhvr>
                                      <p:to>
                                        <p:strVal val="visible"/>
                                      </p:to>
                                    </p:set>
                                    <p:animEffect transition="in" filter="fade">
                                      <p:cBhvr>
                                        <p:cTn id="11" dur="500"/>
                                        <p:tgtEl>
                                          <p:spTgt spid="313"/>
                                        </p:tgtEl>
                                      </p:cBhvr>
                                    </p:animEffect>
                                    <p:anim calcmode="lin" valueType="num">
                                      <p:cBhvr>
                                        <p:cTn id="12" dur="500" fill="hold"/>
                                        <p:tgtEl>
                                          <p:spTgt spid="313"/>
                                        </p:tgtEl>
                                        <p:attrNameLst>
                                          <p:attrName>ppt_x</p:attrName>
                                        </p:attrNameLst>
                                      </p:cBhvr>
                                      <p:tavLst>
                                        <p:tav tm="0">
                                          <p:val>
                                            <p:strVal val="#ppt_x"/>
                                          </p:val>
                                        </p:tav>
                                        <p:tav tm="100000">
                                          <p:val>
                                            <p:strVal val="#ppt_x"/>
                                          </p:val>
                                        </p:tav>
                                      </p:tavLst>
                                    </p:anim>
                                    <p:anim calcmode="lin" valueType="num">
                                      <p:cBhvr>
                                        <p:cTn id="13" dur="500" fill="hold"/>
                                        <p:tgtEl>
                                          <p:spTgt spid="3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100000" fill="hold" grpId="0"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additive="base">
                                        <p:cTn id="27"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100000" fill="hold" grpId="0" nodeType="after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build="p"/>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GB"/>
              <a:t>YOUR HEADER</a:t>
            </a:r>
          </a:p>
        </p:txBody>
      </p:sp>
      <p:sp>
        <p:nvSpPr>
          <p:cNvPr id="4" name="Rectangle 3"/>
          <p:cNvSpPr/>
          <p:nvPr/>
        </p:nvSpPr>
        <p:spPr>
          <a:xfrm>
            <a:off x="5512888" y="3293588"/>
            <a:ext cx="60960" cy="932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p:cNvSpPr txBox="1"/>
          <p:nvPr/>
        </p:nvSpPr>
        <p:spPr>
          <a:xfrm>
            <a:off x="5796977" y="3528134"/>
            <a:ext cx="5750832" cy="779316"/>
          </a:xfrm>
          <a:prstGeom prst="rect">
            <a:avLst/>
          </a:prstGeom>
          <a:noFill/>
        </p:spPr>
        <p:txBody>
          <a:bodyPr wrap="square" rtlCol="0">
            <a:spAutoFit/>
          </a:bodyPr>
          <a:lstStyle/>
          <a:p>
            <a:pPr algn="just">
              <a:lnSpc>
                <a:spcPct val="200000"/>
              </a:lnSpc>
            </a:pPr>
            <a:r>
              <a:rPr lang="en-GB" sz="1200">
                <a:solidFill>
                  <a:schemeClr val="tx1">
                    <a:lumMod val="95000"/>
                    <a:lumOff val="5000"/>
                  </a:schemeClr>
                </a:solidFill>
              </a:rPr>
              <a:t>Lorem ipsum </a:t>
            </a:r>
            <a:r>
              <a:rPr lang="en-GB" sz="1200" err="1">
                <a:solidFill>
                  <a:schemeClr val="tx1">
                    <a:lumMod val="95000"/>
                    <a:lumOff val="5000"/>
                  </a:schemeClr>
                </a:solidFill>
              </a:rPr>
              <a:t>dolor</a:t>
            </a:r>
            <a:r>
              <a:rPr lang="en-GB" sz="1200">
                <a:solidFill>
                  <a:schemeClr val="tx1">
                    <a:lumMod val="95000"/>
                    <a:lumOff val="5000"/>
                  </a:schemeClr>
                </a:solidFill>
              </a:rPr>
              <a:t> sit </a:t>
            </a:r>
            <a:r>
              <a:rPr lang="en-GB" sz="1200" err="1">
                <a:solidFill>
                  <a:schemeClr val="tx1">
                    <a:lumMod val="95000"/>
                    <a:lumOff val="5000"/>
                  </a:schemeClr>
                </a:solidFill>
              </a:rPr>
              <a:t>amet</a:t>
            </a:r>
            <a:r>
              <a:rPr lang="en-GB" sz="1200">
                <a:solidFill>
                  <a:schemeClr val="tx1">
                    <a:lumMod val="95000"/>
                    <a:lumOff val="5000"/>
                  </a:schemeClr>
                </a:solidFill>
              </a:rPr>
              <a:t>, </a:t>
            </a:r>
            <a:r>
              <a:rPr lang="en-GB" sz="1200" err="1">
                <a:solidFill>
                  <a:schemeClr val="tx1">
                    <a:lumMod val="95000"/>
                    <a:lumOff val="5000"/>
                  </a:schemeClr>
                </a:solidFill>
              </a:rPr>
              <a:t>consetetur</a:t>
            </a:r>
            <a:r>
              <a:rPr lang="en-GB" sz="1200">
                <a:solidFill>
                  <a:schemeClr val="tx1">
                    <a:lumMod val="95000"/>
                    <a:lumOff val="5000"/>
                  </a:schemeClr>
                </a:solidFill>
              </a:rPr>
              <a:t> </a:t>
            </a:r>
            <a:r>
              <a:rPr lang="en-GB" sz="1200" err="1">
                <a:solidFill>
                  <a:schemeClr val="tx1">
                    <a:lumMod val="95000"/>
                    <a:lumOff val="5000"/>
                  </a:schemeClr>
                </a:solidFill>
              </a:rPr>
              <a:t>sadipscing</a:t>
            </a:r>
            <a:r>
              <a:rPr lang="en-GB" sz="1200">
                <a:solidFill>
                  <a:schemeClr val="tx1">
                    <a:lumMod val="95000"/>
                    <a:lumOff val="5000"/>
                  </a:schemeClr>
                </a:solidFill>
              </a:rPr>
              <a:t> </a:t>
            </a:r>
            <a:r>
              <a:rPr lang="en-GB" sz="1200" err="1">
                <a:solidFill>
                  <a:schemeClr val="tx1">
                    <a:lumMod val="95000"/>
                    <a:lumOff val="5000"/>
                  </a:schemeClr>
                </a:solidFill>
              </a:rPr>
              <a:t>elitr</a:t>
            </a:r>
            <a:r>
              <a:rPr lang="en-GB" sz="1200">
                <a:solidFill>
                  <a:schemeClr val="tx1">
                    <a:lumMod val="95000"/>
                    <a:lumOff val="5000"/>
                  </a:schemeClr>
                </a:solidFill>
              </a:rPr>
              <a:t>, </a:t>
            </a:r>
            <a:r>
              <a:rPr lang="en-GB" sz="1200" err="1">
                <a:solidFill>
                  <a:schemeClr val="tx1">
                    <a:lumMod val="95000"/>
                    <a:lumOff val="5000"/>
                  </a:schemeClr>
                </a:solidFill>
              </a:rPr>
              <a:t>sed</a:t>
            </a:r>
            <a:r>
              <a:rPr lang="en-GB" sz="1200">
                <a:solidFill>
                  <a:schemeClr val="tx1">
                    <a:lumMod val="95000"/>
                    <a:lumOff val="5000"/>
                  </a:schemeClr>
                </a:solidFill>
              </a:rPr>
              <a:t> </a:t>
            </a:r>
            <a:r>
              <a:rPr lang="en-GB" sz="1200" err="1">
                <a:solidFill>
                  <a:schemeClr val="tx1">
                    <a:lumMod val="95000"/>
                    <a:lumOff val="5000"/>
                  </a:schemeClr>
                </a:solidFill>
              </a:rPr>
              <a:t>diam</a:t>
            </a:r>
            <a:r>
              <a:rPr lang="en-GB" sz="1200">
                <a:solidFill>
                  <a:schemeClr val="tx1">
                    <a:lumMod val="95000"/>
                    <a:lumOff val="5000"/>
                  </a:schemeClr>
                </a:solidFill>
              </a:rPr>
              <a:t> </a:t>
            </a:r>
            <a:r>
              <a:rPr lang="en-GB" sz="1200" err="1">
                <a:solidFill>
                  <a:schemeClr val="tx1">
                    <a:lumMod val="95000"/>
                    <a:lumOff val="5000"/>
                  </a:schemeClr>
                </a:solidFill>
              </a:rPr>
              <a:t>nonumy</a:t>
            </a:r>
            <a:r>
              <a:rPr lang="en-GB" sz="1200">
                <a:solidFill>
                  <a:schemeClr val="tx1">
                    <a:lumMod val="95000"/>
                    <a:lumOff val="5000"/>
                  </a:schemeClr>
                </a:solidFill>
              </a:rPr>
              <a:t> </a:t>
            </a:r>
            <a:r>
              <a:rPr lang="en-GB" sz="1200" err="1">
                <a:solidFill>
                  <a:schemeClr val="tx1">
                    <a:lumMod val="95000"/>
                    <a:lumOff val="5000"/>
                  </a:schemeClr>
                </a:solidFill>
              </a:rPr>
              <a:t>eirmod</a:t>
            </a:r>
            <a:r>
              <a:rPr lang="en-GB" sz="1200">
                <a:solidFill>
                  <a:schemeClr val="tx1">
                    <a:lumMod val="95000"/>
                    <a:lumOff val="5000"/>
                  </a:schemeClr>
                </a:solidFill>
              </a:rPr>
              <a:t> tempo. Lorem ipsum </a:t>
            </a:r>
            <a:r>
              <a:rPr lang="en-GB" sz="1200" err="1">
                <a:solidFill>
                  <a:schemeClr val="tx1">
                    <a:lumMod val="95000"/>
                    <a:lumOff val="5000"/>
                  </a:schemeClr>
                </a:solidFill>
              </a:rPr>
              <a:t>dolor</a:t>
            </a:r>
            <a:r>
              <a:rPr lang="en-GB" sz="1200">
                <a:solidFill>
                  <a:schemeClr val="tx1">
                    <a:lumMod val="95000"/>
                    <a:lumOff val="5000"/>
                  </a:schemeClr>
                </a:solidFill>
              </a:rPr>
              <a:t> sit </a:t>
            </a:r>
            <a:r>
              <a:rPr lang="en-GB" sz="1200" err="1">
                <a:solidFill>
                  <a:schemeClr val="tx1">
                    <a:lumMod val="95000"/>
                    <a:lumOff val="5000"/>
                  </a:schemeClr>
                </a:solidFill>
              </a:rPr>
              <a:t>amet</a:t>
            </a:r>
            <a:r>
              <a:rPr lang="en-GB" sz="1200">
                <a:solidFill>
                  <a:schemeClr val="tx1">
                    <a:lumMod val="95000"/>
                    <a:lumOff val="5000"/>
                  </a:schemeClr>
                </a:solidFill>
              </a:rPr>
              <a:t>, </a:t>
            </a:r>
            <a:r>
              <a:rPr lang="en-GB" sz="1200" err="1">
                <a:solidFill>
                  <a:schemeClr val="tx1">
                    <a:lumMod val="95000"/>
                    <a:lumOff val="5000"/>
                  </a:schemeClr>
                </a:solidFill>
              </a:rPr>
              <a:t>consetetur</a:t>
            </a:r>
            <a:r>
              <a:rPr lang="en-GB" sz="1200">
                <a:solidFill>
                  <a:schemeClr val="tx1">
                    <a:lumMod val="95000"/>
                    <a:lumOff val="5000"/>
                  </a:schemeClr>
                </a:solidFill>
              </a:rPr>
              <a:t> </a:t>
            </a:r>
            <a:r>
              <a:rPr lang="en-GB" sz="1200" err="1">
                <a:solidFill>
                  <a:schemeClr val="tx1">
                    <a:lumMod val="95000"/>
                    <a:lumOff val="5000"/>
                  </a:schemeClr>
                </a:solidFill>
              </a:rPr>
              <a:t>sadipscing</a:t>
            </a:r>
            <a:r>
              <a:rPr lang="en-GB" sz="1200">
                <a:solidFill>
                  <a:schemeClr val="tx1">
                    <a:lumMod val="95000"/>
                    <a:lumOff val="5000"/>
                  </a:schemeClr>
                </a:solidFill>
              </a:rPr>
              <a:t> </a:t>
            </a:r>
            <a:r>
              <a:rPr lang="en-GB" sz="1200" err="1">
                <a:solidFill>
                  <a:schemeClr val="tx1">
                    <a:lumMod val="95000"/>
                    <a:lumOff val="5000"/>
                  </a:schemeClr>
                </a:solidFill>
              </a:rPr>
              <a:t>elitr</a:t>
            </a:r>
            <a:r>
              <a:rPr lang="en-GB" sz="1200">
                <a:solidFill>
                  <a:schemeClr val="tx1">
                    <a:lumMod val="95000"/>
                    <a:lumOff val="5000"/>
                  </a:schemeClr>
                </a:solidFill>
              </a:rPr>
              <a:t>, </a:t>
            </a:r>
            <a:r>
              <a:rPr lang="en-GB" sz="1200" err="1">
                <a:solidFill>
                  <a:schemeClr val="tx1">
                    <a:lumMod val="95000"/>
                    <a:lumOff val="5000"/>
                  </a:schemeClr>
                </a:solidFill>
              </a:rPr>
              <a:t>sed</a:t>
            </a:r>
            <a:r>
              <a:rPr lang="en-GB" sz="1200">
                <a:solidFill>
                  <a:schemeClr val="tx1">
                    <a:lumMod val="95000"/>
                    <a:lumOff val="5000"/>
                  </a:schemeClr>
                </a:solidFill>
              </a:rPr>
              <a:t> </a:t>
            </a:r>
            <a:r>
              <a:rPr lang="en-GB" sz="1200" err="1">
                <a:solidFill>
                  <a:schemeClr val="tx1">
                    <a:lumMod val="95000"/>
                    <a:lumOff val="5000"/>
                  </a:schemeClr>
                </a:solidFill>
              </a:rPr>
              <a:t>diam</a:t>
            </a:r>
            <a:r>
              <a:rPr lang="en-GB" sz="1200">
                <a:solidFill>
                  <a:schemeClr val="tx1">
                    <a:lumMod val="95000"/>
                    <a:lumOff val="5000"/>
                  </a:schemeClr>
                </a:solidFill>
              </a:rPr>
              <a:t> </a:t>
            </a:r>
            <a:r>
              <a:rPr lang="en-GB" sz="1200" err="1">
                <a:solidFill>
                  <a:schemeClr val="tx1">
                    <a:lumMod val="95000"/>
                    <a:lumOff val="5000"/>
                  </a:schemeClr>
                </a:solidFill>
              </a:rPr>
              <a:t>nonumy</a:t>
            </a:r>
            <a:r>
              <a:rPr lang="en-GB" sz="1200">
                <a:solidFill>
                  <a:schemeClr val="tx1">
                    <a:lumMod val="95000"/>
                    <a:lumOff val="5000"/>
                  </a:schemeClr>
                </a:solidFill>
              </a:rPr>
              <a:t> </a:t>
            </a:r>
            <a:r>
              <a:rPr lang="en-GB" sz="1200" err="1">
                <a:solidFill>
                  <a:schemeClr val="tx1">
                    <a:lumMod val="95000"/>
                    <a:lumOff val="5000"/>
                  </a:schemeClr>
                </a:solidFill>
              </a:rPr>
              <a:t>eirmod</a:t>
            </a:r>
            <a:r>
              <a:rPr lang="en-GB" sz="1200">
                <a:solidFill>
                  <a:schemeClr val="tx1">
                    <a:lumMod val="95000"/>
                    <a:lumOff val="5000"/>
                  </a:schemeClr>
                </a:solidFill>
              </a:rPr>
              <a:t> tempo. </a:t>
            </a:r>
          </a:p>
        </p:txBody>
      </p:sp>
      <p:sp>
        <p:nvSpPr>
          <p:cNvPr id="6" name="TextBox 5"/>
          <p:cNvSpPr txBox="1"/>
          <p:nvPr/>
        </p:nvSpPr>
        <p:spPr>
          <a:xfrm>
            <a:off x="5796976" y="3187274"/>
            <a:ext cx="3461370" cy="400110"/>
          </a:xfrm>
          <a:prstGeom prst="rect">
            <a:avLst/>
          </a:prstGeom>
          <a:noFill/>
        </p:spPr>
        <p:txBody>
          <a:bodyPr wrap="square" rtlCol="0">
            <a:spAutoFit/>
          </a:bodyPr>
          <a:lstStyle/>
          <a:p>
            <a:r>
              <a:rPr lang="en-GB" sz="2000" b="1">
                <a:solidFill>
                  <a:schemeClr val="accent3"/>
                </a:solidFill>
                <a:latin typeface="Lato" panose="020F0502020204030203" pitchFamily="34" charset="0"/>
              </a:rPr>
              <a:t>#01. </a:t>
            </a:r>
            <a:r>
              <a:rPr lang="en-GB" sz="2000" b="1" err="1">
                <a:solidFill>
                  <a:schemeClr val="accent3"/>
                </a:solidFill>
                <a:latin typeface="Lato" panose="020F0502020204030203" pitchFamily="34" charset="0"/>
              </a:rPr>
              <a:t>Nonumy</a:t>
            </a:r>
            <a:r>
              <a:rPr lang="en-GB" sz="2000" b="1">
                <a:solidFill>
                  <a:schemeClr val="accent3"/>
                </a:solidFill>
                <a:latin typeface="Lato" panose="020F0502020204030203" pitchFamily="34" charset="0"/>
              </a:rPr>
              <a:t> </a:t>
            </a:r>
            <a:r>
              <a:rPr lang="en-GB" sz="2000" b="1" err="1">
                <a:solidFill>
                  <a:schemeClr val="accent3"/>
                </a:solidFill>
                <a:latin typeface="Lato" panose="020F0502020204030203" pitchFamily="34" charset="0"/>
              </a:rPr>
              <a:t>eirmod</a:t>
            </a:r>
            <a:r>
              <a:rPr lang="en-GB" sz="2000" b="1">
                <a:solidFill>
                  <a:schemeClr val="accent3"/>
                </a:solidFill>
                <a:latin typeface="Lato" panose="020F0502020204030203" pitchFamily="34" charset="0"/>
              </a:rPr>
              <a:t> tempo</a:t>
            </a:r>
          </a:p>
        </p:txBody>
      </p:sp>
      <p:sp>
        <p:nvSpPr>
          <p:cNvPr id="7" name="Rectangle 6"/>
          <p:cNvSpPr/>
          <p:nvPr/>
        </p:nvSpPr>
        <p:spPr>
          <a:xfrm>
            <a:off x="5512888" y="4673405"/>
            <a:ext cx="60960" cy="932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5796977" y="4907951"/>
            <a:ext cx="5750832" cy="779316"/>
          </a:xfrm>
          <a:prstGeom prst="rect">
            <a:avLst/>
          </a:prstGeom>
          <a:noFill/>
        </p:spPr>
        <p:txBody>
          <a:bodyPr wrap="square" rtlCol="0">
            <a:spAutoFit/>
          </a:bodyPr>
          <a:lstStyle/>
          <a:p>
            <a:pPr algn="just">
              <a:lnSpc>
                <a:spcPct val="200000"/>
              </a:lnSpc>
            </a:pPr>
            <a:r>
              <a:rPr lang="en-GB" sz="1200">
                <a:solidFill>
                  <a:schemeClr val="tx1">
                    <a:lumMod val="95000"/>
                    <a:lumOff val="5000"/>
                  </a:schemeClr>
                </a:solidFill>
              </a:rPr>
              <a:t>Lorem ipsum </a:t>
            </a:r>
            <a:r>
              <a:rPr lang="en-GB" sz="1200" err="1">
                <a:solidFill>
                  <a:schemeClr val="tx1">
                    <a:lumMod val="95000"/>
                    <a:lumOff val="5000"/>
                  </a:schemeClr>
                </a:solidFill>
              </a:rPr>
              <a:t>dolor</a:t>
            </a:r>
            <a:r>
              <a:rPr lang="en-GB" sz="1200">
                <a:solidFill>
                  <a:schemeClr val="tx1">
                    <a:lumMod val="95000"/>
                    <a:lumOff val="5000"/>
                  </a:schemeClr>
                </a:solidFill>
              </a:rPr>
              <a:t> sit </a:t>
            </a:r>
            <a:r>
              <a:rPr lang="en-GB" sz="1200" err="1">
                <a:solidFill>
                  <a:schemeClr val="tx1">
                    <a:lumMod val="95000"/>
                    <a:lumOff val="5000"/>
                  </a:schemeClr>
                </a:solidFill>
              </a:rPr>
              <a:t>amet</a:t>
            </a:r>
            <a:r>
              <a:rPr lang="en-GB" sz="1200">
                <a:solidFill>
                  <a:schemeClr val="tx1">
                    <a:lumMod val="95000"/>
                    <a:lumOff val="5000"/>
                  </a:schemeClr>
                </a:solidFill>
              </a:rPr>
              <a:t>, </a:t>
            </a:r>
            <a:r>
              <a:rPr lang="en-GB" sz="1200" err="1">
                <a:solidFill>
                  <a:schemeClr val="tx1">
                    <a:lumMod val="95000"/>
                    <a:lumOff val="5000"/>
                  </a:schemeClr>
                </a:solidFill>
              </a:rPr>
              <a:t>consetetur</a:t>
            </a:r>
            <a:r>
              <a:rPr lang="en-GB" sz="1200">
                <a:solidFill>
                  <a:schemeClr val="tx1">
                    <a:lumMod val="95000"/>
                    <a:lumOff val="5000"/>
                  </a:schemeClr>
                </a:solidFill>
              </a:rPr>
              <a:t> </a:t>
            </a:r>
            <a:r>
              <a:rPr lang="en-GB" sz="1200" err="1">
                <a:solidFill>
                  <a:schemeClr val="tx1">
                    <a:lumMod val="95000"/>
                    <a:lumOff val="5000"/>
                  </a:schemeClr>
                </a:solidFill>
              </a:rPr>
              <a:t>sadipscing</a:t>
            </a:r>
            <a:r>
              <a:rPr lang="en-GB" sz="1200">
                <a:solidFill>
                  <a:schemeClr val="tx1">
                    <a:lumMod val="95000"/>
                    <a:lumOff val="5000"/>
                  </a:schemeClr>
                </a:solidFill>
              </a:rPr>
              <a:t> </a:t>
            </a:r>
            <a:r>
              <a:rPr lang="en-GB" sz="1200" err="1">
                <a:solidFill>
                  <a:schemeClr val="tx1">
                    <a:lumMod val="95000"/>
                    <a:lumOff val="5000"/>
                  </a:schemeClr>
                </a:solidFill>
              </a:rPr>
              <a:t>elitr</a:t>
            </a:r>
            <a:r>
              <a:rPr lang="en-GB" sz="1200">
                <a:solidFill>
                  <a:schemeClr val="tx1">
                    <a:lumMod val="95000"/>
                    <a:lumOff val="5000"/>
                  </a:schemeClr>
                </a:solidFill>
              </a:rPr>
              <a:t>, </a:t>
            </a:r>
            <a:r>
              <a:rPr lang="en-GB" sz="1200" err="1">
                <a:solidFill>
                  <a:schemeClr val="tx1">
                    <a:lumMod val="95000"/>
                    <a:lumOff val="5000"/>
                  </a:schemeClr>
                </a:solidFill>
              </a:rPr>
              <a:t>sed</a:t>
            </a:r>
            <a:r>
              <a:rPr lang="en-GB" sz="1200">
                <a:solidFill>
                  <a:schemeClr val="tx1">
                    <a:lumMod val="95000"/>
                    <a:lumOff val="5000"/>
                  </a:schemeClr>
                </a:solidFill>
              </a:rPr>
              <a:t> </a:t>
            </a:r>
            <a:r>
              <a:rPr lang="en-GB" sz="1200" err="1">
                <a:solidFill>
                  <a:schemeClr val="tx1">
                    <a:lumMod val="95000"/>
                    <a:lumOff val="5000"/>
                  </a:schemeClr>
                </a:solidFill>
              </a:rPr>
              <a:t>diam</a:t>
            </a:r>
            <a:r>
              <a:rPr lang="en-GB" sz="1200">
                <a:solidFill>
                  <a:schemeClr val="tx1">
                    <a:lumMod val="95000"/>
                    <a:lumOff val="5000"/>
                  </a:schemeClr>
                </a:solidFill>
              </a:rPr>
              <a:t> </a:t>
            </a:r>
            <a:r>
              <a:rPr lang="en-GB" sz="1200" err="1">
                <a:solidFill>
                  <a:schemeClr val="tx1">
                    <a:lumMod val="95000"/>
                    <a:lumOff val="5000"/>
                  </a:schemeClr>
                </a:solidFill>
              </a:rPr>
              <a:t>nonumy</a:t>
            </a:r>
            <a:r>
              <a:rPr lang="en-GB" sz="1200">
                <a:solidFill>
                  <a:schemeClr val="tx1">
                    <a:lumMod val="95000"/>
                    <a:lumOff val="5000"/>
                  </a:schemeClr>
                </a:solidFill>
              </a:rPr>
              <a:t> </a:t>
            </a:r>
            <a:r>
              <a:rPr lang="en-GB" sz="1200" err="1">
                <a:solidFill>
                  <a:schemeClr val="tx1">
                    <a:lumMod val="95000"/>
                    <a:lumOff val="5000"/>
                  </a:schemeClr>
                </a:solidFill>
              </a:rPr>
              <a:t>eirmod</a:t>
            </a:r>
            <a:r>
              <a:rPr lang="en-GB" sz="1200">
                <a:solidFill>
                  <a:schemeClr val="tx1">
                    <a:lumMod val="95000"/>
                    <a:lumOff val="5000"/>
                  </a:schemeClr>
                </a:solidFill>
              </a:rPr>
              <a:t> tempo. Lorem ipsum </a:t>
            </a:r>
            <a:r>
              <a:rPr lang="en-GB" sz="1200" err="1">
                <a:solidFill>
                  <a:schemeClr val="tx1">
                    <a:lumMod val="95000"/>
                    <a:lumOff val="5000"/>
                  </a:schemeClr>
                </a:solidFill>
              </a:rPr>
              <a:t>dolor</a:t>
            </a:r>
            <a:r>
              <a:rPr lang="en-GB" sz="1200">
                <a:solidFill>
                  <a:schemeClr val="tx1">
                    <a:lumMod val="95000"/>
                    <a:lumOff val="5000"/>
                  </a:schemeClr>
                </a:solidFill>
              </a:rPr>
              <a:t> sit </a:t>
            </a:r>
            <a:r>
              <a:rPr lang="en-GB" sz="1200" err="1">
                <a:solidFill>
                  <a:schemeClr val="tx1">
                    <a:lumMod val="95000"/>
                    <a:lumOff val="5000"/>
                  </a:schemeClr>
                </a:solidFill>
              </a:rPr>
              <a:t>amet</a:t>
            </a:r>
            <a:r>
              <a:rPr lang="en-GB" sz="1200">
                <a:solidFill>
                  <a:schemeClr val="tx1">
                    <a:lumMod val="95000"/>
                    <a:lumOff val="5000"/>
                  </a:schemeClr>
                </a:solidFill>
              </a:rPr>
              <a:t>, </a:t>
            </a:r>
            <a:r>
              <a:rPr lang="en-GB" sz="1200" err="1">
                <a:solidFill>
                  <a:schemeClr val="tx1">
                    <a:lumMod val="95000"/>
                    <a:lumOff val="5000"/>
                  </a:schemeClr>
                </a:solidFill>
              </a:rPr>
              <a:t>consetetur</a:t>
            </a:r>
            <a:r>
              <a:rPr lang="en-GB" sz="1200">
                <a:solidFill>
                  <a:schemeClr val="tx1">
                    <a:lumMod val="95000"/>
                    <a:lumOff val="5000"/>
                  </a:schemeClr>
                </a:solidFill>
              </a:rPr>
              <a:t> </a:t>
            </a:r>
            <a:r>
              <a:rPr lang="en-GB" sz="1200" err="1">
                <a:solidFill>
                  <a:schemeClr val="tx1">
                    <a:lumMod val="95000"/>
                    <a:lumOff val="5000"/>
                  </a:schemeClr>
                </a:solidFill>
              </a:rPr>
              <a:t>sadipscing</a:t>
            </a:r>
            <a:r>
              <a:rPr lang="en-GB" sz="1200">
                <a:solidFill>
                  <a:schemeClr val="tx1">
                    <a:lumMod val="95000"/>
                    <a:lumOff val="5000"/>
                  </a:schemeClr>
                </a:solidFill>
              </a:rPr>
              <a:t> </a:t>
            </a:r>
            <a:r>
              <a:rPr lang="en-GB" sz="1200" err="1">
                <a:solidFill>
                  <a:schemeClr val="tx1">
                    <a:lumMod val="95000"/>
                    <a:lumOff val="5000"/>
                  </a:schemeClr>
                </a:solidFill>
              </a:rPr>
              <a:t>elitr</a:t>
            </a:r>
            <a:r>
              <a:rPr lang="en-GB" sz="1200">
                <a:solidFill>
                  <a:schemeClr val="tx1">
                    <a:lumMod val="95000"/>
                    <a:lumOff val="5000"/>
                  </a:schemeClr>
                </a:solidFill>
              </a:rPr>
              <a:t>, </a:t>
            </a:r>
            <a:r>
              <a:rPr lang="en-GB" sz="1200" err="1">
                <a:solidFill>
                  <a:schemeClr val="tx1">
                    <a:lumMod val="95000"/>
                    <a:lumOff val="5000"/>
                  </a:schemeClr>
                </a:solidFill>
              </a:rPr>
              <a:t>sed</a:t>
            </a:r>
            <a:r>
              <a:rPr lang="en-GB" sz="1200">
                <a:solidFill>
                  <a:schemeClr val="tx1">
                    <a:lumMod val="95000"/>
                    <a:lumOff val="5000"/>
                  </a:schemeClr>
                </a:solidFill>
              </a:rPr>
              <a:t> </a:t>
            </a:r>
            <a:r>
              <a:rPr lang="en-GB" sz="1200" err="1">
                <a:solidFill>
                  <a:schemeClr val="tx1">
                    <a:lumMod val="95000"/>
                    <a:lumOff val="5000"/>
                  </a:schemeClr>
                </a:solidFill>
              </a:rPr>
              <a:t>diam</a:t>
            </a:r>
            <a:r>
              <a:rPr lang="en-GB" sz="1200">
                <a:solidFill>
                  <a:schemeClr val="tx1">
                    <a:lumMod val="95000"/>
                    <a:lumOff val="5000"/>
                  </a:schemeClr>
                </a:solidFill>
              </a:rPr>
              <a:t> </a:t>
            </a:r>
            <a:r>
              <a:rPr lang="en-GB" sz="1200" err="1">
                <a:solidFill>
                  <a:schemeClr val="tx1">
                    <a:lumMod val="95000"/>
                    <a:lumOff val="5000"/>
                  </a:schemeClr>
                </a:solidFill>
              </a:rPr>
              <a:t>nonumy</a:t>
            </a:r>
            <a:r>
              <a:rPr lang="en-GB" sz="1200">
                <a:solidFill>
                  <a:schemeClr val="tx1">
                    <a:lumMod val="95000"/>
                    <a:lumOff val="5000"/>
                  </a:schemeClr>
                </a:solidFill>
              </a:rPr>
              <a:t> </a:t>
            </a:r>
            <a:r>
              <a:rPr lang="en-GB" sz="1200" err="1">
                <a:solidFill>
                  <a:schemeClr val="tx1">
                    <a:lumMod val="95000"/>
                    <a:lumOff val="5000"/>
                  </a:schemeClr>
                </a:solidFill>
              </a:rPr>
              <a:t>eirmod</a:t>
            </a:r>
            <a:r>
              <a:rPr lang="en-GB" sz="1200">
                <a:solidFill>
                  <a:schemeClr val="tx1">
                    <a:lumMod val="95000"/>
                    <a:lumOff val="5000"/>
                  </a:schemeClr>
                </a:solidFill>
              </a:rPr>
              <a:t> tempo. </a:t>
            </a:r>
          </a:p>
        </p:txBody>
      </p:sp>
      <p:sp>
        <p:nvSpPr>
          <p:cNvPr id="9" name="TextBox 8"/>
          <p:cNvSpPr txBox="1"/>
          <p:nvPr/>
        </p:nvSpPr>
        <p:spPr>
          <a:xfrm>
            <a:off x="5796976" y="4567091"/>
            <a:ext cx="3461370" cy="400110"/>
          </a:xfrm>
          <a:prstGeom prst="rect">
            <a:avLst/>
          </a:prstGeom>
          <a:noFill/>
        </p:spPr>
        <p:txBody>
          <a:bodyPr wrap="square" rtlCol="0">
            <a:spAutoFit/>
          </a:bodyPr>
          <a:lstStyle/>
          <a:p>
            <a:r>
              <a:rPr lang="en-GB" sz="2000" b="1">
                <a:solidFill>
                  <a:schemeClr val="accent3"/>
                </a:solidFill>
                <a:latin typeface="Lato" panose="020F0502020204030203" pitchFamily="34" charset="0"/>
              </a:rPr>
              <a:t>#02. Lorem ipsum </a:t>
            </a:r>
            <a:r>
              <a:rPr lang="en-GB" sz="2000" b="1" err="1">
                <a:solidFill>
                  <a:schemeClr val="accent3"/>
                </a:solidFill>
                <a:latin typeface="Lato" panose="020F0502020204030203" pitchFamily="34" charset="0"/>
              </a:rPr>
              <a:t>dolor</a:t>
            </a:r>
            <a:endParaRPr lang="en-GB" sz="2000" b="1">
              <a:solidFill>
                <a:schemeClr val="accent3"/>
              </a:solidFill>
              <a:latin typeface="Lato" panose="020F0502020204030203" pitchFamily="34" charset="0"/>
            </a:endParaRPr>
          </a:p>
        </p:txBody>
      </p:sp>
      <p:sp>
        <p:nvSpPr>
          <p:cNvPr id="10" name="TextBox 9"/>
          <p:cNvSpPr txBox="1"/>
          <p:nvPr/>
        </p:nvSpPr>
        <p:spPr>
          <a:xfrm>
            <a:off x="6868247" y="1219200"/>
            <a:ext cx="4202978" cy="1061829"/>
          </a:xfrm>
          <a:prstGeom prst="rect">
            <a:avLst/>
          </a:prstGeom>
          <a:noFill/>
        </p:spPr>
        <p:txBody>
          <a:bodyPr wrap="square" rtlCol="0" anchor="t">
            <a:spAutoFit/>
          </a:bodyPr>
          <a:lstStyle/>
          <a:p>
            <a:pPr algn="just">
              <a:lnSpc>
                <a:spcPct val="200000"/>
              </a:lnSpc>
            </a:pPr>
            <a:r>
              <a:rPr lang="en-GB" sz="1100">
                <a:solidFill>
                  <a:schemeClr val="tx1">
                    <a:lumMod val="95000"/>
                    <a:lumOff val="5000"/>
                  </a:schemeClr>
                </a:solidFill>
                <a:latin typeface="Lato" panose="020F0502020204030203" pitchFamily="34" charset="0"/>
              </a:rPr>
              <a:t>Lorem ipsum </a:t>
            </a:r>
            <a:r>
              <a:rPr lang="en-GB" sz="1100" err="1">
                <a:solidFill>
                  <a:schemeClr val="tx1">
                    <a:lumMod val="95000"/>
                    <a:lumOff val="5000"/>
                  </a:schemeClr>
                </a:solidFill>
                <a:latin typeface="Lato" panose="020F0502020204030203" pitchFamily="34" charset="0"/>
              </a:rPr>
              <a:t>dolor</a:t>
            </a:r>
            <a:r>
              <a:rPr lang="en-GB" sz="1100">
                <a:solidFill>
                  <a:schemeClr val="tx1">
                    <a:lumMod val="95000"/>
                    <a:lumOff val="5000"/>
                  </a:schemeClr>
                </a:solidFill>
                <a:latin typeface="Lato" panose="020F0502020204030203" pitchFamily="34" charset="0"/>
              </a:rPr>
              <a:t> sit </a:t>
            </a:r>
            <a:r>
              <a:rPr lang="en-GB" sz="1100" err="1">
                <a:solidFill>
                  <a:schemeClr val="tx1">
                    <a:lumMod val="95000"/>
                    <a:lumOff val="5000"/>
                  </a:schemeClr>
                </a:solidFill>
                <a:latin typeface="Lato" panose="020F0502020204030203" pitchFamily="34" charset="0"/>
              </a:rPr>
              <a:t>amet</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consetetur</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sadipscing</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elitr</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sed</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diam</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nonumy</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eirmod</a:t>
            </a:r>
            <a:r>
              <a:rPr lang="en-GB" sz="1100">
                <a:solidFill>
                  <a:schemeClr val="tx1">
                    <a:lumMod val="95000"/>
                    <a:lumOff val="5000"/>
                  </a:schemeClr>
                </a:solidFill>
                <a:latin typeface="Lato" panose="020F0502020204030203" pitchFamily="34" charset="0"/>
              </a:rPr>
              <a:t> tempo. Lorem ipsum </a:t>
            </a:r>
            <a:r>
              <a:rPr lang="en-GB" sz="1100" err="1">
                <a:solidFill>
                  <a:schemeClr val="tx1">
                    <a:lumMod val="95000"/>
                    <a:lumOff val="5000"/>
                  </a:schemeClr>
                </a:solidFill>
                <a:latin typeface="Lato" panose="020F0502020204030203" pitchFamily="34" charset="0"/>
              </a:rPr>
              <a:t>dolor</a:t>
            </a:r>
            <a:r>
              <a:rPr lang="en-GB" sz="1100">
                <a:solidFill>
                  <a:schemeClr val="tx1">
                    <a:lumMod val="95000"/>
                    <a:lumOff val="5000"/>
                  </a:schemeClr>
                </a:solidFill>
                <a:latin typeface="Lato" panose="020F0502020204030203" pitchFamily="34" charset="0"/>
              </a:rPr>
              <a:t> sit </a:t>
            </a:r>
            <a:r>
              <a:rPr lang="en-GB" sz="1100" err="1">
                <a:solidFill>
                  <a:schemeClr val="tx1">
                    <a:lumMod val="95000"/>
                    <a:lumOff val="5000"/>
                  </a:schemeClr>
                </a:solidFill>
                <a:latin typeface="Lato" panose="020F0502020204030203" pitchFamily="34" charset="0"/>
              </a:rPr>
              <a:t>amet</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consetetur</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sadipscing</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elitr</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sed</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diam</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nonumy</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eirmod</a:t>
            </a:r>
            <a:r>
              <a:rPr lang="en-GB" sz="1100">
                <a:solidFill>
                  <a:schemeClr val="tx1">
                    <a:lumMod val="95000"/>
                    <a:lumOff val="5000"/>
                  </a:schemeClr>
                </a:solidFill>
                <a:latin typeface="Lato" panose="020F0502020204030203" pitchFamily="34" charset="0"/>
              </a:rPr>
              <a:t> tempo. </a:t>
            </a:r>
          </a:p>
        </p:txBody>
      </p:sp>
      <p:sp>
        <p:nvSpPr>
          <p:cNvPr id="12" name="TextBox 11"/>
          <p:cNvSpPr txBox="1"/>
          <p:nvPr/>
        </p:nvSpPr>
        <p:spPr>
          <a:xfrm>
            <a:off x="5359738" y="1288449"/>
            <a:ext cx="1694649" cy="923330"/>
          </a:xfrm>
          <a:prstGeom prst="rect">
            <a:avLst/>
          </a:prstGeom>
          <a:noFill/>
        </p:spPr>
        <p:txBody>
          <a:bodyPr wrap="square" rtlCol="0">
            <a:spAutoFit/>
          </a:bodyPr>
          <a:lstStyle/>
          <a:p>
            <a:r>
              <a:rPr lang="en-GB" sz="5400" b="1">
                <a:solidFill>
                  <a:schemeClr val="accent5">
                    <a:lumMod val="40000"/>
                    <a:lumOff val="60000"/>
                  </a:schemeClr>
                </a:solidFill>
                <a:latin typeface="Lato" panose="020F0502020204030203" pitchFamily="34" charset="0"/>
              </a:rPr>
              <a:t>91%</a:t>
            </a:r>
          </a:p>
        </p:txBody>
      </p:sp>
      <p:sp>
        <p:nvSpPr>
          <p:cNvPr id="13" name="Rectangle 12"/>
          <p:cNvSpPr/>
          <p:nvPr/>
        </p:nvSpPr>
        <p:spPr>
          <a:xfrm>
            <a:off x="5359738" y="2281029"/>
            <a:ext cx="6188071" cy="714876"/>
          </a:xfrm>
          <a:prstGeom prst="rect">
            <a:avLst/>
          </a:prstGeom>
        </p:spPr>
        <p:txBody>
          <a:bodyPr wrap="square">
            <a:spAutoFit/>
          </a:bodyPr>
          <a:lstStyle/>
          <a:p>
            <a:pPr algn="just">
              <a:lnSpc>
                <a:spcPct val="200000"/>
              </a:lnSpc>
            </a:pPr>
            <a:r>
              <a:rPr lang="en-GB" sz="1100">
                <a:solidFill>
                  <a:schemeClr val="tx1">
                    <a:lumMod val="95000"/>
                    <a:lumOff val="5000"/>
                  </a:schemeClr>
                </a:solidFill>
                <a:latin typeface="Lato" panose="020F0502020204030203" pitchFamily="34" charset="0"/>
              </a:rPr>
              <a:t>Lorem ipsum. Lorem ipsum </a:t>
            </a:r>
            <a:r>
              <a:rPr lang="en-GB" sz="1100" err="1">
                <a:solidFill>
                  <a:schemeClr val="tx1">
                    <a:lumMod val="95000"/>
                    <a:lumOff val="5000"/>
                  </a:schemeClr>
                </a:solidFill>
                <a:latin typeface="Lato" panose="020F0502020204030203" pitchFamily="34" charset="0"/>
              </a:rPr>
              <a:t>dolor</a:t>
            </a:r>
            <a:r>
              <a:rPr lang="en-GB" sz="1100">
                <a:solidFill>
                  <a:schemeClr val="tx1">
                    <a:lumMod val="95000"/>
                    <a:lumOff val="5000"/>
                  </a:schemeClr>
                </a:solidFill>
                <a:latin typeface="Lato" panose="020F0502020204030203" pitchFamily="34" charset="0"/>
              </a:rPr>
              <a:t> sit </a:t>
            </a:r>
            <a:r>
              <a:rPr lang="en-GB" sz="1100" err="1">
                <a:solidFill>
                  <a:schemeClr val="tx1">
                    <a:lumMod val="95000"/>
                    <a:lumOff val="5000"/>
                  </a:schemeClr>
                </a:solidFill>
                <a:latin typeface="Lato" panose="020F0502020204030203" pitchFamily="34" charset="0"/>
              </a:rPr>
              <a:t>amet</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consetetur</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sadipscing</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elitr</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sed</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diam</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nonumy</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eirmod</a:t>
            </a:r>
            <a:r>
              <a:rPr lang="en-GB" sz="1100">
                <a:solidFill>
                  <a:schemeClr val="tx1">
                    <a:lumMod val="95000"/>
                    <a:lumOff val="5000"/>
                  </a:schemeClr>
                </a:solidFill>
                <a:latin typeface="Lato" panose="020F0502020204030203" pitchFamily="34" charset="0"/>
              </a:rPr>
              <a:t> tempo. Lorem ipsum </a:t>
            </a:r>
            <a:r>
              <a:rPr lang="en-GB" sz="1100" err="1">
                <a:solidFill>
                  <a:schemeClr val="tx1">
                    <a:lumMod val="95000"/>
                    <a:lumOff val="5000"/>
                  </a:schemeClr>
                </a:solidFill>
                <a:latin typeface="Lato" panose="020F0502020204030203" pitchFamily="34" charset="0"/>
              </a:rPr>
              <a:t>dolor</a:t>
            </a:r>
            <a:r>
              <a:rPr lang="en-GB" sz="1100">
                <a:solidFill>
                  <a:schemeClr val="tx1">
                    <a:lumMod val="95000"/>
                    <a:lumOff val="5000"/>
                  </a:schemeClr>
                </a:solidFill>
                <a:latin typeface="Lato" panose="020F0502020204030203" pitchFamily="34" charset="0"/>
              </a:rPr>
              <a:t> sit </a:t>
            </a:r>
            <a:r>
              <a:rPr lang="en-GB" sz="1100" err="1">
                <a:solidFill>
                  <a:schemeClr val="tx1">
                    <a:lumMod val="95000"/>
                    <a:lumOff val="5000"/>
                  </a:schemeClr>
                </a:solidFill>
                <a:latin typeface="Lato" panose="020F0502020204030203" pitchFamily="34" charset="0"/>
              </a:rPr>
              <a:t>amet</a:t>
            </a:r>
            <a:r>
              <a:rPr lang="en-GB" sz="1100">
                <a:solidFill>
                  <a:schemeClr val="tx1">
                    <a:lumMod val="95000"/>
                    <a:lumOff val="5000"/>
                  </a:schemeClr>
                </a:solidFill>
                <a:latin typeface="Lato" panose="020F0502020204030203" pitchFamily="34" charset="0"/>
              </a:rPr>
              <a:t>, </a:t>
            </a:r>
            <a:r>
              <a:rPr lang="en-GB" sz="1100" err="1">
                <a:solidFill>
                  <a:schemeClr val="tx1">
                    <a:lumMod val="95000"/>
                    <a:lumOff val="5000"/>
                  </a:schemeClr>
                </a:solidFill>
                <a:latin typeface="Lato" panose="020F0502020204030203" pitchFamily="34" charset="0"/>
              </a:rPr>
              <a:t>consetetur</a:t>
            </a:r>
            <a:r>
              <a:rPr lang="en-GB" sz="1100">
                <a:solidFill>
                  <a:schemeClr val="tx1">
                    <a:lumMod val="95000"/>
                    <a:lumOff val="5000"/>
                  </a:schemeClr>
                </a:solidFill>
                <a:latin typeface="Lato" panose="020F0502020204030203" pitchFamily="34" charset="0"/>
              </a:rPr>
              <a:t>.</a:t>
            </a:r>
          </a:p>
        </p:txBody>
      </p:sp>
      <p:grpSp>
        <p:nvGrpSpPr>
          <p:cNvPr id="81" name="Group 68"/>
          <p:cNvGrpSpPr>
            <a:grpSpLocks noChangeAspect="1"/>
          </p:cNvGrpSpPr>
          <p:nvPr/>
        </p:nvGrpSpPr>
        <p:grpSpPr bwMode="auto">
          <a:xfrm>
            <a:off x="475313" y="1630379"/>
            <a:ext cx="4407841" cy="3848214"/>
            <a:chOff x="2446" y="936"/>
            <a:chExt cx="2804" cy="2448"/>
          </a:xfrm>
        </p:grpSpPr>
        <p:sp>
          <p:nvSpPr>
            <p:cNvPr id="82" name="Freeform 69"/>
            <p:cNvSpPr>
              <a:spLocks/>
            </p:cNvSpPr>
            <p:nvPr/>
          </p:nvSpPr>
          <p:spPr bwMode="auto">
            <a:xfrm>
              <a:off x="2446" y="2160"/>
              <a:ext cx="2804" cy="1224"/>
            </a:xfrm>
            <a:custGeom>
              <a:avLst/>
              <a:gdLst>
                <a:gd name="T0" fmla="*/ 2438 w 2804"/>
                <a:gd name="T1" fmla="*/ 0 h 1224"/>
                <a:gd name="T2" fmla="*/ 1920 w 2804"/>
                <a:gd name="T3" fmla="*/ 0 h 1224"/>
                <a:gd name="T4" fmla="*/ 1783 w 2804"/>
                <a:gd name="T5" fmla="*/ 0 h 1224"/>
                <a:gd name="T6" fmla="*/ 366 w 2804"/>
                <a:gd name="T7" fmla="*/ 0 h 1224"/>
                <a:gd name="T8" fmla="*/ 0 w 2804"/>
                <a:gd name="T9" fmla="*/ 1224 h 1224"/>
                <a:gd name="T10" fmla="*/ 2804 w 2804"/>
                <a:gd name="T11" fmla="*/ 1224 h 1224"/>
                <a:gd name="T12" fmla="*/ 2438 w 2804"/>
                <a:gd name="T13" fmla="*/ 0 h 1224"/>
              </a:gdLst>
              <a:ahLst/>
              <a:cxnLst>
                <a:cxn ang="0">
                  <a:pos x="T0" y="T1"/>
                </a:cxn>
                <a:cxn ang="0">
                  <a:pos x="T2" y="T3"/>
                </a:cxn>
                <a:cxn ang="0">
                  <a:pos x="T4" y="T5"/>
                </a:cxn>
                <a:cxn ang="0">
                  <a:pos x="T6" y="T7"/>
                </a:cxn>
                <a:cxn ang="0">
                  <a:pos x="T8" y="T9"/>
                </a:cxn>
                <a:cxn ang="0">
                  <a:pos x="T10" y="T11"/>
                </a:cxn>
                <a:cxn ang="0">
                  <a:pos x="T12" y="T13"/>
                </a:cxn>
              </a:cxnLst>
              <a:rect l="0" t="0" r="r" b="b"/>
              <a:pathLst>
                <a:path w="2804" h="1224">
                  <a:moveTo>
                    <a:pt x="2438" y="0"/>
                  </a:moveTo>
                  <a:lnTo>
                    <a:pt x="1920" y="0"/>
                  </a:lnTo>
                  <a:lnTo>
                    <a:pt x="1783" y="0"/>
                  </a:lnTo>
                  <a:lnTo>
                    <a:pt x="366" y="0"/>
                  </a:lnTo>
                  <a:lnTo>
                    <a:pt x="0" y="1224"/>
                  </a:lnTo>
                  <a:lnTo>
                    <a:pt x="2804" y="1224"/>
                  </a:lnTo>
                  <a:lnTo>
                    <a:pt x="2438" y="0"/>
                  </a:lnTo>
                  <a:close/>
                </a:path>
              </a:pathLst>
            </a:custGeom>
            <a:solidFill>
              <a:srgbClr val="5968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0"/>
            <p:cNvSpPr>
              <a:spLocks/>
            </p:cNvSpPr>
            <p:nvPr/>
          </p:nvSpPr>
          <p:spPr bwMode="auto">
            <a:xfrm>
              <a:off x="3452" y="2864"/>
              <a:ext cx="1615" cy="398"/>
            </a:xfrm>
            <a:custGeom>
              <a:avLst/>
              <a:gdLst>
                <a:gd name="T0" fmla="*/ 1600 w 1615"/>
                <a:gd name="T1" fmla="*/ 337 h 398"/>
                <a:gd name="T2" fmla="*/ 1615 w 1615"/>
                <a:gd name="T3" fmla="*/ 398 h 398"/>
                <a:gd name="T4" fmla="*/ 30 w 1615"/>
                <a:gd name="T5" fmla="*/ 398 h 398"/>
                <a:gd name="T6" fmla="*/ 0 w 1615"/>
                <a:gd name="T7" fmla="*/ 0 h 398"/>
                <a:gd name="T8" fmla="*/ 1600 w 1615"/>
                <a:gd name="T9" fmla="*/ 337 h 398"/>
              </a:gdLst>
              <a:ahLst/>
              <a:cxnLst>
                <a:cxn ang="0">
                  <a:pos x="T0" y="T1"/>
                </a:cxn>
                <a:cxn ang="0">
                  <a:pos x="T2" y="T3"/>
                </a:cxn>
                <a:cxn ang="0">
                  <a:pos x="T4" y="T5"/>
                </a:cxn>
                <a:cxn ang="0">
                  <a:pos x="T6" y="T7"/>
                </a:cxn>
                <a:cxn ang="0">
                  <a:pos x="T8" y="T9"/>
                </a:cxn>
              </a:cxnLst>
              <a:rect l="0" t="0" r="r" b="b"/>
              <a:pathLst>
                <a:path w="1615" h="398">
                  <a:moveTo>
                    <a:pt x="1600" y="337"/>
                  </a:moveTo>
                  <a:lnTo>
                    <a:pt x="1615" y="398"/>
                  </a:lnTo>
                  <a:lnTo>
                    <a:pt x="30" y="398"/>
                  </a:lnTo>
                  <a:lnTo>
                    <a:pt x="0" y="0"/>
                  </a:lnTo>
                  <a:lnTo>
                    <a:pt x="1600" y="337"/>
                  </a:lnTo>
                  <a:close/>
                </a:path>
              </a:pathLst>
            </a:custGeom>
            <a:solidFill>
              <a:srgbClr val="63B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1"/>
            <p:cNvSpPr>
              <a:spLocks/>
            </p:cNvSpPr>
            <p:nvPr/>
          </p:nvSpPr>
          <p:spPr bwMode="auto">
            <a:xfrm>
              <a:off x="3421" y="2282"/>
              <a:ext cx="1585" cy="781"/>
            </a:xfrm>
            <a:custGeom>
              <a:avLst/>
              <a:gdLst>
                <a:gd name="T0" fmla="*/ 1341 w 1585"/>
                <a:gd name="T1" fmla="*/ 0 h 781"/>
                <a:gd name="T2" fmla="*/ 0 w 1585"/>
                <a:gd name="T3" fmla="*/ 0 h 781"/>
                <a:gd name="T4" fmla="*/ 31 w 1585"/>
                <a:gd name="T5" fmla="*/ 444 h 781"/>
                <a:gd name="T6" fmla="*/ 396 w 1585"/>
                <a:gd name="T7" fmla="*/ 521 h 781"/>
                <a:gd name="T8" fmla="*/ 1585 w 1585"/>
                <a:gd name="T9" fmla="*/ 781 h 781"/>
                <a:gd name="T10" fmla="*/ 1341 w 1585"/>
                <a:gd name="T11" fmla="*/ 0 h 781"/>
              </a:gdLst>
              <a:ahLst/>
              <a:cxnLst>
                <a:cxn ang="0">
                  <a:pos x="T0" y="T1"/>
                </a:cxn>
                <a:cxn ang="0">
                  <a:pos x="T2" y="T3"/>
                </a:cxn>
                <a:cxn ang="0">
                  <a:pos x="T4" y="T5"/>
                </a:cxn>
                <a:cxn ang="0">
                  <a:pos x="T6" y="T7"/>
                </a:cxn>
                <a:cxn ang="0">
                  <a:pos x="T8" y="T9"/>
                </a:cxn>
                <a:cxn ang="0">
                  <a:pos x="T10" y="T11"/>
                </a:cxn>
              </a:cxnLst>
              <a:rect l="0" t="0" r="r" b="b"/>
              <a:pathLst>
                <a:path w="1585" h="781">
                  <a:moveTo>
                    <a:pt x="1341" y="0"/>
                  </a:moveTo>
                  <a:lnTo>
                    <a:pt x="0" y="0"/>
                  </a:lnTo>
                  <a:lnTo>
                    <a:pt x="31" y="444"/>
                  </a:lnTo>
                  <a:lnTo>
                    <a:pt x="396" y="521"/>
                  </a:lnTo>
                  <a:lnTo>
                    <a:pt x="1585" y="781"/>
                  </a:lnTo>
                  <a:lnTo>
                    <a:pt x="1341" y="0"/>
                  </a:lnTo>
                  <a:close/>
                </a:path>
              </a:pathLst>
            </a:custGeom>
            <a:solidFill>
              <a:srgbClr val="FFF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2"/>
            <p:cNvSpPr>
              <a:spLocks/>
            </p:cNvSpPr>
            <p:nvPr/>
          </p:nvSpPr>
          <p:spPr bwMode="auto">
            <a:xfrm>
              <a:off x="2629" y="2726"/>
              <a:ext cx="731" cy="536"/>
            </a:xfrm>
            <a:custGeom>
              <a:avLst/>
              <a:gdLst>
                <a:gd name="T0" fmla="*/ 701 w 731"/>
                <a:gd name="T1" fmla="*/ 107 h 536"/>
                <a:gd name="T2" fmla="*/ 731 w 731"/>
                <a:gd name="T3" fmla="*/ 536 h 536"/>
                <a:gd name="T4" fmla="*/ 0 w 731"/>
                <a:gd name="T5" fmla="*/ 536 h 536"/>
                <a:gd name="T6" fmla="*/ 167 w 731"/>
                <a:gd name="T7" fmla="*/ 0 h 536"/>
                <a:gd name="T8" fmla="*/ 701 w 731"/>
                <a:gd name="T9" fmla="*/ 107 h 536"/>
              </a:gdLst>
              <a:ahLst/>
              <a:cxnLst>
                <a:cxn ang="0">
                  <a:pos x="T0" y="T1"/>
                </a:cxn>
                <a:cxn ang="0">
                  <a:pos x="T2" y="T3"/>
                </a:cxn>
                <a:cxn ang="0">
                  <a:pos x="T4" y="T5"/>
                </a:cxn>
                <a:cxn ang="0">
                  <a:pos x="T6" y="T7"/>
                </a:cxn>
                <a:cxn ang="0">
                  <a:pos x="T8" y="T9"/>
                </a:cxn>
              </a:cxnLst>
              <a:rect l="0" t="0" r="r" b="b"/>
              <a:pathLst>
                <a:path w="731" h="536">
                  <a:moveTo>
                    <a:pt x="701" y="107"/>
                  </a:moveTo>
                  <a:lnTo>
                    <a:pt x="731" y="536"/>
                  </a:lnTo>
                  <a:lnTo>
                    <a:pt x="0" y="536"/>
                  </a:lnTo>
                  <a:lnTo>
                    <a:pt x="167" y="0"/>
                  </a:lnTo>
                  <a:lnTo>
                    <a:pt x="701" y="107"/>
                  </a:lnTo>
                  <a:close/>
                </a:path>
              </a:pathLst>
            </a:custGeom>
            <a:solidFill>
              <a:srgbClr val="54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3"/>
            <p:cNvSpPr>
              <a:spLocks/>
            </p:cNvSpPr>
            <p:nvPr/>
          </p:nvSpPr>
          <p:spPr bwMode="auto">
            <a:xfrm>
              <a:off x="2796" y="2282"/>
              <a:ext cx="2256" cy="980"/>
            </a:xfrm>
            <a:custGeom>
              <a:avLst/>
              <a:gdLst>
                <a:gd name="T0" fmla="*/ 2256 w 2256"/>
                <a:gd name="T1" fmla="*/ 919 h 980"/>
                <a:gd name="T2" fmla="*/ 2210 w 2256"/>
                <a:gd name="T3" fmla="*/ 781 h 980"/>
                <a:gd name="T4" fmla="*/ 1021 w 2256"/>
                <a:gd name="T5" fmla="*/ 521 h 980"/>
                <a:gd name="T6" fmla="*/ 656 w 2256"/>
                <a:gd name="T7" fmla="*/ 444 h 980"/>
                <a:gd name="T8" fmla="*/ 625 w 2256"/>
                <a:gd name="T9" fmla="*/ 0 h 980"/>
                <a:gd name="T10" fmla="*/ 503 w 2256"/>
                <a:gd name="T11" fmla="*/ 0 h 980"/>
                <a:gd name="T12" fmla="*/ 534 w 2256"/>
                <a:gd name="T13" fmla="*/ 414 h 980"/>
                <a:gd name="T14" fmla="*/ 46 w 2256"/>
                <a:gd name="T15" fmla="*/ 307 h 980"/>
                <a:gd name="T16" fmla="*/ 0 w 2256"/>
                <a:gd name="T17" fmla="*/ 444 h 980"/>
                <a:gd name="T18" fmla="*/ 534 w 2256"/>
                <a:gd name="T19" fmla="*/ 551 h 980"/>
                <a:gd name="T20" fmla="*/ 564 w 2256"/>
                <a:gd name="T21" fmla="*/ 980 h 980"/>
                <a:gd name="T22" fmla="*/ 686 w 2256"/>
                <a:gd name="T23" fmla="*/ 980 h 980"/>
                <a:gd name="T24" fmla="*/ 656 w 2256"/>
                <a:gd name="T25" fmla="*/ 582 h 980"/>
                <a:gd name="T26" fmla="*/ 2256 w 2256"/>
                <a:gd name="T27" fmla="*/ 919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6" h="980">
                  <a:moveTo>
                    <a:pt x="2256" y="919"/>
                  </a:moveTo>
                  <a:lnTo>
                    <a:pt x="2210" y="781"/>
                  </a:lnTo>
                  <a:lnTo>
                    <a:pt x="1021" y="521"/>
                  </a:lnTo>
                  <a:lnTo>
                    <a:pt x="656" y="444"/>
                  </a:lnTo>
                  <a:lnTo>
                    <a:pt x="625" y="0"/>
                  </a:lnTo>
                  <a:lnTo>
                    <a:pt x="503" y="0"/>
                  </a:lnTo>
                  <a:lnTo>
                    <a:pt x="534" y="414"/>
                  </a:lnTo>
                  <a:lnTo>
                    <a:pt x="46" y="307"/>
                  </a:lnTo>
                  <a:lnTo>
                    <a:pt x="0" y="444"/>
                  </a:lnTo>
                  <a:lnTo>
                    <a:pt x="534" y="551"/>
                  </a:lnTo>
                  <a:lnTo>
                    <a:pt x="564" y="980"/>
                  </a:lnTo>
                  <a:lnTo>
                    <a:pt x="686" y="980"/>
                  </a:lnTo>
                  <a:lnTo>
                    <a:pt x="656" y="582"/>
                  </a:lnTo>
                  <a:lnTo>
                    <a:pt x="2256" y="919"/>
                  </a:lnTo>
                  <a:close/>
                </a:path>
              </a:pathLst>
            </a:custGeom>
            <a:solidFill>
              <a:srgbClr val="FCDD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4"/>
            <p:cNvSpPr>
              <a:spLocks/>
            </p:cNvSpPr>
            <p:nvPr/>
          </p:nvSpPr>
          <p:spPr bwMode="auto">
            <a:xfrm>
              <a:off x="2842" y="2282"/>
              <a:ext cx="488" cy="414"/>
            </a:xfrm>
            <a:custGeom>
              <a:avLst/>
              <a:gdLst>
                <a:gd name="T0" fmla="*/ 457 w 488"/>
                <a:gd name="T1" fmla="*/ 0 h 414"/>
                <a:gd name="T2" fmla="*/ 488 w 488"/>
                <a:gd name="T3" fmla="*/ 414 h 414"/>
                <a:gd name="T4" fmla="*/ 0 w 488"/>
                <a:gd name="T5" fmla="*/ 307 h 414"/>
                <a:gd name="T6" fmla="*/ 92 w 488"/>
                <a:gd name="T7" fmla="*/ 0 h 414"/>
                <a:gd name="T8" fmla="*/ 457 w 488"/>
                <a:gd name="T9" fmla="*/ 0 h 414"/>
              </a:gdLst>
              <a:ahLst/>
              <a:cxnLst>
                <a:cxn ang="0">
                  <a:pos x="T0" y="T1"/>
                </a:cxn>
                <a:cxn ang="0">
                  <a:pos x="T2" y="T3"/>
                </a:cxn>
                <a:cxn ang="0">
                  <a:pos x="T4" y="T5"/>
                </a:cxn>
                <a:cxn ang="0">
                  <a:pos x="T6" y="T7"/>
                </a:cxn>
                <a:cxn ang="0">
                  <a:pos x="T8" y="T9"/>
                </a:cxn>
              </a:cxnLst>
              <a:rect l="0" t="0" r="r" b="b"/>
              <a:pathLst>
                <a:path w="488" h="414">
                  <a:moveTo>
                    <a:pt x="457" y="0"/>
                  </a:moveTo>
                  <a:lnTo>
                    <a:pt x="488" y="414"/>
                  </a:lnTo>
                  <a:lnTo>
                    <a:pt x="0" y="307"/>
                  </a:lnTo>
                  <a:lnTo>
                    <a:pt x="92" y="0"/>
                  </a:lnTo>
                  <a:lnTo>
                    <a:pt x="457" y="0"/>
                  </a:lnTo>
                  <a:close/>
                </a:path>
              </a:pathLst>
            </a:custGeom>
            <a:solidFill>
              <a:srgbClr val="63B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5"/>
            <p:cNvSpPr>
              <a:spLocks noEditPoints="1"/>
            </p:cNvSpPr>
            <p:nvPr/>
          </p:nvSpPr>
          <p:spPr bwMode="auto">
            <a:xfrm>
              <a:off x="3238" y="936"/>
              <a:ext cx="1219" cy="1714"/>
            </a:xfrm>
            <a:custGeom>
              <a:avLst/>
              <a:gdLst>
                <a:gd name="T0" fmla="*/ 40 w 80"/>
                <a:gd name="T1" fmla="*/ 0 h 112"/>
                <a:gd name="T2" fmla="*/ 0 w 80"/>
                <a:gd name="T3" fmla="*/ 42 h 112"/>
                <a:gd name="T4" fmla="*/ 15 w 80"/>
                <a:gd name="T5" fmla="*/ 80 h 112"/>
                <a:gd name="T6" fmla="*/ 20 w 80"/>
                <a:gd name="T7" fmla="*/ 88 h 112"/>
                <a:gd name="T8" fmla="*/ 40 w 80"/>
                <a:gd name="T9" fmla="*/ 112 h 112"/>
                <a:gd name="T10" fmla="*/ 60 w 80"/>
                <a:gd name="T11" fmla="*/ 88 h 112"/>
                <a:gd name="T12" fmla="*/ 65 w 80"/>
                <a:gd name="T13" fmla="*/ 80 h 112"/>
                <a:gd name="T14" fmla="*/ 80 w 80"/>
                <a:gd name="T15" fmla="*/ 42 h 112"/>
                <a:gd name="T16" fmla="*/ 40 w 80"/>
                <a:gd name="T17" fmla="*/ 0 h 112"/>
                <a:gd name="T18" fmla="*/ 40 w 80"/>
                <a:gd name="T19" fmla="*/ 52 h 112"/>
                <a:gd name="T20" fmla="*/ 28 w 80"/>
                <a:gd name="T21" fmla="*/ 40 h 112"/>
                <a:gd name="T22" fmla="*/ 40 w 80"/>
                <a:gd name="T23" fmla="*/ 28 h 112"/>
                <a:gd name="T24" fmla="*/ 52 w 80"/>
                <a:gd name="T25" fmla="*/ 40 h 112"/>
                <a:gd name="T26" fmla="*/ 40 w 80"/>
                <a:gd name="T27"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12">
                  <a:moveTo>
                    <a:pt x="40" y="0"/>
                  </a:moveTo>
                  <a:cubicBezTo>
                    <a:pt x="18" y="0"/>
                    <a:pt x="0" y="19"/>
                    <a:pt x="0" y="42"/>
                  </a:cubicBezTo>
                  <a:cubicBezTo>
                    <a:pt x="0" y="54"/>
                    <a:pt x="7" y="68"/>
                    <a:pt x="15" y="80"/>
                  </a:cubicBezTo>
                  <a:cubicBezTo>
                    <a:pt x="17" y="83"/>
                    <a:pt x="18" y="85"/>
                    <a:pt x="20" y="88"/>
                  </a:cubicBezTo>
                  <a:cubicBezTo>
                    <a:pt x="28" y="99"/>
                    <a:pt x="37" y="108"/>
                    <a:pt x="40" y="112"/>
                  </a:cubicBezTo>
                  <a:cubicBezTo>
                    <a:pt x="43" y="108"/>
                    <a:pt x="51" y="99"/>
                    <a:pt x="60" y="88"/>
                  </a:cubicBezTo>
                  <a:cubicBezTo>
                    <a:pt x="62" y="85"/>
                    <a:pt x="63" y="83"/>
                    <a:pt x="65" y="80"/>
                  </a:cubicBezTo>
                  <a:cubicBezTo>
                    <a:pt x="73" y="68"/>
                    <a:pt x="80" y="54"/>
                    <a:pt x="80" y="42"/>
                  </a:cubicBezTo>
                  <a:cubicBezTo>
                    <a:pt x="80" y="19"/>
                    <a:pt x="62" y="0"/>
                    <a:pt x="40" y="0"/>
                  </a:cubicBezTo>
                  <a:close/>
                  <a:moveTo>
                    <a:pt x="40" y="52"/>
                  </a:moveTo>
                  <a:cubicBezTo>
                    <a:pt x="33" y="52"/>
                    <a:pt x="28" y="47"/>
                    <a:pt x="28" y="40"/>
                  </a:cubicBezTo>
                  <a:cubicBezTo>
                    <a:pt x="28" y="33"/>
                    <a:pt x="33" y="28"/>
                    <a:pt x="40" y="28"/>
                  </a:cubicBezTo>
                  <a:cubicBezTo>
                    <a:pt x="47" y="28"/>
                    <a:pt x="52" y="33"/>
                    <a:pt x="52" y="40"/>
                  </a:cubicBezTo>
                  <a:cubicBezTo>
                    <a:pt x="52" y="47"/>
                    <a:pt x="47" y="52"/>
                    <a:pt x="40" y="52"/>
                  </a:cubicBezTo>
                  <a:close/>
                </a:path>
              </a:pathLst>
            </a:custGeom>
            <a:solidFill>
              <a:srgbClr val="E84B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6"/>
            <p:cNvSpPr>
              <a:spLocks noEditPoints="1"/>
            </p:cNvSpPr>
            <p:nvPr/>
          </p:nvSpPr>
          <p:spPr bwMode="auto">
            <a:xfrm>
              <a:off x="3543" y="1242"/>
              <a:ext cx="610" cy="612"/>
            </a:xfrm>
            <a:custGeom>
              <a:avLst/>
              <a:gdLst>
                <a:gd name="T0" fmla="*/ 20 w 40"/>
                <a:gd name="T1" fmla="*/ 0 h 40"/>
                <a:gd name="T2" fmla="*/ 40 w 40"/>
                <a:gd name="T3" fmla="*/ 20 h 40"/>
                <a:gd name="T4" fmla="*/ 20 w 40"/>
                <a:gd name="T5" fmla="*/ 40 h 40"/>
                <a:gd name="T6" fmla="*/ 0 w 40"/>
                <a:gd name="T7" fmla="*/ 20 h 40"/>
                <a:gd name="T8" fmla="*/ 20 w 40"/>
                <a:gd name="T9" fmla="*/ 0 h 40"/>
                <a:gd name="T10" fmla="*/ 32 w 40"/>
                <a:gd name="T11" fmla="*/ 20 h 40"/>
                <a:gd name="T12" fmla="*/ 20 w 40"/>
                <a:gd name="T13" fmla="*/ 8 h 40"/>
                <a:gd name="T14" fmla="*/ 8 w 40"/>
                <a:gd name="T15" fmla="*/ 20 h 40"/>
                <a:gd name="T16" fmla="*/ 20 w 40"/>
                <a:gd name="T17" fmla="*/ 32 h 40"/>
                <a:gd name="T18" fmla="*/ 32 w 40"/>
                <a:gd name="T1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31" y="0"/>
                    <a:pt x="40" y="9"/>
                    <a:pt x="40" y="20"/>
                  </a:cubicBezTo>
                  <a:cubicBezTo>
                    <a:pt x="40" y="31"/>
                    <a:pt x="31" y="40"/>
                    <a:pt x="20" y="40"/>
                  </a:cubicBezTo>
                  <a:cubicBezTo>
                    <a:pt x="9" y="40"/>
                    <a:pt x="0" y="31"/>
                    <a:pt x="0" y="20"/>
                  </a:cubicBezTo>
                  <a:cubicBezTo>
                    <a:pt x="0" y="9"/>
                    <a:pt x="9" y="0"/>
                    <a:pt x="20" y="0"/>
                  </a:cubicBezTo>
                  <a:close/>
                  <a:moveTo>
                    <a:pt x="32" y="20"/>
                  </a:moveTo>
                  <a:cubicBezTo>
                    <a:pt x="32" y="13"/>
                    <a:pt x="27" y="8"/>
                    <a:pt x="20" y="8"/>
                  </a:cubicBezTo>
                  <a:cubicBezTo>
                    <a:pt x="13" y="8"/>
                    <a:pt x="8" y="13"/>
                    <a:pt x="8" y="20"/>
                  </a:cubicBezTo>
                  <a:cubicBezTo>
                    <a:pt x="8" y="27"/>
                    <a:pt x="13" y="32"/>
                    <a:pt x="20" y="32"/>
                  </a:cubicBezTo>
                  <a:cubicBezTo>
                    <a:pt x="27" y="32"/>
                    <a:pt x="32" y="27"/>
                    <a:pt x="32" y="20"/>
                  </a:cubicBezTo>
                  <a:close/>
                </a:path>
              </a:pathLst>
            </a:custGeom>
            <a:solidFill>
              <a:srgbClr val="C9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121526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8098" y="0"/>
            <a:ext cx="7713901" cy="592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p:txBody>
          <a:bodyPr>
            <a:normAutofit/>
          </a:bodyPr>
          <a:lstStyle/>
          <a:p>
            <a:r>
              <a:rPr lang="en-US"/>
              <a:t>INFOGRAPHIC</a:t>
            </a:r>
          </a:p>
        </p:txBody>
      </p:sp>
      <p:grpSp>
        <p:nvGrpSpPr>
          <p:cNvPr id="121" name="Group 120"/>
          <p:cNvGrpSpPr/>
          <p:nvPr/>
        </p:nvGrpSpPr>
        <p:grpSpPr>
          <a:xfrm>
            <a:off x="4796774" y="2587406"/>
            <a:ext cx="3557865" cy="1046441"/>
            <a:chOff x="1043873" y="930304"/>
            <a:chExt cx="4369699" cy="1046441"/>
          </a:xfrm>
        </p:grpSpPr>
        <p:sp>
          <p:nvSpPr>
            <p:cNvPr id="122" name="TextBox 121"/>
            <p:cNvSpPr txBox="1"/>
            <p:nvPr/>
          </p:nvSpPr>
          <p:spPr>
            <a:xfrm>
              <a:off x="1043874" y="1238081"/>
              <a:ext cx="4369698" cy="738664"/>
            </a:xfrm>
            <a:prstGeom prst="rect">
              <a:avLst/>
            </a:prstGeom>
            <a:noFill/>
          </p:spPr>
          <p:txBody>
            <a:bodyPr wrap="square" rtlCol="0">
              <a:spAutoFit/>
            </a:bodyPr>
            <a:lstStyle/>
            <a:p>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magna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aliquyam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123" name="TextBox 122"/>
            <p:cNvSpPr txBox="1"/>
            <p:nvPr/>
          </p:nvSpPr>
          <p:spPr>
            <a:xfrm>
              <a:off x="1043873" y="930304"/>
              <a:ext cx="3026421" cy="369332"/>
            </a:xfrm>
            <a:prstGeom prst="rect">
              <a:avLst/>
            </a:prstGeom>
            <a:noFill/>
          </p:spPr>
          <p:txBody>
            <a:bodyPr wrap="square" rtlCol="0">
              <a:spAutoFit/>
            </a:bodyPr>
            <a:lstStyle/>
            <a:p>
              <a:r>
                <a:rPr lang="en-GB" b="1">
                  <a:solidFill>
                    <a:schemeClr val="accent2"/>
                  </a:solidFill>
                  <a:latin typeface="Lato" panose="020F0502020204030203" pitchFamily="34" charset="0"/>
                  <a:ea typeface="Lato" panose="020F0502020204030203" pitchFamily="34" charset="0"/>
                  <a:cs typeface="Lato" panose="020F0502020204030203" pitchFamily="34" charset="0"/>
                </a:rPr>
                <a:t>Header</a:t>
              </a:r>
              <a:endParaRPr lang="en-GB" sz="1600" b="1">
                <a:solidFill>
                  <a:schemeClr val="accent2"/>
                </a:solidFill>
                <a:latin typeface="Lato" panose="020F0502020204030203" pitchFamily="34" charset="0"/>
                <a:ea typeface="Lato" panose="020F0502020204030203" pitchFamily="34" charset="0"/>
                <a:cs typeface="Lato" panose="020F0502020204030203" pitchFamily="34" charset="0"/>
              </a:endParaRPr>
            </a:p>
          </p:txBody>
        </p:sp>
      </p:grpSp>
      <p:grpSp>
        <p:nvGrpSpPr>
          <p:cNvPr id="124" name="Group 123"/>
          <p:cNvGrpSpPr/>
          <p:nvPr/>
        </p:nvGrpSpPr>
        <p:grpSpPr>
          <a:xfrm>
            <a:off x="4796774" y="3746626"/>
            <a:ext cx="2754051" cy="1261884"/>
            <a:chOff x="1043873" y="930304"/>
            <a:chExt cx="3382471" cy="1261884"/>
          </a:xfrm>
        </p:grpSpPr>
        <p:sp>
          <p:nvSpPr>
            <p:cNvPr id="125" name="TextBox 124"/>
            <p:cNvSpPr txBox="1"/>
            <p:nvPr/>
          </p:nvSpPr>
          <p:spPr>
            <a:xfrm>
              <a:off x="1043874" y="1238081"/>
              <a:ext cx="3382470" cy="954107"/>
            </a:xfrm>
            <a:prstGeom prst="rect">
              <a:avLst/>
            </a:prstGeom>
            <a:noFill/>
          </p:spPr>
          <p:txBody>
            <a:bodyPr wrap="square" rtlCol="0">
              <a:spAutoFit/>
            </a:bodyPr>
            <a:lstStyle/>
            <a:p>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magna. </a:t>
              </a:r>
            </a:p>
          </p:txBody>
        </p:sp>
        <p:sp>
          <p:nvSpPr>
            <p:cNvPr id="126" name="TextBox 125"/>
            <p:cNvSpPr txBox="1"/>
            <p:nvPr/>
          </p:nvSpPr>
          <p:spPr>
            <a:xfrm>
              <a:off x="1043873" y="930304"/>
              <a:ext cx="3026422" cy="369332"/>
            </a:xfrm>
            <a:prstGeom prst="rect">
              <a:avLst/>
            </a:prstGeom>
            <a:noFill/>
          </p:spPr>
          <p:txBody>
            <a:bodyPr wrap="square" rtlCol="0">
              <a:spAutoFit/>
            </a:bodyPr>
            <a:lstStyle/>
            <a:p>
              <a:r>
                <a:rPr lang="en-GB" b="1">
                  <a:solidFill>
                    <a:schemeClr val="accent2"/>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44" name="Group 143"/>
          <p:cNvGrpSpPr/>
          <p:nvPr/>
        </p:nvGrpSpPr>
        <p:grpSpPr>
          <a:xfrm>
            <a:off x="8338821" y="2587406"/>
            <a:ext cx="3557865" cy="1046441"/>
            <a:chOff x="1043873" y="930304"/>
            <a:chExt cx="4369699" cy="1046441"/>
          </a:xfrm>
        </p:grpSpPr>
        <p:sp>
          <p:nvSpPr>
            <p:cNvPr id="145" name="TextBox 144"/>
            <p:cNvSpPr txBox="1"/>
            <p:nvPr/>
          </p:nvSpPr>
          <p:spPr>
            <a:xfrm>
              <a:off x="1043874" y="1238081"/>
              <a:ext cx="4369698" cy="738664"/>
            </a:xfrm>
            <a:prstGeom prst="rect">
              <a:avLst/>
            </a:prstGeom>
            <a:noFill/>
          </p:spPr>
          <p:txBody>
            <a:bodyPr wrap="square" rtlCol="0">
              <a:spAutoFit/>
            </a:bodyPr>
            <a:lstStyle/>
            <a:p>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magna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aliquyam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erat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p>
          </p:txBody>
        </p:sp>
        <p:sp>
          <p:nvSpPr>
            <p:cNvPr id="146" name="TextBox 145"/>
            <p:cNvSpPr txBox="1"/>
            <p:nvPr/>
          </p:nvSpPr>
          <p:spPr>
            <a:xfrm>
              <a:off x="1043873" y="930304"/>
              <a:ext cx="3026421" cy="369332"/>
            </a:xfrm>
            <a:prstGeom prst="rect">
              <a:avLst/>
            </a:prstGeom>
            <a:noFill/>
          </p:spPr>
          <p:txBody>
            <a:bodyPr wrap="square" rtlCol="0">
              <a:spAutoFit/>
            </a:bodyPr>
            <a:lstStyle/>
            <a:p>
              <a:r>
                <a:rPr lang="en-GB" b="1">
                  <a:solidFill>
                    <a:schemeClr val="accent2"/>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147" name="Group 146"/>
          <p:cNvGrpSpPr/>
          <p:nvPr/>
        </p:nvGrpSpPr>
        <p:grpSpPr>
          <a:xfrm>
            <a:off x="8296692" y="3746626"/>
            <a:ext cx="2754051" cy="1261884"/>
            <a:chOff x="1043873" y="930304"/>
            <a:chExt cx="3382471" cy="1261884"/>
          </a:xfrm>
        </p:grpSpPr>
        <p:sp>
          <p:nvSpPr>
            <p:cNvPr id="148" name="TextBox 147"/>
            <p:cNvSpPr txBox="1"/>
            <p:nvPr/>
          </p:nvSpPr>
          <p:spPr>
            <a:xfrm>
              <a:off x="1043874" y="1238081"/>
              <a:ext cx="3382470" cy="954107"/>
            </a:xfrm>
            <a:prstGeom prst="rect">
              <a:avLst/>
            </a:prstGeom>
            <a:noFill/>
          </p:spPr>
          <p:txBody>
            <a:bodyPr wrap="square" rtlCol="0">
              <a:spAutoFit/>
            </a:bodyPr>
            <a:lstStyle/>
            <a:p>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Consetetur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sadipscing</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elitr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sed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diam</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nonumy</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eirmod</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tempor</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invidunt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ut</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labore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et </a:t>
              </a:r>
              <a:r>
                <a:rPr lang="en-GB" sz="1400" err="1">
                  <a:solidFill>
                    <a:schemeClr val="bg1"/>
                  </a:solidFill>
                  <a:latin typeface="Lato" panose="020F0502020204030203" pitchFamily="34" charset="0"/>
                  <a:ea typeface="Lato" panose="020F0502020204030203" pitchFamily="34" charset="0"/>
                  <a:cs typeface="Lato" panose="020F0502020204030203" pitchFamily="34" charset="0"/>
                </a:rPr>
                <a:t>dolore</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 magna. </a:t>
              </a:r>
            </a:p>
          </p:txBody>
        </p:sp>
        <p:sp>
          <p:nvSpPr>
            <p:cNvPr id="149" name="TextBox 148"/>
            <p:cNvSpPr txBox="1"/>
            <p:nvPr/>
          </p:nvSpPr>
          <p:spPr>
            <a:xfrm>
              <a:off x="1043873" y="930304"/>
              <a:ext cx="3026422" cy="369332"/>
            </a:xfrm>
            <a:prstGeom prst="rect">
              <a:avLst/>
            </a:prstGeom>
            <a:noFill/>
          </p:spPr>
          <p:txBody>
            <a:bodyPr wrap="square" rtlCol="0">
              <a:spAutoFit/>
            </a:bodyPr>
            <a:lstStyle/>
            <a:p>
              <a:r>
                <a:rPr lang="en-GB" b="1">
                  <a:solidFill>
                    <a:schemeClr val="accent2"/>
                  </a:solidFill>
                  <a:latin typeface="Lato" panose="020F0502020204030203" pitchFamily="34" charset="0"/>
                  <a:ea typeface="Lato" panose="020F0502020204030203" pitchFamily="34" charset="0"/>
                  <a:cs typeface="Lato" panose="020F0502020204030203" pitchFamily="34" charset="0"/>
                </a:rPr>
                <a:t>Header</a:t>
              </a:r>
            </a:p>
          </p:txBody>
        </p:sp>
      </p:grpSp>
      <p:grpSp>
        <p:nvGrpSpPr>
          <p:cNvPr id="31" name="Group 208"/>
          <p:cNvGrpSpPr>
            <a:grpSpLocks noChangeAspect="1"/>
          </p:cNvGrpSpPr>
          <p:nvPr/>
        </p:nvGrpSpPr>
        <p:grpSpPr bwMode="auto">
          <a:xfrm>
            <a:off x="311568" y="2117028"/>
            <a:ext cx="3946257" cy="2827799"/>
            <a:chOff x="60" y="2205"/>
            <a:chExt cx="2244" cy="1608"/>
          </a:xfrm>
        </p:grpSpPr>
        <p:sp>
          <p:nvSpPr>
            <p:cNvPr id="32" name="Oval 209"/>
            <p:cNvSpPr>
              <a:spLocks noChangeArrowheads="1"/>
            </p:cNvSpPr>
            <p:nvPr/>
          </p:nvSpPr>
          <p:spPr bwMode="auto">
            <a:xfrm>
              <a:off x="352" y="2205"/>
              <a:ext cx="1606" cy="1608"/>
            </a:xfrm>
            <a:prstGeom prst="ellipse">
              <a:avLst/>
            </a:prstGeom>
            <a:solidFill>
              <a:srgbClr val="6BD4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10"/>
            <p:cNvSpPr>
              <a:spLocks noChangeArrowheads="1"/>
            </p:cNvSpPr>
            <p:nvPr/>
          </p:nvSpPr>
          <p:spPr bwMode="auto">
            <a:xfrm>
              <a:off x="700" y="2616"/>
              <a:ext cx="905" cy="638"/>
            </a:xfrm>
            <a:prstGeom prst="rect">
              <a:avLst/>
            </a:prstGeom>
            <a:solidFill>
              <a:srgbClr val="AEF1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11"/>
            <p:cNvSpPr>
              <a:spLocks noChangeArrowheads="1"/>
            </p:cNvSpPr>
            <p:nvPr/>
          </p:nvSpPr>
          <p:spPr bwMode="auto">
            <a:xfrm>
              <a:off x="745" y="2656"/>
              <a:ext cx="815" cy="52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2"/>
            <p:cNvSpPr>
              <a:spLocks noEditPoints="1"/>
            </p:cNvSpPr>
            <p:nvPr/>
          </p:nvSpPr>
          <p:spPr bwMode="auto">
            <a:xfrm>
              <a:off x="641" y="2552"/>
              <a:ext cx="1023" cy="740"/>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52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3"/>
            <p:cNvSpPr>
              <a:spLocks/>
            </p:cNvSpPr>
            <p:nvPr/>
          </p:nvSpPr>
          <p:spPr bwMode="auto">
            <a:xfrm>
              <a:off x="906" y="3339"/>
              <a:ext cx="490" cy="126"/>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FBFF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14"/>
            <p:cNvSpPr>
              <a:spLocks/>
            </p:cNvSpPr>
            <p:nvPr/>
          </p:nvSpPr>
          <p:spPr bwMode="auto">
            <a:xfrm>
              <a:off x="1091" y="3339"/>
              <a:ext cx="305" cy="126"/>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E0E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215"/>
            <p:cNvSpPr>
              <a:spLocks noChangeArrowheads="1"/>
            </p:cNvSpPr>
            <p:nvPr/>
          </p:nvSpPr>
          <p:spPr bwMode="auto">
            <a:xfrm>
              <a:off x="745" y="2656"/>
              <a:ext cx="284" cy="104"/>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216"/>
            <p:cNvSpPr>
              <a:spLocks noChangeArrowheads="1"/>
            </p:cNvSpPr>
            <p:nvPr/>
          </p:nvSpPr>
          <p:spPr bwMode="auto">
            <a:xfrm>
              <a:off x="745" y="2760"/>
              <a:ext cx="284" cy="418"/>
            </a:xfrm>
            <a:prstGeom prst="rect">
              <a:avLst/>
            </a:prstGeom>
            <a:solidFill>
              <a:srgbClr val="3C4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217"/>
            <p:cNvSpPr>
              <a:spLocks noChangeArrowheads="1"/>
            </p:cNvSpPr>
            <p:nvPr/>
          </p:nvSpPr>
          <p:spPr bwMode="auto">
            <a:xfrm>
              <a:off x="792" y="2808"/>
              <a:ext cx="190" cy="85"/>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218"/>
            <p:cNvSpPr>
              <a:spLocks noChangeArrowheads="1"/>
            </p:cNvSpPr>
            <p:nvPr/>
          </p:nvSpPr>
          <p:spPr bwMode="auto">
            <a:xfrm>
              <a:off x="792" y="2950"/>
              <a:ext cx="190" cy="85"/>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219"/>
            <p:cNvSpPr>
              <a:spLocks noChangeArrowheads="1"/>
            </p:cNvSpPr>
            <p:nvPr/>
          </p:nvSpPr>
          <p:spPr bwMode="auto">
            <a:xfrm>
              <a:off x="792" y="3083"/>
              <a:ext cx="190" cy="47"/>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220"/>
            <p:cNvSpPr>
              <a:spLocks noChangeArrowheads="1"/>
            </p:cNvSpPr>
            <p:nvPr/>
          </p:nvSpPr>
          <p:spPr bwMode="auto">
            <a:xfrm>
              <a:off x="1143" y="2770"/>
              <a:ext cx="351" cy="28"/>
            </a:xfrm>
            <a:prstGeom prst="rect">
              <a:avLst/>
            </a:prstGeom>
            <a:solidFill>
              <a:srgbClr val="FFDA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221"/>
            <p:cNvSpPr>
              <a:spLocks noChangeArrowheads="1"/>
            </p:cNvSpPr>
            <p:nvPr/>
          </p:nvSpPr>
          <p:spPr bwMode="auto">
            <a:xfrm>
              <a:off x="1143" y="2846"/>
              <a:ext cx="351" cy="28"/>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222"/>
            <p:cNvSpPr>
              <a:spLocks noChangeArrowheads="1"/>
            </p:cNvSpPr>
            <p:nvPr/>
          </p:nvSpPr>
          <p:spPr bwMode="auto">
            <a:xfrm>
              <a:off x="1143" y="2922"/>
              <a:ext cx="351" cy="28"/>
            </a:xfrm>
            <a:prstGeom prst="rect">
              <a:avLst/>
            </a:prstGeom>
            <a:solidFill>
              <a:srgbClr val="FFDA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223"/>
            <p:cNvSpPr>
              <a:spLocks noChangeArrowheads="1"/>
            </p:cNvSpPr>
            <p:nvPr/>
          </p:nvSpPr>
          <p:spPr bwMode="auto">
            <a:xfrm>
              <a:off x="1143" y="2998"/>
              <a:ext cx="351" cy="28"/>
            </a:xfrm>
            <a:prstGeom prst="rect">
              <a:avLst/>
            </a:prstGeom>
            <a:solidFill>
              <a:srgbClr val="4C4E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224"/>
            <p:cNvSpPr>
              <a:spLocks noChangeArrowheads="1"/>
            </p:cNvSpPr>
            <p:nvPr/>
          </p:nvSpPr>
          <p:spPr bwMode="auto">
            <a:xfrm>
              <a:off x="1143" y="3073"/>
              <a:ext cx="351" cy="29"/>
            </a:xfrm>
            <a:prstGeom prst="rect">
              <a:avLst/>
            </a:prstGeom>
            <a:solidFill>
              <a:srgbClr val="6BD4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225"/>
            <p:cNvSpPr>
              <a:spLocks noChangeArrowheads="1"/>
            </p:cNvSpPr>
            <p:nvPr/>
          </p:nvSpPr>
          <p:spPr bwMode="auto">
            <a:xfrm>
              <a:off x="60" y="3318"/>
              <a:ext cx="90" cy="156"/>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226"/>
            <p:cNvSpPr>
              <a:spLocks noChangeArrowheads="1"/>
            </p:cNvSpPr>
            <p:nvPr/>
          </p:nvSpPr>
          <p:spPr bwMode="auto">
            <a:xfrm>
              <a:off x="150" y="3417"/>
              <a:ext cx="90" cy="57"/>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227"/>
            <p:cNvSpPr>
              <a:spLocks noChangeArrowheads="1"/>
            </p:cNvSpPr>
            <p:nvPr/>
          </p:nvSpPr>
          <p:spPr bwMode="auto">
            <a:xfrm>
              <a:off x="240" y="3311"/>
              <a:ext cx="88" cy="163"/>
            </a:xfrm>
            <a:prstGeom prst="rect">
              <a:avLst/>
            </a:prstGeom>
            <a:solidFill>
              <a:srgbClr val="FFD7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228"/>
            <p:cNvSpPr>
              <a:spLocks noChangeArrowheads="1"/>
            </p:cNvSpPr>
            <p:nvPr/>
          </p:nvSpPr>
          <p:spPr bwMode="auto">
            <a:xfrm>
              <a:off x="328" y="3149"/>
              <a:ext cx="90" cy="325"/>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229"/>
            <p:cNvSpPr>
              <a:spLocks noChangeArrowheads="1"/>
            </p:cNvSpPr>
            <p:nvPr/>
          </p:nvSpPr>
          <p:spPr bwMode="auto">
            <a:xfrm>
              <a:off x="418" y="3033"/>
              <a:ext cx="90" cy="441"/>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230"/>
            <p:cNvSpPr>
              <a:spLocks noChangeArrowheads="1"/>
            </p:cNvSpPr>
            <p:nvPr/>
          </p:nvSpPr>
          <p:spPr bwMode="auto">
            <a:xfrm>
              <a:off x="508" y="3285"/>
              <a:ext cx="88" cy="189"/>
            </a:xfrm>
            <a:prstGeom prst="rect">
              <a:avLst/>
            </a:prstGeom>
            <a:solidFill>
              <a:srgbClr val="FFD7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231"/>
            <p:cNvSpPr>
              <a:spLocks noChangeArrowheads="1"/>
            </p:cNvSpPr>
            <p:nvPr/>
          </p:nvSpPr>
          <p:spPr bwMode="auto">
            <a:xfrm>
              <a:off x="596" y="3396"/>
              <a:ext cx="90" cy="78"/>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232"/>
            <p:cNvSpPr>
              <a:spLocks noChangeArrowheads="1"/>
            </p:cNvSpPr>
            <p:nvPr/>
          </p:nvSpPr>
          <p:spPr bwMode="auto">
            <a:xfrm>
              <a:off x="2214" y="3318"/>
              <a:ext cx="90" cy="156"/>
            </a:xfrm>
            <a:prstGeom prst="rect">
              <a:avLst/>
            </a:prstGeom>
            <a:solidFill>
              <a:srgbClr val="FE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233"/>
            <p:cNvSpPr>
              <a:spLocks noChangeArrowheads="1"/>
            </p:cNvSpPr>
            <p:nvPr/>
          </p:nvSpPr>
          <p:spPr bwMode="auto">
            <a:xfrm>
              <a:off x="2126" y="3417"/>
              <a:ext cx="88" cy="57"/>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234"/>
            <p:cNvSpPr>
              <a:spLocks noChangeArrowheads="1"/>
            </p:cNvSpPr>
            <p:nvPr/>
          </p:nvSpPr>
          <p:spPr bwMode="auto">
            <a:xfrm>
              <a:off x="2036" y="3311"/>
              <a:ext cx="90" cy="163"/>
            </a:xfrm>
            <a:prstGeom prst="rect">
              <a:avLst/>
            </a:prstGeom>
            <a:solidFill>
              <a:srgbClr val="FFD7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235"/>
            <p:cNvSpPr>
              <a:spLocks noChangeArrowheads="1"/>
            </p:cNvSpPr>
            <p:nvPr/>
          </p:nvSpPr>
          <p:spPr bwMode="auto">
            <a:xfrm>
              <a:off x="1946" y="3149"/>
              <a:ext cx="90" cy="325"/>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236"/>
            <p:cNvSpPr>
              <a:spLocks noChangeArrowheads="1"/>
            </p:cNvSpPr>
            <p:nvPr/>
          </p:nvSpPr>
          <p:spPr bwMode="auto">
            <a:xfrm>
              <a:off x="1858" y="3033"/>
              <a:ext cx="88" cy="441"/>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237"/>
            <p:cNvSpPr>
              <a:spLocks noChangeArrowheads="1"/>
            </p:cNvSpPr>
            <p:nvPr/>
          </p:nvSpPr>
          <p:spPr bwMode="auto">
            <a:xfrm>
              <a:off x="1768" y="3285"/>
              <a:ext cx="90" cy="189"/>
            </a:xfrm>
            <a:prstGeom prst="rect">
              <a:avLst/>
            </a:prstGeom>
            <a:solidFill>
              <a:srgbClr val="FFD7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Rectangle 238"/>
            <p:cNvSpPr>
              <a:spLocks noChangeArrowheads="1"/>
            </p:cNvSpPr>
            <p:nvPr/>
          </p:nvSpPr>
          <p:spPr bwMode="auto">
            <a:xfrm>
              <a:off x="1678" y="3396"/>
              <a:ext cx="90" cy="78"/>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0" name="TextBox 69"/>
          <p:cNvSpPr txBox="1"/>
          <p:nvPr/>
        </p:nvSpPr>
        <p:spPr>
          <a:xfrm>
            <a:off x="4774236" y="547368"/>
            <a:ext cx="5712057" cy="1569660"/>
          </a:xfrm>
          <a:prstGeom prst="rect">
            <a:avLst/>
          </a:prstGeom>
          <a:noFill/>
        </p:spPr>
        <p:txBody>
          <a:bodyPr wrap="square" rtlCol="0">
            <a:spAutoFit/>
          </a:bodyPr>
          <a:lstStyle/>
          <a:p>
            <a:r>
              <a:rPr lang="en-GB" sz="3200" b="1">
                <a:solidFill>
                  <a:schemeClr val="bg1"/>
                </a:solidFill>
                <a:latin typeface="Lato" panose="020F0502020204030203" pitchFamily="34" charset="0"/>
                <a:ea typeface="Lato" panose="020F0502020204030203" pitchFamily="34" charset="0"/>
                <a:cs typeface="Lato" panose="020F0502020204030203" pitchFamily="34" charset="0"/>
              </a:rPr>
              <a:t>HOW TO SUCCCES</a:t>
            </a:r>
            <a:endParaRPr lang="en-US" sz="3200" b="1">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3200" b="1">
                <a:solidFill>
                  <a:schemeClr val="bg1"/>
                </a:solidFill>
                <a:latin typeface="Lato" panose="020F0502020204030203" pitchFamily="34" charset="0"/>
                <a:ea typeface="Lato" panose="020F0502020204030203" pitchFamily="34" charset="0"/>
                <a:cs typeface="Lato" panose="020F0502020204030203" pitchFamily="34" charset="0"/>
              </a:rPr>
              <a:t>PLACE FOR YOUR TEXT</a:t>
            </a:r>
          </a:p>
          <a:p>
            <a:r>
              <a:rPr lang="en-US" sz="3200" b="1">
                <a:solidFill>
                  <a:schemeClr val="accent5">
                    <a:lumMod val="40000"/>
                    <a:lumOff val="60000"/>
                  </a:schemeClr>
                </a:solidFill>
                <a:latin typeface="Lato" panose="020F0502020204030203" pitchFamily="34" charset="0"/>
                <a:ea typeface="Lato" panose="020F0502020204030203" pitchFamily="34" charset="0"/>
                <a:cs typeface="Lato" panose="020F0502020204030203" pitchFamily="34" charset="0"/>
              </a:rPr>
              <a:t>NAME COMPANY</a:t>
            </a:r>
          </a:p>
        </p:txBody>
      </p:sp>
      <p:cxnSp>
        <p:nvCxnSpPr>
          <p:cNvPr id="48" name="Straight Connector 47"/>
          <p:cNvCxnSpPr/>
          <p:nvPr/>
        </p:nvCxnSpPr>
        <p:spPr>
          <a:xfrm>
            <a:off x="609600" y="990600"/>
            <a:ext cx="343801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78D5F21F-9C9E-48FA-A866-6748D56C18CB}"/>
              </a:ext>
            </a:extLst>
          </p:cNvPr>
          <p:cNvSpPr txBox="1"/>
          <p:nvPr/>
        </p:nvSpPr>
        <p:spPr>
          <a:xfrm>
            <a:off x="311568" y="6324600"/>
            <a:ext cx="5784432" cy="369332"/>
          </a:xfrm>
          <a:prstGeom prst="rect">
            <a:avLst/>
          </a:prstGeom>
          <a:noFill/>
        </p:spPr>
        <p:txBody>
          <a:bodyPr wrap="square" rtlCol="0">
            <a:spAutoFit/>
          </a:bodyPr>
          <a:lstStyle/>
          <a:p>
            <a:r>
              <a:rPr lang="pl-PL" dirty="0" err="1"/>
              <a:t>Original</a:t>
            </a:r>
            <a:r>
              <a:rPr lang="pl-PL" dirty="0"/>
              <a:t> design by Jonathan Zuck, © CC PD</a:t>
            </a:r>
          </a:p>
        </p:txBody>
      </p:sp>
      <p:pic>
        <p:nvPicPr>
          <p:cNvPr id="6" name="Obraz 5" descr="Obraz zawierający rysunek&#10;&#10;Opis wygenerowany automatycznie">
            <a:extLst>
              <a:ext uri="{FF2B5EF4-FFF2-40B4-BE49-F238E27FC236}">
                <a16:creationId xmlns:a16="http://schemas.microsoft.com/office/drawing/2014/main" id="{747E33D5-ECDB-42CC-BC39-761697C4E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1612" y="6137481"/>
            <a:ext cx="1702205" cy="599318"/>
          </a:xfrm>
          <a:prstGeom prst="rect">
            <a:avLst/>
          </a:prstGeom>
        </p:spPr>
      </p:pic>
    </p:spTree>
    <p:extLst>
      <p:ext uri="{BB962C8B-B14F-4D97-AF65-F5344CB8AC3E}">
        <p14:creationId xmlns:p14="http://schemas.microsoft.com/office/powerpoint/2010/main" val="2706576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70">
                                            <p:txEl>
                                              <p:pRg st="0" end="0"/>
                                            </p:txEl>
                                          </p:spTgt>
                                        </p:tgtEl>
                                        <p:attrNameLst>
                                          <p:attrName>style.visibility</p:attrName>
                                        </p:attrNameLst>
                                      </p:cBhvr>
                                      <p:to>
                                        <p:strVal val="visible"/>
                                      </p:to>
                                    </p:set>
                                    <p:anim calcmode="lin" valueType="num">
                                      <p:cBhvr additive="base">
                                        <p:cTn id="22" dur="500" fill="hold"/>
                                        <p:tgtEl>
                                          <p:spTgt spid="70">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100000" fill="hold" grpId="0" nodeType="afterEffect">
                                  <p:stCondLst>
                                    <p:cond delay="0"/>
                                  </p:stCondLst>
                                  <p:childTnLst>
                                    <p:set>
                                      <p:cBhvr>
                                        <p:cTn id="26" dur="1" fill="hold">
                                          <p:stCondLst>
                                            <p:cond delay="0"/>
                                          </p:stCondLst>
                                        </p:cTn>
                                        <p:tgtEl>
                                          <p:spTgt spid="70">
                                            <p:txEl>
                                              <p:pRg st="1" end="1"/>
                                            </p:txEl>
                                          </p:spTgt>
                                        </p:tgtEl>
                                        <p:attrNameLst>
                                          <p:attrName>style.visibility</p:attrName>
                                        </p:attrNameLst>
                                      </p:cBhvr>
                                      <p:to>
                                        <p:strVal val="visible"/>
                                      </p:to>
                                    </p:set>
                                    <p:anim calcmode="lin" valueType="num">
                                      <p:cBhvr additive="base">
                                        <p:cTn id="27" dur="500" fill="hold"/>
                                        <p:tgtEl>
                                          <p:spTgt spid="70">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0">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100000" fill="hold" grpId="0" nodeType="afterEffect">
                                  <p:stCondLst>
                                    <p:cond delay="0"/>
                                  </p:stCondLst>
                                  <p:childTnLst>
                                    <p:set>
                                      <p:cBhvr>
                                        <p:cTn id="31" dur="1" fill="hold">
                                          <p:stCondLst>
                                            <p:cond delay="0"/>
                                          </p:stCondLst>
                                        </p:cTn>
                                        <p:tgtEl>
                                          <p:spTgt spid="70">
                                            <p:txEl>
                                              <p:pRg st="2" end="2"/>
                                            </p:txEl>
                                          </p:spTgt>
                                        </p:tgtEl>
                                        <p:attrNameLst>
                                          <p:attrName>style.visibility</p:attrName>
                                        </p:attrNameLst>
                                      </p:cBhvr>
                                      <p:to>
                                        <p:strVal val="visible"/>
                                      </p:to>
                                    </p:set>
                                    <p:anim calcmode="lin" valueType="num">
                                      <p:cBhvr additive="base">
                                        <p:cTn id="32" dur="500" fill="hold"/>
                                        <p:tgtEl>
                                          <p:spTgt spid="70">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0">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wipe(left)">
                                      <p:cBhvr>
                                        <p:cTn id="41" dur="500"/>
                                        <p:tgtEl>
                                          <p:spTgt spid="144"/>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24"/>
                                        </p:tgtEl>
                                        <p:attrNameLst>
                                          <p:attrName>style.visibility</p:attrName>
                                        </p:attrNameLst>
                                      </p:cBhvr>
                                      <p:to>
                                        <p:strVal val="visible"/>
                                      </p:to>
                                    </p:set>
                                    <p:animEffect transition="in" filter="wipe(left)">
                                      <p:cBhvr>
                                        <p:cTn id="45" dur="500"/>
                                        <p:tgtEl>
                                          <p:spTgt spid="12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47"/>
                                        </p:tgtEl>
                                        <p:attrNameLst>
                                          <p:attrName>style.visibility</p:attrName>
                                        </p:attrNameLst>
                                      </p:cBhvr>
                                      <p:to>
                                        <p:strVal val="visible"/>
                                      </p:to>
                                    </p:set>
                                    <p:animEffect transition="in" filter="wipe(left)">
                                      <p:cBhvr>
                                        <p:cTn id="49"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467599" cy="592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09600" y="936000"/>
            <a:ext cx="5975350" cy="854700"/>
          </a:xfrm>
        </p:spPr>
        <p:txBody>
          <a:bodyPr>
            <a:noAutofit/>
          </a:bodyPr>
          <a:lstStyle/>
          <a:p>
            <a:pPr>
              <a:lnSpc>
                <a:spcPct val="100000"/>
              </a:lnSpc>
            </a:pPr>
            <a:r>
              <a:rPr lang="id-ID" sz="4000" dirty="0">
                <a:solidFill>
                  <a:schemeClr val="bg1"/>
                </a:solidFill>
                <a:latin typeface="Nexa Bold" panose="02000000000000000000" pitchFamily="50" charset="0"/>
              </a:rPr>
              <a:t>The </a:t>
            </a:r>
            <a:r>
              <a:rPr lang="id-ID" sz="4000" dirty="0" err="1">
                <a:solidFill>
                  <a:schemeClr val="bg1"/>
                </a:solidFill>
                <a:latin typeface="Nexa Bold" panose="02000000000000000000" pitchFamily="50" charset="0"/>
              </a:rPr>
              <a:t>big</a:t>
            </a:r>
            <a:r>
              <a:rPr lang="id-ID" sz="4000" dirty="0">
                <a:solidFill>
                  <a:schemeClr val="bg1"/>
                </a:solidFill>
                <a:latin typeface="Nexa Bold" panose="02000000000000000000" pitchFamily="50" charset="0"/>
              </a:rPr>
              <a:t> problem</a:t>
            </a:r>
            <a:endParaRPr lang="en-US" sz="4000" dirty="0">
              <a:solidFill>
                <a:schemeClr val="bg1"/>
              </a:solidFill>
              <a:latin typeface="Nexa Bold" panose="02000000000000000000" pitchFamily="50" charset="0"/>
            </a:endParaRPr>
          </a:p>
        </p:txBody>
      </p:sp>
      <p:cxnSp>
        <p:nvCxnSpPr>
          <p:cNvPr id="7" name="Straight Connector 6"/>
          <p:cNvCxnSpPr/>
          <p:nvPr/>
        </p:nvCxnSpPr>
        <p:spPr>
          <a:xfrm>
            <a:off x="685800" y="1981200"/>
            <a:ext cx="6096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2362200"/>
            <a:ext cx="6256096" cy="3046988"/>
          </a:xfrm>
          <a:prstGeom prst="rect">
            <a:avLst/>
          </a:prstGeom>
          <a:noFill/>
        </p:spPr>
        <p:txBody>
          <a:bodyPr wrap="square" rtlCol="0">
            <a:spAutoFit/>
          </a:bodyPr>
          <a:lstStyle/>
          <a:p>
            <a:pPr>
              <a:lnSpc>
                <a:spcPct val="150000"/>
              </a:lnSpc>
            </a:pP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id-ID" sz="1600">
                <a:solidFill>
                  <a:schemeClr val="bg1"/>
                </a:solidFill>
                <a:latin typeface="Lato" panose="020F0502020204030203" pitchFamily="34" charset="0"/>
              </a:rPr>
              <a:t>T</a:t>
            </a:r>
            <a:r>
              <a:rPr lang="en-GB" sz="1600" err="1">
                <a:solidFill>
                  <a:schemeClr val="bg1"/>
                </a:solidFill>
                <a:latin typeface="Lato" panose="020F0502020204030203" pitchFamily="34" charset="0"/>
              </a:rPr>
              <a: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endParaRPr lang="en-GB" sz="1600">
              <a:solidFill>
                <a:schemeClr val="bg1"/>
              </a:solidFill>
              <a:latin typeface="Lato" panose="020F0502020204030203" pitchFamily="34" charset="0"/>
            </a:endParaRPr>
          </a:p>
        </p:txBody>
      </p:sp>
    </p:spTree>
    <p:extLst>
      <p:ext uri="{BB962C8B-B14F-4D97-AF65-F5344CB8AC3E}">
        <p14:creationId xmlns:p14="http://schemas.microsoft.com/office/powerpoint/2010/main" val="24308916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pPr>
              <a:lnSpc>
                <a:spcPct val="150000"/>
              </a:lnSpc>
            </a:pPr>
            <a:r>
              <a:rPr lang="en-GB" err="1">
                <a:latin typeface="Lato" panose="020F0502020204030203" pitchFamily="34" charset="0"/>
              </a:rPr>
              <a:t>Consetetur</a:t>
            </a:r>
            <a:r>
              <a:rPr lang="en-GB">
                <a:latin typeface="Lato" panose="020F0502020204030203" pitchFamily="34" charset="0"/>
              </a:rPr>
              <a:t> </a:t>
            </a:r>
            <a:r>
              <a:rPr lang="en-GB" err="1">
                <a:latin typeface="Lato" panose="020F0502020204030203" pitchFamily="34" charset="0"/>
              </a:rPr>
              <a:t>sadipscing</a:t>
            </a:r>
            <a:r>
              <a:rPr lang="en-GB">
                <a:latin typeface="Lato" panose="020F0502020204030203" pitchFamily="34" charset="0"/>
              </a:rPr>
              <a:t> </a:t>
            </a:r>
            <a:r>
              <a:rPr lang="en-GB" err="1">
                <a:latin typeface="Lato" panose="020F0502020204030203" pitchFamily="34" charset="0"/>
              </a:rPr>
              <a:t>elitr</a:t>
            </a:r>
            <a:r>
              <a:rPr lang="en-GB">
                <a:latin typeface="Lato" panose="020F0502020204030203" pitchFamily="34" charset="0"/>
              </a:rPr>
              <a:t>, </a:t>
            </a:r>
            <a:r>
              <a:rPr lang="en-GB" err="1">
                <a:latin typeface="Lato" panose="020F0502020204030203" pitchFamily="34" charset="0"/>
              </a:rPr>
              <a:t>sed</a:t>
            </a:r>
            <a:r>
              <a:rPr lang="en-GB">
                <a:latin typeface="Lato" panose="020F0502020204030203" pitchFamily="34" charset="0"/>
              </a:rPr>
              <a:t> </a:t>
            </a:r>
            <a:r>
              <a:rPr lang="en-GB" err="1">
                <a:latin typeface="Lato" panose="020F0502020204030203" pitchFamily="34" charset="0"/>
              </a:rPr>
              <a:t>diam</a:t>
            </a:r>
            <a:r>
              <a:rPr lang="en-GB">
                <a:latin typeface="Lato" panose="020F0502020204030203" pitchFamily="34" charset="0"/>
              </a:rPr>
              <a:t> </a:t>
            </a:r>
            <a:r>
              <a:rPr lang="en-GB" err="1">
                <a:latin typeface="Lato" panose="020F0502020204030203" pitchFamily="34" charset="0"/>
              </a:rPr>
              <a:t>nonumy</a:t>
            </a:r>
            <a:r>
              <a:rPr lang="en-GB">
                <a:latin typeface="Lato" panose="020F0502020204030203" pitchFamily="34" charset="0"/>
              </a:rPr>
              <a:t> </a:t>
            </a:r>
            <a:r>
              <a:rPr lang="en-GB" err="1">
                <a:latin typeface="Lato" panose="020F0502020204030203" pitchFamily="34" charset="0"/>
              </a:rPr>
              <a:t>eirmod</a:t>
            </a:r>
            <a:r>
              <a:rPr lang="en-GB">
                <a:latin typeface="Lato" panose="020F0502020204030203" pitchFamily="34" charset="0"/>
              </a:rPr>
              <a:t> </a:t>
            </a:r>
            <a:r>
              <a:rPr lang="en-GB" err="1">
                <a:latin typeface="Lato" panose="020F0502020204030203" pitchFamily="34" charset="0"/>
              </a:rPr>
              <a:t>tempor</a:t>
            </a:r>
            <a:r>
              <a:rPr lang="en-GB">
                <a:latin typeface="Lato" panose="020F0502020204030203" pitchFamily="34" charset="0"/>
              </a:rPr>
              <a:t> </a:t>
            </a:r>
            <a:r>
              <a:rPr lang="en-GB" err="1">
                <a:latin typeface="Lato" panose="020F0502020204030203" pitchFamily="34" charset="0"/>
              </a:rPr>
              <a:t>invidunt</a:t>
            </a:r>
            <a:r>
              <a:rPr lang="en-GB">
                <a:latin typeface="Lato" panose="020F0502020204030203" pitchFamily="34" charset="0"/>
              </a:rPr>
              <a:t> </a:t>
            </a:r>
            <a:r>
              <a:rPr lang="en-GB" err="1">
                <a:latin typeface="Lato" panose="020F0502020204030203" pitchFamily="34" charset="0"/>
              </a:rPr>
              <a:t>ut</a:t>
            </a:r>
            <a:r>
              <a:rPr lang="en-GB">
                <a:latin typeface="Lato" panose="020F0502020204030203" pitchFamily="34" charset="0"/>
              </a:rPr>
              <a:t> </a:t>
            </a:r>
            <a:r>
              <a:rPr lang="en-GB" err="1">
                <a:latin typeface="Lato" panose="020F0502020204030203" pitchFamily="34" charset="0"/>
              </a:rPr>
              <a:t>labore</a:t>
            </a:r>
            <a:r>
              <a:rPr lang="en-GB">
                <a:latin typeface="Lato" panose="020F0502020204030203" pitchFamily="34" charset="0"/>
              </a:rPr>
              <a:t> et </a:t>
            </a:r>
            <a:r>
              <a:rPr lang="en-GB" err="1">
                <a:latin typeface="Lato" panose="020F0502020204030203" pitchFamily="34" charset="0"/>
              </a:rPr>
              <a:t>dolore</a:t>
            </a:r>
            <a:r>
              <a:rPr lang="en-GB">
                <a:latin typeface="Lato" panose="020F0502020204030203" pitchFamily="34" charset="0"/>
              </a:rPr>
              <a:t> magna </a:t>
            </a:r>
            <a:r>
              <a:rPr lang="en-GB" err="1">
                <a:latin typeface="Lato" panose="020F0502020204030203" pitchFamily="34" charset="0"/>
              </a:rPr>
              <a:t>aliquyam</a:t>
            </a:r>
            <a:r>
              <a:rPr lang="en-GB">
                <a:latin typeface="Lato" panose="020F0502020204030203" pitchFamily="34" charset="0"/>
              </a:rPr>
              <a:t> </a:t>
            </a:r>
            <a:r>
              <a:rPr lang="en-GB" err="1">
                <a:latin typeface="Lato" panose="020F0502020204030203" pitchFamily="34" charset="0"/>
              </a:rPr>
              <a:t>erat</a:t>
            </a:r>
            <a:r>
              <a:rPr lang="en-GB">
                <a:latin typeface="Lato" panose="020F0502020204030203" pitchFamily="34" charset="0"/>
              </a:rPr>
              <a:t>, </a:t>
            </a:r>
            <a:r>
              <a:rPr lang="en-GB" err="1">
                <a:latin typeface="Lato" panose="020F0502020204030203" pitchFamily="34" charset="0"/>
              </a:rPr>
              <a:t>sed</a:t>
            </a:r>
            <a:r>
              <a:rPr lang="en-GB">
                <a:latin typeface="Lato" panose="020F0502020204030203" pitchFamily="34" charset="0"/>
              </a:rPr>
              <a:t> </a:t>
            </a:r>
            <a:r>
              <a:rPr lang="en-GB" err="1">
                <a:latin typeface="Lato" panose="020F0502020204030203" pitchFamily="34" charset="0"/>
              </a:rPr>
              <a:t>diam</a:t>
            </a:r>
            <a:r>
              <a:rPr lang="en-GB">
                <a:latin typeface="Lato" panose="020F0502020204030203" pitchFamily="34" charset="0"/>
              </a:rPr>
              <a:t> </a:t>
            </a:r>
            <a:r>
              <a:rPr lang="en-GB" err="1">
                <a:latin typeface="Lato" panose="020F0502020204030203" pitchFamily="34" charset="0"/>
              </a:rPr>
              <a:t>voluptua</a:t>
            </a:r>
            <a:r>
              <a:rPr lang="en-GB">
                <a:latin typeface="Lato" panose="020F0502020204030203" pitchFamily="34" charset="0"/>
              </a:rPr>
              <a:t>. At </a:t>
            </a:r>
            <a:r>
              <a:rPr lang="en-GB" err="1">
                <a:latin typeface="Lato" panose="020F0502020204030203" pitchFamily="34" charset="0"/>
              </a:rPr>
              <a:t>vero</a:t>
            </a:r>
            <a:r>
              <a:rPr lang="en-GB">
                <a:latin typeface="Lato" panose="020F0502020204030203" pitchFamily="34" charset="0"/>
              </a:rPr>
              <a:t> </a:t>
            </a:r>
            <a:r>
              <a:rPr lang="en-GB" err="1">
                <a:latin typeface="Lato" panose="020F0502020204030203" pitchFamily="34" charset="0"/>
              </a:rPr>
              <a:t>eos</a:t>
            </a:r>
            <a:r>
              <a:rPr lang="en-GB">
                <a:latin typeface="Lato" panose="020F0502020204030203" pitchFamily="34" charset="0"/>
              </a:rPr>
              <a:t> et </a:t>
            </a:r>
            <a:r>
              <a:rPr lang="en-GB" err="1">
                <a:latin typeface="Lato" panose="020F0502020204030203" pitchFamily="34" charset="0"/>
              </a:rPr>
              <a:t>accusam</a:t>
            </a:r>
            <a:r>
              <a:rPr lang="en-GB">
                <a:latin typeface="Lato" panose="020F0502020204030203" pitchFamily="34" charset="0"/>
              </a:rPr>
              <a:t> et </a:t>
            </a:r>
            <a:r>
              <a:rPr lang="en-GB" err="1">
                <a:latin typeface="Lato" panose="020F0502020204030203" pitchFamily="34" charset="0"/>
              </a:rPr>
              <a:t>justo</a:t>
            </a:r>
            <a:r>
              <a:rPr lang="en-GB">
                <a:latin typeface="Lato" panose="020F0502020204030203" pitchFamily="34" charset="0"/>
              </a:rPr>
              <a:t> duo </a:t>
            </a:r>
            <a:r>
              <a:rPr lang="en-GB" err="1">
                <a:latin typeface="Lato" panose="020F0502020204030203" pitchFamily="34" charset="0"/>
              </a:rPr>
              <a:t>dolores</a:t>
            </a:r>
            <a:r>
              <a:rPr lang="en-GB">
                <a:latin typeface="Lato" panose="020F0502020204030203" pitchFamily="34" charset="0"/>
              </a:rPr>
              <a:t> et </a:t>
            </a:r>
            <a:r>
              <a:rPr lang="en-GB" err="1">
                <a:latin typeface="Lato" panose="020F0502020204030203" pitchFamily="34" charset="0"/>
              </a:rPr>
              <a:t>ea</a:t>
            </a:r>
            <a:r>
              <a:rPr lang="en-GB">
                <a:latin typeface="Lato" panose="020F0502020204030203" pitchFamily="34" charset="0"/>
              </a:rPr>
              <a:t> </a:t>
            </a:r>
            <a:r>
              <a:rPr lang="en-GB" err="1">
                <a:latin typeface="Lato" panose="020F0502020204030203" pitchFamily="34" charset="0"/>
              </a:rPr>
              <a:t>rebum</a:t>
            </a:r>
            <a:r>
              <a:rPr lang="en-GB">
                <a:latin typeface="Lato" panose="020F0502020204030203" pitchFamily="34" charset="0"/>
              </a:rPr>
              <a:t>. Stet </a:t>
            </a:r>
            <a:r>
              <a:rPr lang="en-GB" err="1">
                <a:latin typeface="Lato" panose="020F0502020204030203" pitchFamily="34" charset="0"/>
              </a:rPr>
              <a:t>clita</a:t>
            </a:r>
            <a:r>
              <a:rPr lang="en-GB">
                <a:latin typeface="Lato" panose="020F0502020204030203" pitchFamily="34" charset="0"/>
              </a:rPr>
              <a:t> </a:t>
            </a:r>
            <a:r>
              <a:rPr lang="en-GB" err="1">
                <a:latin typeface="Lato" panose="020F0502020204030203" pitchFamily="34" charset="0"/>
              </a:rPr>
              <a:t>kasd</a:t>
            </a:r>
            <a:r>
              <a:rPr lang="en-GB">
                <a:latin typeface="Lato" panose="020F0502020204030203" pitchFamily="34" charset="0"/>
              </a:rPr>
              <a:t> </a:t>
            </a:r>
            <a:r>
              <a:rPr lang="en-GB" err="1">
                <a:latin typeface="Lato" panose="020F0502020204030203" pitchFamily="34" charset="0"/>
              </a:rPr>
              <a:t>gubergren</a:t>
            </a:r>
            <a:r>
              <a:rPr lang="en-GB">
                <a:latin typeface="Lato" panose="020F0502020204030203" pitchFamily="34" charset="0"/>
              </a:rPr>
              <a:t>, no sea </a:t>
            </a:r>
            <a:r>
              <a:rPr lang="en-GB" err="1">
                <a:latin typeface="Lato" panose="020F0502020204030203" pitchFamily="34" charset="0"/>
              </a:rPr>
              <a:t>takimata</a:t>
            </a:r>
            <a:r>
              <a:rPr lang="en-GB">
                <a:latin typeface="Lato" panose="020F0502020204030203" pitchFamily="34" charset="0"/>
              </a:rPr>
              <a:t> </a:t>
            </a:r>
            <a:r>
              <a:rPr lang="en-GB" err="1">
                <a:latin typeface="Lato" panose="020F0502020204030203" pitchFamily="34" charset="0"/>
              </a:rPr>
              <a:t>sanctus</a:t>
            </a:r>
            <a:r>
              <a:rPr lang="en-GB">
                <a:latin typeface="Lato" panose="020F0502020204030203" pitchFamily="34" charset="0"/>
              </a:rPr>
              <a:t> </a:t>
            </a:r>
            <a:r>
              <a:rPr lang="en-GB" err="1">
                <a:latin typeface="Lato" panose="020F0502020204030203" pitchFamily="34" charset="0"/>
              </a:rPr>
              <a:t>est</a:t>
            </a:r>
            <a:r>
              <a:rPr lang="en-GB">
                <a:latin typeface="Lato" panose="020F0502020204030203" pitchFamily="34" charset="0"/>
              </a:rPr>
              <a:t> Lorem ipsum </a:t>
            </a:r>
            <a:r>
              <a:rPr lang="en-GB" err="1">
                <a:latin typeface="Lato" panose="020F0502020204030203" pitchFamily="34" charset="0"/>
              </a:rPr>
              <a:t>dolor</a:t>
            </a:r>
            <a:r>
              <a:rPr lang="en-GB">
                <a:latin typeface="Lato" panose="020F0502020204030203" pitchFamily="34" charset="0"/>
              </a:rPr>
              <a:t> sit </a:t>
            </a:r>
            <a:r>
              <a:rPr lang="en-GB" err="1">
                <a:latin typeface="Lato" panose="020F0502020204030203" pitchFamily="34" charset="0"/>
              </a:rPr>
              <a:t>amet</a:t>
            </a:r>
            <a:r>
              <a:rPr lang="en-GB">
                <a:latin typeface="Lato" panose="020F0502020204030203" pitchFamily="34" charset="0"/>
              </a:rPr>
              <a:t>. Lorem ipsum </a:t>
            </a:r>
            <a:r>
              <a:rPr lang="en-GB" err="1">
                <a:latin typeface="Lato" panose="020F0502020204030203" pitchFamily="34" charset="0"/>
              </a:rPr>
              <a:t>dolor</a:t>
            </a:r>
            <a:r>
              <a:rPr lang="en-GB">
                <a:latin typeface="Lato" panose="020F0502020204030203" pitchFamily="34" charset="0"/>
              </a:rPr>
              <a:t> sit </a:t>
            </a:r>
            <a:r>
              <a:rPr lang="en-GB" err="1">
                <a:latin typeface="Lato" panose="020F0502020204030203" pitchFamily="34" charset="0"/>
              </a:rPr>
              <a:t>amet</a:t>
            </a:r>
            <a:r>
              <a:rPr lang="en-GB">
                <a:latin typeface="Lato" panose="020F0502020204030203" pitchFamily="34" charset="0"/>
              </a:rPr>
              <a:t>, </a:t>
            </a:r>
            <a:r>
              <a:rPr lang="en-GB" err="1">
                <a:latin typeface="Lato" panose="020F0502020204030203" pitchFamily="34" charset="0"/>
              </a:rPr>
              <a:t>consetetur</a:t>
            </a:r>
            <a:r>
              <a:rPr lang="en-GB">
                <a:latin typeface="Lato" panose="020F0502020204030203" pitchFamily="34" charset="0"/>
              </a:rPr>
              <a:t> </a:t>
            </a:r>
            <a:r>
              <a:rPr lang="en-GB" err="1">
                <a:latin typeface="Lato" panose="020F0502020204030203" pitchFamily="34" charset="0"/>
              </a:rPr>
              <a:t>sadipscing</a:t>
            </a:r>
            <a:r>
              <a:rPr lang="en-GB">
                <a:latin typeface="Lato" panose="020F0502020204030203" pitchFamily="34" charset="0"/>
              </a:rPr>
              <a:t> </a:t>
            </a:r>
            <a:r>
              <a:rPr lang="en-GB" err="1">
                <a:latin typeface="Lato" panose="020F0502020204030203" pitchFamily="34" charset="0"/>
              </a:rPr>
              <a:t>elitr</a:t>
            </a:r>
            <a:r>
              <a:rPr lang="en-GB">
                <a:latin typeface="Lato" panose="020F0502020204030203" pitchFamily="34" charset="0"/>
              </a:rPr>
              <a:t>.</a:t>
            </a:r>
          </a:p>
        </p:txBody>
      </p:sp>
      <p:sp>
        <p:nvSpPr>
          <p:cNvPr id="8" name="Text Placeholder 7"/>
          <p:cNvSpPr>
            <a:spLocks noGrp="1"/>
          </p:cNvSpPr>
          <p:nvPr>
            <p:ph type="body" sz="quarter" idx="14"/>
          </p:nvPr>
        </p:nvSpPr>
        <p:spPr>
          <a:xfrm>
            <a:off x="609600" y="228599"/>
            <a:ext cx="6889376" cy="642115"/>
          </a:xfrm>
        </p:spPr>
        <p:txBody>
          <a:bodyPr/>
          <a:lstStyle/>
          <a:p>
            <a:r>
              <a:rPr lang="en-GB"/>
              <a:t>A QUICK TIMELINE</a:t>
            </a:r>
          </a:p>
        </p:txBody>
      </p:sp>
      <p:sp>
        <p:nvSpPr>
          <p:cNvPr id="20" name="Text Placeholder 19"/>
          <p:cNvSpPr>
            <a:spLocks noGrp="1"/>
          </p:cNvSpPr>
          <p:nvPr>
            <p:ph type="body" sz="quarter" idx="15"/>
          </p:nvPr>
        </p:nvSpPr>
        <p:spPr>
          <a:xfrm>
            <a:off x="1295400" y="2521424"/>
            <a:ext cx="1143000" cy="416345"/>
          </a:xfrm>
        </p:spPr>
        <p:txBody>
          <a:bodyPr/>
          <a:lstStyle/>
          <a:p>
            <a:r>
              <a:rPr lang="id-ID"/>
              <a:t>2017</a:t>
            </a:r>
            <a:endParaRPr lang="en-US"/>
          </a:p>
        </p:txBody>
      </p:sp>
      <p:sp>
        <p:nvSpPr>
          <p:cNvPr id="21" name="Text Placeholder 20"/>
          <p:cNvSpPr>
            <a:spLocks noGrp="1"/>
          </p:cNvSpPr>
          <p:nvPr>
            <p:ph type="body" sz="quarter" idx="20"/>
          </p:nvPr>
        </p:nvSpPr>
        <p:spPr/>
        <p:txBody>
          <a:bodyPr>
            <a:normAutofit/>
          </a:bodyPr>
          <a:lstStyle/>
          <a:p>
            <a:pPr algn="ctr"/>
            <a:r>
              <a:rPr lang="en-GB">
                <a:solidFill>
                  <a:schemeClr val="tx1">
                    <a:lumMod val="95000"/>
                    <a:lumOff val="5000"/>
                  </a:schemeClr>
                </a:solidFill>
              </a:rPr>
              <a:t>At </a:t>
            </a:r>
            <a:r>
              <a:rPr lang="en-GB" err="1">
                <a:solidFill>
                  <a:schemeClr val="tx1">
                    <a:lumMod val="95000"/>
                    <a:lumOff val="5000"/>
                  </a:schemeClr>
                </a:solidFill>
              </a:rPr>
              <a:t>vero</a:t>
            </a:r>
            <a:r>
              <a:rPr lang="en-GB">
                <a:solidFill>
                  <a:schemeClr val="tx1">
                    <a:lumMod val="95000"/>
                    <a:lumOff val="5000"/>
                  </a:schemeClr>
                </a:solidFill>
              </a:rPr>
              <a:t> </a:t>
            </a:r>
            <a:r>
              <a:rPr lang="en-GB" err="1">
                <a:solidFill>
                  <a:schemeClr val="tx1">
                    <a:lumMod val="95000"/>
                    <a:lumOff val="5000"/>
                  </a:schemeClr>
                </a:solidFill>
              </a:rPr>
              <a:t>eos</a:t>
            </a:r>
            <a:r>
              <a:rPr lang="en-GB">
                <a:solidFill>
                  <a:schemeClr val="tx1">
                    <a:lumMod val="95000"/>
                    <a:lumOff val="5000"/>
                  </a:schemeClr>
                </a:solidFill>
              </a:rPr>
              <a:t> et </a:t>
            </a:r>
            <a:r>
              <a:rPr lang="en-GB" err="1">
                <a:solidFill>
                  <a:schemeClr val="tx1">
                    <a:lumMod val="95000"/>
                    <a:lumOff val="5000"/>
                  </a:schemeClr>
                </a:solidFill>
              </a:rPr>
              <a:t>accusam</a:t>
            </a:r>
            <a:r>
              <a:rPr lang="en-GB">
                <a:solidFill>
                  <a:schemeClr val="tx1">
                    <a:lumMod val="95000"/>
                    <a:lumOff val="5000"/>
                  </a:schemeClr>
                </a:solidFill>
              </a:rPr>
              <a:t> et </a:t>
            </a:r>
            <a:r>
              <a:rPr lang="en-GB" err="1">
                <a:solidFill>
                  <a:schemeClr val="tx1">
                    <a:lumMod val="95000"/>
                    <a:lumOff val="5000"/>
                  </a:schemeClr>
                </a:solidFill>
              </a:rPr>
              <a:t>justo</a:t>
            </a:r>
            <a:r>
              <a:rPr lang="en-GB">
                <a:solidFill>
                  <a:schemeClr val="tx1">
                    <a:lumMod val="95000"/>
                    <a:lumOff val="5000"/>
                  </a:schemeClr>
                </a:solidFill>
              </a:rPr>
              <a:t> duo </a:t>
            </a:r>
            <a:r>
              <a:rPr lang="en-GB" err="1">
                <a:solidFill>
                  <a:schemeClr val="tx1">
                    <a:lumMod val="95000"/>
                    <a:lumOff val="5000"/>
                  </a:schemeClr>
                </a:solidFill>
              </a:rPr>
              <a:t>dolores</a:t>
            </a:r>
            <a:r>
              <a:rPr lang="en-GB">
                <a:solidFill>
                  <a:schemeClr val="tx1">
                    <a:lumMod val="95000"/>
                    <a:lumOff val="5000"/>
                  </a:schemeClr>
                </a:solidFill>
              </a:rPr>
              <a:t> </a:t>
            </a:r>
            <a:r>
              <a:rPr lang="en-GB" err="1">
                <a:solidFill>
                  <a:schemeClr val="tx1">
                    <a:lumMod val="95000"/>
                    <a:lumOff val="5000"/>
                  </a:schemeClr>
                </a:solidFill>
              </a:rPr>
              <a:t>rebum</a:t>
            </a:r>
            <a:endParaRPr lang="en-US">
              <a:solidFill>
                <a:schemeClr val="tx1">
                  <a:lumMod val="95000"/>
                  <a:lumOff val="5000"/>
                </a:schemeClr>
              </a:solidFill>
            </a:endParaRPr>
          </a:p>
        </p:txBody>
      </p:sp>
      <p:sp>
        <p:nvSpPr>
          <p:cNvPr id="22" name="Text Placeholder 21"/>
          <p:cNvSpPr>
            <a:spLocks noGrp="1"/>
          </p:cNvSpPr>
          <p:nvPr>
            <p:ph type="body" sz="quarter" idx="21"/>
          </p:nvPr>
        </p:nvSpPr>
        <p:spPr/>
        <p:txBody>
          <a:bodyPr>
            <a:normAutofit/>
          </a:bodyPr>
          <a:lstStyle/>
          <a:p>
            <a:pPr algn="ctr"/>
            <a:r>
              <a:rPr lang="en-GB" err="1"/>
              <a:t>Accusam</a:t>
            </a:r>
            <a:r>
              <a:rPr lang="en-GB"/>
              <a:t> </a:t>
            </a:r>
            <a:r>
              <a:rPr lang="en-GB" err="1"/>
              <a:t>etclita</a:t>
            </a:r>
            <a:r>
              <a:rPr lang="en-GB"/>
              <a:t> </a:t>
            </a:r>
            <a:r>
              <a:rPr lang="en-GB" err="1"/>
              <a:t>kasd</a:t>
            </a:r>
            <a:r>
              <a:rPr lang="en-GB"/>
              <a:t> </a:t>
            </a:r>
            <a:r>
              <a:rPr lang="en-GB" err="1"/>
              <a:t>gubergren</a:t>
            </a:r>
            <a:r>
              <a:rPr lang="en-GB"/>
              <a:t>, no sea </a:t>
            </a:r>
            <a:r>
              <a:rPr lang="en-GB" err="1"/>
              <a:t>takimata</a:t>
            </a:r>
            <a:endParaRPr lang="en-US">
              <a:solidFill>
                <a:schemeClr val="tx1">
                  <a:lumMod val="95000"/>
                  <a:lumOff val="5000"/>
                </a:schemeClr>
              </a:solidFill>
            </a:endParaRPr>
          </a:p>
        </p:txBody>
      </p:sp>
      <p:sp>
        <p:nvSpPr>
          <p:cNvPr id="23" name="Text Placeholder 22"/>
          <p:cNvSpPr>
            <a:spLocks noGrp="1"/>
          </p:cNvSpPr>
          <p:nvPr>
            <p:ph type="body" sz="quarter" idx="22"/>
          </p:nvPr>
        </p:nvSpPr>
        <p:spPr/>
        <p:txBody>
          <a:bodyPr>
            <a:normAutofit/>
          </a:bodyPr>
          <a:lstStyle/>
          <a:p>
            <a:pPr algn="ctr"/>
            <a:r>
              <a:rPr lang="en-GB"/>
              <a:t>Dolores et </a:t>
            </a:r>
            <a:r>
              <a:rPr lang="en-GB" err="1"/>
              <a:t>ea</a:t>
            </a:r>
            <a:r>
              <a:rPr lang="en-GB"/>
              <a:t> </a:t>
            </a:r>
            <a:r>
              <a:rPr lang="en-GB" err="1"/>
              <a:t>rebum</a:t>
            </a:r>
            <a:r>
              <a:rPr lang="en-GB"/>
              <a:t>. Stet </a:t>
            </a:r>
            <a:r>
              <a:rPr lang="en-GB" err="1"/>
              <a:t>clita</a:t>
            </a:r>
            <a:r>
              <a:rPr lang="en-GB"/>
              <a:t> </a:t>
            </a:r>
            <a:r>
              <a:rPr lang="en-GB" err="1"/>
              <a:t>kasd</a:t>
            </a:r>
            <a:r>
              <a:rPr lang="en-GB"/>
              <a:t> </a:t>
            </a:r>
            <a:r>
              <a:rPr lang="en-GB" err="1"/>
              <a:t>gubergren</a:t>
            </a:r>
            <a:endParaRPr lang="en-US">
              <a:solidFill>
                <a:schemeClr val="tx1">
                  <a:lumMod val="95000"/>
                  <a:lumOff val="5000"/>
                </a:schemeClr>
              </a:solidFill>
            </a:endParaRPr>
          </a:p>
        </p:txBody>
      </p:sp>
      <p:sp>
        <p:nvSpPr>
          <p:cNvPr id="24" name="Text Placeholder 23"/>
          <p:cNvSpPr>
            <a:spLocks noGrp="1"/>
          </p:cNvSpPr>
          <p:nvPr>
            <p:ph type="body" sz="quarter" idx="23"/>
          </p:nvPr>
        </p:nvSpPr>
        <p:spPr/>
        <p:txBody>
          <a:bodyPr>
            <a:normAutofit/>
          </a:bodyPr>
          <a:lstStyle/>
          <a:p>
            <a:pPr algn="ctr"/>
            <a:r>
              <a:rPr lang="en-GB"/>
              <a:t>At </a:t>
            </a:r>
            <a:r>
              <a:rPr lang="en-GB" err="1"/>
              <a:t>vero</a:t>
            </a:r>
            <a:r>
              <a:rPr lang="en-GB"/>
              <a:t> </a:t>
            </a:r>
            <a:r>
              <a:rPr lang="en-GB" err="1"/>
              <a:t>eos</a:t>
            </a:r>
            <a:r>
              <a:rPr lang="en-GB"/>
              <a:t> et </a:t>
            </a:r>
            <a:r>
              <a:rPr lang="en-GB" err="1"/>
              <a:t>accusam</a:t>
            </a:r>
            <a:r>
              <a:rPr lang="en-GB"/>
              <a:t> et </a:t>
            </a:r>
            <a:r>
              <a:rPr lang="en-GB" err="1"/>
              <a:t>justo</a:t>
            </a:r>
            <a:r>
              <a:rPr lang="en-GB"/>
              <a:t> duo </a:t>
            </a:r>
            <a:r>
              <a:rPr lang="en-GB" err="1"/>
              <a:t>dolores</a:t>
            </a:r>
            <a:r>
              <a:rPr lang="en-GB"/>
              <a:t> et </a:t>
            </a:r>
            <a:r>
              <a:rPr lang="en-GB" err="1"/>
              <a:t>ea</a:t>
            </a:r>
            <a:endParaRPr lang="en-US">
              <a:solidFill>
                <a:schemeClr val="tx1">
                  <a:lumMod val="95000"/>
                  <a:lumOff val="5000"/>
                </a:schemeClr>
              </a:solidFill>
            </a:endParaRPr>
          </a:p>
        </p:txBody>
      </p:sp>
      <p:sp>
        <p:nvSpPr>
          <p:cNvPr id="25" name="Text Placeholder 24"/>
          <p:cNvSpPr>
            <a:spLocks noGrp="1"/>
          </p:cNvSpPr>
          <p:nvPr>
            <p:ph type="body" sz="quarter" idx="24"/>
          </p:nvPr>
        </p:nvSpPr>
        <p:spPr>
          <a:xfrm>
            <a:off x="4127977" y="2562346"/>
            <a:ext cx="1143000" cy="334500"/>
          </a:xfrm>
        </p:spPr>
        <p:txBody>
          <a:bodyPr/>
          <a:lstStyle/>
          <a:p>
            <a:r>
              <a:rPr lang="id-ID"/>
              <a:t>2018</a:t>
            </a:r>
            <a:endParaRPr lang="en-US"/>
          </a:p>
        </p:txBody>
      </p:sp>
      <p:sp>
        <p:nvSpPr>
          <p:cNvPr id="26" name="Text Placeholder 25"/>
          <p:cNvSpPr>
            <a:spLocks noGrp="1"/>
          </p:cNvSpPr>
          <p:nvPr>
            <p:ph type="body" sz="quarter" idx="25"/>
          </p:nvPr>
        </p:nvSpPr>
        <p:spPr>
          <a:xfrm>
            <a:off x="6909594" y="2562346"/>
            <a:ext cx="1143000" cy="334500"/>
          </a:xfrm>
        </p:spPr>
        <p:txBody>
          <a:bodyPr/>
          <a:lstStyle/>
          <a:p>
            <a:r>
              <a:rPr lang="id-ID"/>
              <a:t>2019</a:t>
            </a:r>
            <a:endParaRPr lang="en-US"/>
          </a:p>
        </p:txBody>
      </p:sp>
      <p:sp>
        <p:nvSpPr>
          <p:cNvPr id="27" name="Text Placeholder 26"/>
          <p:cNvSpPr>
            <a:spLocks noGrp="1"/>
          </p:cNvSpPr>
          <p:nvPr>
            <p:ph type="body" sz="quarter" idx="26"/>
          </p:nvPr>
        </p:nvSpPr>
        <p:spPr>
          <a:xfrm>
            <a:off x="9657090" y="2542508"/>
            <a:ext cx="1135380" cy="334500"/>
          </a:xfrm>
        </p:spPr>
        <p:txBody>
          <a:bodyPr/>
          <a:lstStyle/>
          <a:p>
            <a:r>
              <a:rPr lang="id-ID"/>
              <a:t>NOW</a:t>
            </a:r>
            <a:endParaRPr lang="en-US"/>
          </a:p>
        </p:txBody>
      </p:sp>
      <p:sp>
        <p:nvSpPr>
          <p:cNvPr id="2" name="Picture Placeholder 1"/>
          <p:cNvSpPr>
            <a:spLocks noGrp="1"/>
          </p:cNvSpPr>
          <p:nvPr>
            <p:ph type="pic" sz="quarter" idx="27"/>
          </p:nvPr>
        </p:nvSpPr>
        <p:spPr>
          <a:solidFill>
            <a:schemeClr val="accent1">
              <a:lumMod val="20000"/>
              <a:lumOff val="80000"/>
            </a:schemeClr>
          </a:solidFill>
        </p:spPr>
      </p:sp>
      <p:sp>
        <p:nvSpPr>
          <p:cNvPr id="3" name="Picture Placeholder 2"/>
          <p:cNvSpPr>
            <a:spLocks noGrp="1"/>
          </p:cNvSpPr>
          <p:nvPr>
            <p:ph type="pic" sz="quarter" idx="28"/>
          </p:nvPr>
        </p:nvSpPr>
        <p:spPr>
          <a:solidFill>
            <a:schemeClr val="accent1">
              <a:lumMod val="20000"/>
              <a:lumOff val="80000"/>
            </a:schemeClr>
          </a:solidFill>
        </p:spPr>
      </p:sp>
      <p:sp>
        <p:nvSpPr>
          <p:cNvPr id="4" name="Picture Placeholder 3"/>
          <p:cNvSpPr>
            <a:spLocks noGrp="1"/>
          </p:cNvSpPr>
          <p:nvPr>
            <p:ph type="pic" sz="quarter" idx="29"/>
          </p:nvPr>
        </p:nvSpPr>
        <p:spPr>
          <a:solidFill>
            <a:schemeClr val="accent1">
              <a:lumMod val="20000"/>
              <a:lumOff val="80000"/>
            </a:schemeClr>
          </a:solidFill>
        </p:spPr>
      </p:sp>
      <p:sp>
        <p:nvSpPr>
          <p:cNvPr id="5" name="Picture Placeholder 4"/>
          <p:cNvSpPr>
            <a:spLocks noGrp="1"/>
          </p:cNvSpPr>
          <p:nvPr>
            <p:ph type="pic" sz="quarter" idx="30"/>
          </p:nvPr>
        </p:nvSpPr>
        <p:spPr>
          <a:solidFill>
            <a:schemeClr val="accent1">
              <a:lumMod val="20000"/>
              <a:lumOff val="80000"/>
            </a:schemeClr>
          </a:solidFill>
        </p:spPr>
      </p:sp>
    </p:spTree>
    <p:extLst>
      <p:ext uri="{BB962C8B-B14F-4D97-AF65-F5344CB8AC3E}">
        <p14:creationId xmlns:p14="http://schemas.microsoft.com/office/powerpoint/2010/main" val="1346584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67200" y="1600200"/>
            <a:ext cx="7937500" cy="43168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4"/>
          </p:nvPr>
        </p:nvSpPr>
        <p:spPr/>
        <p:txBody>
          <a:bodyPr/>
          <a:lstStyle/>
          <a:p>
            <a:r>
              <a:rPr lang="id-ID" err="1"/>
              <a:t>A</a:t>
            </a:r>
            <a:r>
              <a:rPr lang="id-ID"/>
              <a:t> POSSIBLE SOLUTION</a:t>
            </a:r>
            <a:endParaRPr lang="en-GB"/>
          </a:p>
        </p:txBody>
      </p:sp>
      <p:sp>
        <p:nvSpPr>
          <p:cNvPr id="3" name="Picture Placeholder 2"/>
          <p:cNvSpPr>
            <a:spLocks noGrp="1"/>
          </p:cNvSpPr>
          <p:nvPr>
            <p:ph type="pic" sz="quarter" idx="16"/>
          </p:nvPr>
        </p:nvSpPr>
        <p:spPr>
          <a:xfrm>
            <a:off x="579120" y="1600200"/>
            <a:ext cx="3657600" cy="4316893"/>
          </a:xfrm>
          <a:solidFill>
            <a:schemeClr val="accent5"/>
          </a:solidFill>
        </p:spPr>
      </p:sp>
      <p:sp>
        <p:nvSpPr>
          <p:cNvPr id="12" name="TextBox 11"/>
          <p:cNvSpPr txBox="1"/>
          <p:nvPr/>
        </p:nvSpPr>
        <p:spPr>
          <a:xfrm>
            <a:off x="5181600" y="1828800"/>
            <a:ext cx="6351104" cy="1569660"/>
          </a:xfrm>
          <a:prstGeom prst="rect">
            <a:avLst/>
          </a:prstGeom>
          <a:noFill/>
        </p:spPr>
        <p:txBody>
          <a:bodyPr wrap="square" rtlCol="0">
            <a:spAutoFit/>
          </a:bodyPr>
          <a:lstStyle/>
          <a:p>
            <a:pPr>
              <a:lnSpc>
                <a:spcPct val="150000"/>
              </a:lnSpc>
            </a:pPr>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a:t>
            </a:r>
          </a:p>
        </p:txBody>
      </p:sp>
      <p:sp>
        <p:nvSpPr>
          <p:cNvPr id="6" name="TextBox 5"/>
          <p:cNvSpPr txBox="1"/>
          <p:nvPr/>
        </p:nvSpPr>
        <p:spPr>
          <a:xfrm>
            <a:off x="5181600" y="3663755"/>
            <a:ext cx="6351104" cy="1815882"/>
          </a:xfrm>
          <a:prstGeom prst="rect">
            <a:avLst/>
          </a:prstGeom>
          <a:noFill/>
        </p:spPr>
        <p:txBody>
          <a:bodyPr wrap="square" rtlCol="0">
            <a:spAutoFit/>
          </a:bodyPr>
          <a:lstStyle/>
          <a:p>
            <a:pPr marL="285750" indent="-285750">
              <a:buClr>
                <a:schemeClr val="accent2"/>
              </a:buClr>
              <a:buSzPct val="120000"/>
              <a:buFont typeface="Lato" panose="020F0502020204030203" pitchFamily="34" charset="0"/>
              <a:buChar char="•"/>
            </a:pPr>
            <a:r>
              <a:rPr lang="en-GB" sz="1600" err="1">
                <a:solidFill>
                  <a:schemeClr val="bg1"/>
                </a:solidFill>
                <a:latin typeface="Lato" panose="020F0502020204030203" pitchFamily="34" charset="0"/>
              </a:rPr>
              <a:t>Sdiam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a:t>
            </a:r>
          </a:p>
          <a:p>
            <a:pPr marL="285750" indent="-285750">
              <a:buClr>
                <a:srgbClr val="2B9996"/>
              </a:buClr>
              <a:buSzPct val="120000"/>
              <a:buFont typeface="Lato" panose="020F0502020204030203" pitchFamily="34" charset="0"/>
              <a:buChar char="•"/>
            </a:pPr>
            <a:endParaRPr lang="id-ID" sz="1600">
              <a:solidFill>
                <a:schemeClr val="bg1"/>
              </a:solidFill>
              <a:latin typeface="Lato" panose="020F0502020204030203" pitchFamily="34" charset="0"/>
            </a:endParaRPr>
          </a:p>
          <a:p>
            <a:pPr marL="285750" indent="-285750">
              <a:buClr>
                <a:schemeClr val="accent2"/>
              </a:buClr>
              <a:buSzPct val="120000"/>
              <a:buFont typeface="Lato" panose="020F0502020204030203" pitchFamily="34" charset="0"/>
              <a:buChar char="•"/>
            </a:pPr>
            <a:r>
              <a:rPr lang="en-GB" sz="1600">
                <a:solidFill>
                  <a:schemeClr val="bg1"/>
                </a:solidFill>
                <a:latin typeface="Lato" panose="020F0502020204030203" pitchFamily="34" charset="0"/>
              </a:rPr>
              <a:t>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a:t>
            </a:r>
          </a:p>
        </p:txBody>
      </p:sp>
    </p:spTree>
    <p:extLst>
      <p:ext uri="{BB962C8B-B14F-4D97-AF65-F5344CB8AC3E}">
        <p14:creationId xmlns:p14="http://schemas.microsoft.com/office/powerpoint/2010/main" val="38297608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03" y="796925"/>
            <a:ext cx="12192000" cy="4800600"/>
          </a:xfrm>
          <a:prstGeom prst="rect">
            <a:avLst/>
          </a:prstGeom>
          <a:solidFill>
            <a:schemeClr val="accent5">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24584" y="3583783"/>
            <a:ext cx="3382471" cy="1169552"/>
            <a:chOff x="1043873" y="930304"/>
            <a:chExt cx="3382471" cy="1063229"/>
          </a:xfrm>
        </p:grpSpPr>
        <p:sp>
          <p:nvSpPr>
            <p:cNvPr id="6" name="TextBox 5"/>
            <p:cNvSpPr txBox="1"/>
            <p:nvPr/>
          </p:nvSpPr>
          <p:spPr>
            <a:xfrm>
              <a:off x="1043874" y="1238081"/>
              <a:ext cx="3382470" cy="755452"/>
            </a:xfrm>
            <a:prstGeom prst="rect">
              <a:avLst/>
            </a:prstGeom>
            <a:noFill/>
          </p:spPr>
          <p:txBody>
            <a:bodyPr wrap="square" rtlCol="0">
              <a:spAutoFit/>
            </a:bodyPr>
            <a:lstStyle/>
            <a:p>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p>
          </p:txBody>
        </p:sp>
        <p:sp>
          <p:nvSpPr>
            <p:cNvPr id="7" name="TextBox 6"/>
            <p:cNvSpPr txBox="1"/>
            <p:nvPr/>
          </p:nvSpPr>
          <p:spPr>
            <a:xfrm>
              <a:off x="1043873" y="930304"/>
              <a:ext cx="3026421" cy="335756"/>
            </a:xfrm>
            <a:prstGeom prst="rect">
              <a:avLst/>
            </a:prstGeom>
            <a:noFill/>
          </p:spPr>
          <p:txBody>
            <a:bodyPr wrap="square" rtlCol="0">
              <a:spAutoFit/>
            </a:bodyPr>
            <a:lstStyle/>
            <a:p>
              <a:r>
                <a:rPr lang="en-GB">
                  <a:latin typeface="Nexa Bold" panose="02000000000000000000" pitchFamily="50" charset="0"/>
                </a:rPr>
                <a:t>Be The Best</a:t>
              </a:r>
            </a:p>
          </p:txBody>
        </p:sp>
      </p:grpSp>
      <p:grpSp>
        <p:nvGrpSpPr>
          <p:cNvPr id="10" name="Group 9"/>
          <p:cNvGrpSpPr/>
          <p:nvPr/>
        </p:nvGrpSpPr>
        <p:grpSpPr>
          <a:xfrm>
            <a:off x="8141658" y="3583783"/>
            <a:ext cx="3382471" cy="1169552"/>
            <a:chOff x="1043873" y="930304"/>
            <a:chExt cx="3382471" cy="1063229"/>
          </a:xfrm>
        </p:grpSpPr>
        <p:sp>
          <p:nvSpPr>
            <p:cNvPr id="11" name="TextBox 10"/>
            <p:cNvSpPr txBox="1"/>
            <p:nvPr/>
          </p:nvSpPr>
          <p:spPr>
            <a:xfrm>
              <a:off x="1043874" y="1238081"/>
              <a:ext cx="3382470" cy="755452"/>
            </a:xfrm>
            <a:prstGeom prst="rect">
              <a:avLst/>
            </a:prstGeom>
            <a:noFill/>
          </p:spPr>
          <p:txBody>
            <a:bodyPr wrap="square" rtlCol="0">
              <a:spAutoFit/>
            </a:bodyPr>
            <a:lstStyle/>
            <a:p>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p>
          </p:txBody>
        </p:sp>
        <p:sp>
          <p:nvSpPr>
            <p:cNvPr id="12" name="TextBox 11"/>
            <p:cNvSpPr txBox="1"/>
            <p:nvPr/>
          </p:nvSpPr>
          <p:spPr>
            <a:xfrm>
              <a:off x="1043873" y="930304"/>
              <a:ext cx="3026421" cy="335756"/>
            </a:xfrm>
            <a:prstGeom prst="rect">
              <a:avLst/>
            </a:prstGeom>
            <a:noFill/>
          </p:spPr>
          <p:txBody>
            <a:bodyPr wrap="square" rtlCol="0">
              <a:spAutoFit/>
            </a:bodyPr>
            <a:lstStyle/>
            <a:p>
              <a:r>
                <a:rPr lang="en-GB" b="1">
                  <a:solidFill>
                    <a:schemeClr val="accent4"/>
                  </a:solidFill>
                  <a:latin typeface="Nexa Bold" panose="02000000000000000000" pitchFamily="50" charset="0"/>
                </a:rPr>
                <a:t>World Class Company</a:t>
              </a:r>
            </a:p>
          </p:txBody>
        </p:sp>
      </p:grpSp>
      <p:grpSp>
        <p:nvGrpSpPr>
          <p:cNvPr id="3" name="Group 2"/>
          <p:cNvGrpSpPr/>
          <p:nvPr/>
        </p:nvGrpSpPr>
        <p:grpSpPr>
          <a:xfrm>
            <a:off x="7392866" y="3693337"/>
            <a:ext cx="736375" cy="810013"/>
            <a:chOff x="7348638" y="3909352"/>
            <a:chExt cx="736375" cy="810013"/>
          </a:xfrm>
        </p:grpSpPr>
        <p:sp>
          <p:nvSpPr>
            <p:cNvPr id="13" name="Oval 12"/>
            <p:cNvSpPr/>
            <p:nvPr/>
          </p:nvSpPr>
          <p:spPr>
            <a:xfrm>
              <a:off x="7348638" y="3909352"/>
              <a:ext cx="736375" cy="81001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4" name="TextBox 13"/>
            <p:cNvSpPr txBox="1"/>
            <p:nvPr/>
          </p:nvSpPr>
          <p:spPr>
            <a:xfrm>
              <a:off x="7404608" y="4059297"/>
              <a:ext cx="624434" cy="507832"/>
            </a:xfrm>
            <a:prstGeom prst="rect">
              <a:avLst/>
            </a:prstGeom>
            <a:noFill/>
            <a:ln>
              <a:noFill/>
            </a:ln>
          </p:spPr>
          <p:txBody>
            <a:bodyPr wrap="square" rtlCol="0">
              <a:spAutoFit/>
            </a:bodyPr>
            <a:lstStyle/>
            <a:p>
              <a:pPr algn="ctr"/>
              <a:r>
                <a:rPr lang="en-GB" sz="2400">
                  <a:solidFill>
                    <a:schemeClr val="bg1"/>
                  </a:solidFill>
                  <a:latin typeface="Nexa Bold" panose="02000000000000000000" pitchFamily="50" charset="0"/>
                </a:rPr>
                <a:t>02</a:t>
              </a:r>
            </a:p>
          </p:txBody>
        </p:sp>
      </p:grpSp>
      <p:sp>
        <p:nvSpPr>
          <p:cNvPr id="25" name="Title 1"/>
          <p:cNvSpPr>
            <a:spLocks noGrp="1"/>
          </p:cNvSpPr>
          <p:nvPr>
            <p:ph type="title" idx="4294967295"/>
          </p:nvPr>
        </p:nvSpPr>
        <p:spPr>
          <a:xfrm>
            <a:off x="704357" y="1555180"/>
            <a:ext cx="3276600" cy="998538"/>
          </a:xfrm>
          <a:prstGeom prst="rect">
            <a:avLst/>
          </a:prstGeom>
        </p:spPr>
        <p:txBody>
          <a:bodyPr>
            <a:normAutofit/>
          </a:bodyPr>
          <a:lstStyle/>
          <a:p>
            <a:r>
              <a:rPr lang="id-ID" sz="3200" dirty="0">
                <a:solidFill>
                  <a:schemeClr val="bg1"/>
                </a:solidFill>
                <a:latin typeface="Nexa Bold" panose="02000000000000000000" pitchFamily="50" charset="0"/>
              </a:rPr>
              <a:t>FIRST PRINCIPLE</a:t>
            </a:r>
            <a:endParaRPr lang="en-US" sz="3200" dirty="0">
              <a:solidFill>
                <a:schemeClr val="bg1"/>
              </a:solidFill>
              <a:latin typeface="Nexa Bold" panose="02000000000000000000" pitchFamily="50" charset="0"/>
            </a:endParaRPr>
          </a:p>
        </p:txBody>
      </p:sp>
      <p:cxnSp>
        <p:nvCxnSpPr>
          <p:cNvPr id="26" name="Straight Connector 25"/>
          <p:cNvCxnSpPr/>
          <p:nvPr/>
        </p:nvCxnSpPr>
        <p:spPr>
          <a:xfrm>
            <a:off x="687534" y="2599662"/>
            <a:ext cx="1150446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F8F042D-08A5-4E46-88FE-B39F8F1445ED}"/>
              </a:ext>
            </a:extLst>
          </p:cNvPr>
          <p:cNvGrpSpPr/>
          <p:nvPr/>
        </p:nvGrpSpPr>
        <p:grpSpPr>
          <a:xfrm>
            <a:off x="299683" y="3768449"/>
            <a:ext cx="736375" cy="810013"/>
            <a:chOff x="7348638" y="3909352"/>
            <a:chExt cx="736375" cy="810013"/>
          </a:xfrm>
        </p:grpSpPr>
        <p:sp>
          <p:nvSpPr>
            <p:cNvPr id="18" name="Oval 17">
              <a:extLst>
                <a:ext uri="{FF2B5EF4-FFF2-40B4-BE49-F238E27FC236}">
                  <a16:creationId xmlns:a16="http://schemas.microsoft.com/office/drawing/2014/main" id="{EECFB395-0966-FB4D-9239-1E7506A04F27}"/>
                </a:ext>
              </a:extLst>
            </p:cNvPr>
            <p:cNvSpPr/>
            <p:nvPr/>
          </p:nvSpPr>
          <p:spPr>
            <a:xfrm>
              <a:off x="7348638" y="3909352"/>
              <a:ext cx="736375" cy="81001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9" name="TextBox 18">
              <a:extLst>
                <a:ext uri="{FF2B5EF4-FFF2-40B4-BE49-F238E27FC236}">
                  <a16:creationId xmlns:a16="http://schemas.microsoft.com/office/drawing/2014/main" id="{AAFF4661-9C62-9244-9EE5-E5E3BE870A05}"/>
                </a:ext>
              </a:extLst>
            </p:cNvPr>
            <p:cNvSpPr txBox="1"/>
            <p:nvPr/>
          </p:nvSpPr>
          <p:spPr>
            <a:xfrm>
              <a:off x="7404608" y="4059297"/>
              <a:ext cx="624434" cy="461665"/>
            </a:xfrm>
            <a:prstGeom prst="rect">
              <a:avLst/>
            </a:prstGeom>
            <a:noFill/>
            <a:ln>
              <a:noFill/>
            </a:ln>
          </p:spPr>
          <p:txBody>
            <a:bodyPr wrap="square" rtlCol="0">
              <a:spAutoFit/>
            </a:bodyPr>
            <a:lstStyle/>
            <a:p>
              <a:pPr algn="ctr"/>
              <a:r>
                <a:rPr lang="en-GB" sz="2400">
                  <a:solidFill>
                    <a:schemeClr val="bg1"/>
                  </a:solidFill>
                  <a:latin typeface="Nexa Bold" panose="02000000000000000000" pitchFamily="50" charset="0"/>
                </a:rPr>
                <a:t>01</a:t>
              </a:r>
            </a:p>
          </p:txBody>
        </p:sp>
      </p:grpSp>
    </p:spTree>
    <p:extLst>
      <p:ext uri="{BB962C8B-B14F-4D97-AF65-F5344CB8AC3E}">
        <p14:creationId xmlns:p14="http://schemas.microsoft.com/office/powerpoint/2010/main" val="358961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85800"/>
            <a:ext cx="12192000" cy="4800600"/>
          </a:xfrm>
          <a:prstGeom prst="rect">
            <a:avLst/>
          </a:prstGeom>
          <a:solidFill>
            <a:schemeClr val="accent5">
              <a:lumMod val="20000"/>
              <a:lumOff val="8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31564" y="3705713"/>
            <a:ext cx="736375" cy="810013"/>
            <a:chOff x="631564" y="3924855"/>
            <a:chExt cx="736375" cy="810013"/>
          </a:xfrm>
        </p:grpSpPr>
        <p:sp>
          <p:nvSpPr>
            <p:cNvPr id="18" name="Oval 17"/>
            <p:cNvSpPr/>
            <p:nvPr/>
          </p:nvSpPr>
          <p:spPr>
            <a:xfrm>
              <a:off x="631564" y="3924855"/>
              <a:ext cx="736375" cy="81001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19" name="TextBox 18"/>
            <p:cNvSpPr txBox="1"/>
            <p:nvPr/>
          </p:nvSpPr>
          <p:spPr>
            <a:xfrm>
              <a:off x="687534" y="4074800"/>
              <a:ext cx="624434" cy="507832"/>
            </a:xfrm>
            <a:prstGeom prst="rect">
              <a:avLst/>
            </a:prstGeom>
            <a:noFill/>
            <a:ln>
              <a:noFill/>
            </a:ln>
          </p:spPr>
          <p:txBody>
            <a:bodyPr wrap="square" rtlCol="0">
              <a:spAutoFit/>
            </a:bodyPr>
            <a:lstStyle/>
            <a:p>
              <a:pPr algn="ctr"/>
              <a:r>
                <a:rPr lang="en-GB" sz="2400">
                  <a:solidFill>
                    <a:schemeClr val="bg1"/>
                  </a:solidFill>
                  <a:latin typeface="Nexa Bold" panose="02000000000000000000" pitchFamily="50" charset="0"/>
                </a:rPr>
                <a:t>03</a:t>
              </a:r>
            </a:p>
          </p:txBody>
        </p:sp>
      </p:grpSp>
      <p:grpSp>
        <p:nvGrpSpPr>
          <p:cNvPr id="3" name="Group 2"/>
          <p:cNvGrpSpPr/>
          <p:nvPr/>
        </p:nvGrpSpPr>
        <p:grpSpPr>
          <a:xfrm>
            <a:off x="7348638" y="3703512"/>
            <a:ext cx="736375" cy="810013"/>
            <a:chOff x="7348638" y="3922338"/>
            <a:chExt cx="736375" cy="810013"/>
          </a:xfrm>
        </p:grpSpPr>
        <p:sp>
          <p:nvSpPr>
            <p:cNvPr id="23" name="Oval 22"/>
            <p:cNvSpPr/>
            <p:nvPr/>
          </p:nvSpPr>
          <p:spPr>
            <a:xfrm>
              <a:off x="7348638" y="3922338"/>
              <a:ext cx="736375" cy="81001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endParaRPr>
            </a:p>
          </p:txBody>
        </p:sp>
        <p:sp>
          <p:nvSpPr>
            <p:cNvPr id="24" name="TextBox 23"/>
            <p:cNvSpPr txBox="1"/>
            <p:nvPr/>
          </p:nvSpPr>
          <p:spPr>
            <a:xfrm>
              <a:off x="7404608" y="4072283"/>
              <a:ext cx="624434" cy="507832"/>
            </a:xfrm>
            <a:prstGeom prst="rect">
              <a:avLst/>
            </a:prstGeom>
            <a:noFill/>
            <a:ln>
              <a:noFill/>
            </a:ln>
          </p:spPr>
          <p:txBody>
            <a:bodyPr wrap="square" rtlCol="0">
              <a:spAutoFit/>
            </a:bodyPr>
            <a:lstStyle/>
            <a:p>
              <a:pPr algn="ctr"/>
              <a:r>
                <a:rPr lang="en-GB" sz="2400">
                  <a:solidFill>
                    <a:schemeClr val="bg1"/>
                  </a:solidFill>
                  <a:latin typeface="Nexa Bold" panose="02000000000000000000" pitchFamily="50" charset="0"/>
                </a:rPr>
                <a:t>04</a:t>
              </a:r>
            </a:p>
          </p:txBody>
        </p:sp>
      </p:grpSp>
      <p:cxnSp>
        <p:nvCxnSpPr>
          <p:cNvPr id="26" name="Straight Connector 25"/>
          <p:cNvCxnSpPr/>
          <p:nvPr/>
        </p:nvCxnSpPr>
        <p:spPr>
          <a:xfrm>
            <a:off x="0" y="2599662"/>
            <a:ext cx="1152412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424584" y="3583783"/>
            <a:ext cx="3382471" cy="1169552"/>
            <a:chOff x="1043873" y="930304"/>
            <a:chExt cx="3382471" cy="1063229"/>
          </a:xfrm>
        </p:grpSpPr>
        <p:sp>
          <p:nvSpPr>
            <p:cNvPr id="28" name="TextBox 27"/>
            <p:cNvSpPr txBox="1"/>
            <p:nvPr/>
          </p:nvSpPr>
          <p:spPr>
            <a:xfrm>
              <a:off x="1043874" y="1238081"/>
              <a:ext cx="3382470" cy="755452"/>
            </a:xfrm>
            <a:prstGeom prst="rect">
              <a:avLst/>
            </a:prstGeom>
            <a:noFill/>
          </p:spPr>
          <p:txBody>
            <a:bodyPr wrap="square" rtlCol="0">
              <a:spAutoFit/>
            </a:bodyPr>
            <a:lstStyle/>
            <a:p>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p>
          </p:txBody>
        </p:sp>
        <p:sp>
          <p:nvSpPr>
            <p:cNvPr id="29" name="TextBox 28"/>
            <p:cNvSpPr txBox="1"/>
            <p:nvPr/>
          </p:nvSpPr>
          <p:spPr>
            <a:xfrm>
              <a:off x="1043873" y="930304"/>
              <a:ext cx="3026421" cy="363736"/>
            </a:xfrm>
            <a:prstGeom prst="rect">
              <a:avLst/>
            </a:prstGeom>
            <a:noFill/>
          </p:spPr>
          <p:txBody>
            <a:bodyPr wrap="square" rtlCol="0">
              <a:spAutoFit/>
            </a:bodyPr>
            <a:lstStyle/>
            <a:p>
              <a:r>
                <a:rPr lang="en-GB" sz="2000" err="1">
                  <a:solidFill>
                    <a:schemeClr val="accent4"/>
                  </a:solidFill>
                  <a:latin typeface="Nexa Bold" panose="02000000000000000000" pitchFamily="50" charset="0"/>
                </a:rPr>
                <a:t>Skillfull</a:t>
              </a:r>
              <a:r>
                <a:rPr lang="en-GB" sz="2000">
                  <a:solidFill>
                    <a:schemeClr val="accent4"/>
                  </a:solidFill>
                  <a:latin typeface="Nexa Bold" panose="02000000000000000000" pitchFamily="50" charset="0"/>
                </a:rPr>
                <a:t> Employee</a:t>
              </a:r>
            </a:p>
          </p:txBody>
        </p:sp>
      </p:grpSp>
      <p:grpSp>
        <p:nvGrpSpPr>
          <p:cNvPr id="32" name="Group 31"/>
          <p:cNvGrpSpPr/>
          <p:nvPr/>
        </p:nvGrpSpPr>
        <p:grpSpPr>
          <a:xfrm>
            <a:off x="8141658" y="3583783"/>
            <a:ext cx="3382471" cy="1169552"/>
            <a:chOff x="1043873" y="930304"/>
            <a:chExt cx="3382471" cy="1063229"/>
          </a:xfrm>
        </p:grpSpPr>
        <p:sp>
          <p:nvSpPr>
            <p:cNvPr id="33" name="TextBox 32"/>
            <p:cNvSpPr txBox="1"/>
            <p:nvPr/>
          </p:nvSpPr>
          <p:spPr>
            <a:xfrm>
              <a:off x="1043874" y="1238081"/>
              <a:ext cx="3382470" cy="755452"/>
            </a:xfrm>
            <a:prstGeom prst="rect">
              <a:avLst/>
            </a:prstGeom>
            <a:noFill/>
          </p:spPr>
          <p:txBody>
            <a:bodyPr wrap="square" rtlCol="0">
              <a:spAutoFit/>
            </a:bodyPr>
            <a:lstStyle/>
            <a:p>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p>
          </p:txBody>
        </p:sp>
        <p:sp>
          <p:nvSpPr>
            <p:cNvPr id="34" name="TextBox 33"/>
            <p:cNvSpPr txBox="1"/>
            <p:nvPr/>
          </p:nvSpPr>
          <p:spPr>
            <a:xfrm>
              <a:off x="1043873" y="930304"/>
              <a:ext cx="3026421" cy="363736"/>
            </a:xfrm>
            <a:prstGeom prst="rect">
              <a:avLst/>
            </a:prstGeom>
            <a:noFill/>
          </p:spPr>
          <p:txBody>
            <a:bodyPr wrap="square" rtlCol="0">
              <a:spAutoFit/>
            </a:bodyPr>
            <a:lstStyle/>
            <a:p>
              <a:r>
                <a:rPr lang="en-GB" sz="2000" b="1">
                  <a:solidFill>
                    <a:schemeClr val="accent4"/>
                  </a:solidFill>
                  <a:latin typeface="Nexa Bold" panose="02000000000000000000" pitchFamily="50" charset="0"/>
                </a:rPr>
                <a:t>Top Of The List</a:t>
              </a:r>
            </a:p>
          </p:txBody>
        </p:sp>
      </p:grpSp>
      <p:sp>
        <p:nvSpPr>
          <p:cNvPr id="37" name="TextBox 36"/>
          <p:cNvSpPr txBox="1"/>
          <p:nvPr/>
        </p:nvSpPr>
        <p:spPr>
          <a:xfrm>
            <a:off x="631564" y="1153495"/>
            <a:ext cx="10536515" cy="1151726"/>
          </a:xfrm>
          <a:prstGeom prst="rect">
            <a:avLst/>
          </a:prstGeom>
          <a:noFill/>
        </p:spPr>
        <p:txBody>
          <a:bodyPr wrap="square" rtlCol="0">
            <a:spAutoFit/>
          </a:bodyPr>
          <a:lstStyle/>
          <a:p>
            <a:pPr>
              <a:lnSpc>
                <a:spcPct val="150000"/>
              </a:lnSpc>
            </a:pP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nonumy</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eirmod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tempor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invidunt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ut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labore</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dolore</a:t>
            </a:r>
            <a:r>
              <a:rPr lang="en-GB" sz="1600">
                <a:solidFill>
                  <a:schemeClr val="bg1"/>
                </a:solidFill>
                <a:latin typeface="Lato" panose="020F0502020204030203" pitchFamily="34" charset="0"/>
              </a:rPr>
              <a:t> magna </a:t>
            </a:r>
            <a:r>
              <a:rPr lang="en-GB" sz="1600" err="1">
                <a:solidFill>
                  <a:schemeClr val="bg1"/>
                </a:solidFill>
                <a:latin typeface="Lato" panose="020F0502020204030203" pitchFamily="34" charset="0"/>
              </a:rPr>
              <a:t>aliquyam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erat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sed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diam</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voluptua</a:t>
            </a:r>
            <a:r>
              <a:rPr lang="en-GB" sz="1600">
                <a:solidFill>
                  <a:schemeClr val="bg1"/>
                </a:solidFill>
                <a:latin typeface="Lato" panose="020F0502020204030203" pitchFamily="34" charset="0"/>
              </a:rPr>
              <a:t>. At </a:t>
            </a:r>
            <a:r>
              <a:rPr lang="en-GB" sz="1600" err="1">
                <a:solidFill>
                  <a:schemeClr val="bg1"/>
                </a:solidFill>
                <a:latin typeface="Lato" panose="020F0502020204030203" pitchFamily="34" charset="0"/>
              </a:rPr>
              <a:t>vero</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eos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accusam</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justo</a:t>
            </a:r>
            <a:r>
              <a:rPr lang="en-GB" sz="1600">
                <a:solidFill>
                  <a:schemeClr val="bg1"/>
                </a:solidFill>
                <a:latin typeface="Lato" panose="020F0502020204030203" pitchFamily="34" charset="0"/>
              </a:rPr>
              <a:t> duo </a:t>
            </a:r>
            <a:r>
              <a:rPr lang="en-GB" sz="1600" err="1">
                <a:solidFill>
                  <a:schemeClr val="bg1"/>
                </a:solidFill>
                <a:latin typeface="Lato" panose="020F0502020204030203" pitchFamily="34" charset="0"/>
              </a:rPr>
              <a:t>dolores</a:t>
            </a:r>
            <a:r>
              <a:rPr lang="en-GB" sz="1600">
                <a:solidFill>
                  <a:schemeClr val="bg1"/>
                </a:solidFill>
                <a:latin typeface="Lato" panose="020F0502020204030203" pitchFamily="34" charset="0"/>
              </a:rPr>
              <a:t> et </a:t>
            </a:r>
            <a:r>
              <a:rPr lang="en-GB" sz="1600" err="1">
                <a:solidFill>
                  <a:schemeClr val="bg1"/>
                </a:solidFill>
                <a:latin typeface="Lato" panose="020F0502020204030203" pitchFamily="34" charset="0"/>
              </a:rPr>
              <a:t>ea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rebum</a:t>
            </a:r>
            <a:r>
              <a:rPr lang="en-GB" sz="1600">
                <a:solidFill>
                  <a:schemeClr val="bg1"/>
                </a:solidFill>
                <a:latin typeface="Lato" panose="020F0502020204030203" pitchFamily="34" charset="0"/>
              </a:rPr>
              <a:t>. Stet </a:t>
            </a:r>
            <a:r>
              <a:rPr lang="en-GB" sz="1600" err="1">
                <a:solidFill>
                  <a:schemeClr val="bg1"/>
                </a:solidFill>
                <a:latin typeface="Lato" panose="020F0502020204030203" pitchFamily="34" charset="0"/>
              </a:rPr>
              <a:t>clita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kasd</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gubergren</a:t>
            </a:r>
            <a:r>
              <a:rPr lang="en-GB" sz="1600">
                <a:solidFill>
                  <a:schemeClr val="bg1"/>
                </a:solidFill>
                <a:latin typeface="Lato" panose="020F0502020204030203" pitchFamily="34" charset="0"/>
              </a:rPr>
              <a:t>, no sea </a:t>
            </a:r>
            <a:r>
              <a:rPr lang="en-GB" sz="1600" err="1">
                <a:solidFill>
                  <a:schemeClr val="bg1"/>
                </a:solidFill>
                <a:latin typeface="Lato" panose="020F0502020204030203" pitchFamily="34" charset="0"/>
              </a:rPr>
              <a:t>takimata</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sanctus</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est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Lorem ipsum </a:t>
            </a:r>
            <a:r>
              <a:rPr lang="en-GB" sz="1600" err="1">
                <a:solidFill>
                  <a:schemeClr val="bg1"/>
                </a:solidFill>
                <a:latin typeface="Lato" panose="020F0502020204030203" pitchFamily="34" charset="0"/>
              </a:rPr>
              <a:t>dolor</a:t>
            </a:r>
            <a:r>
              <a:rPr lang="en-GB" sz="1600">
                <a:solidFill>
                  <a:schemeClr val="bg1"/>
                </a:solidFill>
                <a:latin typeface="Lato" panose="020F0502020204030203" pitchFamily="34" charset="0"/>
              </a:rPr>
              <a:t> sit </a:t>
            </a:r>
            <a:r>
              <a:rPr lang="en-GB" sz="1600" err="1">
                <a:solidFill>
                  <a:schemeClr val="bg1"/>
                </a:solidFill>
                <a:latin typeface="Lato" panose="020F0502020204030203" pitchFamily="34" charset="0"/>
              </a:rPr>
              <a:t>amet</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consetetur</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sadipscing</a:t>
            </a:r>
            <a:r>
              <a:rPr lang="en-GB" sz="1600">
                <a:solidFill>
                  <a:schemeClr val="bg1"/>
                </a:solidFill>
                <a:latin typeface="Lato" panose="020F0502020204030203" pitchFamily="34" charset="0"/>
              </a:rPr>
              <a:t> </a:t>
            </a:r>
            <a:r>
              <a:rPr lang="en-GB" sz="1600" err="1">
                <a:solidFill>
                  <a:schemeClr val="bg1"/>
                </a:solidFill>
                <a:latin typeface="Lato" panose="020F0502020204030203" pitchFamily="34" charset="0"/>
              </a:rPr>
              <a:t>elitr</a:t>
            </a:r>
            <a:endParaRPr lang="en-GB" sz="1600">
              <a:solidFill>
                <a:schemeClr val="bg1"/>
              </a:solidFill>
              <a:latin typeface="Lato" panose="020F0502020204030203" pitchFamily="34" charset="0"/>
            </a:endParaRPr>
          </a:p>
        </p:txBody>
      </p:sp>
    </p:spTree>
    <p:extLst>
      <p:ext uri="{BB962C8B-B14F-4D97-AF65-F5344CB8AC3E}">
        <p14:creationId xmlns:p14="http://schemas.microsoft.com/office/powerpoint/2010/main" val="2903279593"/>
      </p:ext>
    </p:extLst>
  </p:cSld>
  <p:clrMapOvr>
    <a:masterClrMapping/>
  </p:clrMapOvr>
  <p:transition spd="slow">
    <p:pu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3">
      <a:dk1>
        <a:srgbClr val="000000"/>
      </a:dk1>
      <a:lt1>
        <a:srgbClr val="FFFFFF"/>
      </a:lt1>
      <a:dk2>
        <a:srgbClr val="44546A"/>
      </a:dk2>
      <a:lt2>
        <a:srgbClr val="E7E6E6"/>
      </a:lt2>
      <a:accent1>
        <a:srgbClr val="30B3AB"/>
      </a:accent1>
      <a:accent2>
        <a:srgbClr val="65C8D0"/>
      </a:accent2>
      <a:accent3>
        <a:srgbClr val="131725"/>
      </a:accent3>
      <a:accent4>
        <a:srgbClr val="FFFEEF"/>
      </a:accent4>
      <a:accent5>
        <a:srgbClr val="000E71"/>
      </a:accent5>
      <a:accent6>
        <a:srgbClr val="919191"/>
      </a:accent6>
      <a:hlink>
        <a:srgbClr val="05DFC1"/>
      </a:hlink>
      <a:folHlink>
        <a:srgbClr val="EB6501"/>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At-Large68" id="{2015573A-8BFF-8542-A6EE-CBAD10D41C5E}" vid="{2F156E2C-1931-FD45-87A6-2D3210AF53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12</TotalTime>
  <Words>4645</Words>
  <Application>Microsoft Office PowerPoint</Application>
  <PresentationFormat>Panoramiczny</PresentationFormat>
  <Paragraphs>274</Paragraphs>
  <Slides>43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43</vt:i4>
      </vt:variant>
    </vt:vector>
  </HeadingPairs>
  <TitlesOfParts>
    <vt:vector size="49" baseType="lpstr">
      <vt:lpstr>Arial</vt:lpstr>
      <vt:lpstr>Calibri</vt:lpstr>
      <vt:lpstr>Lato</vt:lpstr>
      <vt:lpstr>Nexa Bold</vt:lpstr>
      <vt:lpstr>Tw Cen MT</vt:lpstr>
      <vt:lpstr>Circuit</vt:lpstr>
      <vt:lpstr>Prezentacja programu PowerPoint</vt:lpstr>
      <vt:lpstr>ThoughtS to keep in mind </vt:lpstr>
      <vt:lpstr>ADVICE ON SLIDES</vt:lpstr>
      <vt:lpstr> </vt:lpstr>
      <vt:lpstr>The big problem</vt:lpstr>
      <vt:lpstr>Prezentacja programu PowerPoint</vt:lpstr>
      <vt:lpstr>Prezentacja programu PowerPoint</vt:lpstr>
      <vt:lpstr>FIRST PRINCIPLE</vt:lpstr>
      <vt:lpstr>Prezentacja programu PowerPoint</vt:lpstr>
      <vt:lpstr>Prezentacja programu PowerPoint</vt:lpstr>
      <vt:lpstr>OUR PLAN</vt:lpstr>
      <vt:lpstr>WORKFLOW.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Jonathan Zuck</dc:creator>
  <cp:keywords/>
  <dc:description/>
  <cp:lastModifiedBy>Joanna Kulesza</cp:lastModifiedBy>
  <cp:revision>6</cp:revision>
  <dcterms:created xsi:type="dcterms:W3CDTF">2020-06-20T05:11:12Z</dcterms:created>
  <dcterms:modified xsi:type="dcterms:W3CDTF">2020-06-20T17:53:31Z</dcterms:modified>
  <cp:category/>
</cp:coreProperties>
</file>