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5" r:id="rId2"/>
    <p:sldId id="266" r:id="rId3"/>
    <p:sldId id="264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/>
        <a:cs typeface="ヒラギノ角ゴ Pro W3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4D"/>
    <a:srgbClr val="7EAEC2"/>
    <a:srgbClr val="D2D2D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9" d="100"/>
          <a:sy n="69" d="100"/>
        </p:scale>
        <p:origin x="-120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BDBEB100-937B-4416-8D62-FC2081F7B2BE}" type="datetime1">
              <a:rPr lang="en-US"/>
              <a:pPr>
                <a:defRPr/>
              </a:pPr>
              <a:t>10/30/2009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40AB0966-F1E1-4955-9832-A98BF9518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0B5948E2-6E7C-4030-83C0-BB911ED714F5}" type="datetime1">
              <a:rPr lang="en-US"/>
              <a:pPr>
                <a:defRPr/>
              </a:pPr>
              <a:t>10/30/2009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39A2B9DD-4AFC-46B0-BDFB-26BF78380F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2009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0010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2009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2009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3434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2009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8131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8131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2009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2009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1219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latin typeface="Arial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4883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2009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October 2009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soul_bkgrd_1_Page.jpg"/>
          <p:cNvPicPr>
            <a:picLocks noChangeAspect="1"/>
          </p:cNvPicPr>
          <p:nvPr userDrawn="1"/>
        </p:nvPicPr>
        <p:blipFill>
          <a:blip r:embed="rId10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001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0" y="6356350"/>
            <a:ext cx="3657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334D"/>
                </a:solidFill>
                <a:latin typeface="Calibri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October 2009</a:t>
            </a:r>
          </a:p>
        </p:txBody>
      </p:sp>
      <p:pic>
        <p:nvPicPr>
          <p:cNvPr id="1030" name="Picture 6" descr="C:\Users\Sébastien Bachollet\Pictures\ICANN\Mexico\logo_at-large_test.png"/>
          <p:cNvPicPr>
            <a:picLocks noChangeAspect="1" noChangeArrowheads="1"/>
          </p:cNvPicPr>
          <p:nvPr userDrawn="1"/>
        </p:nvPicPr>
        <p:blipFill>
          <a:blip r:embed="rId11"/>
          <a:srcRect/>
          <a:stretch>
            <a:fillRect/>
          </a:stretch>
        </p:blipFill>
        <p:spPr bwMode="auto">
          <a:xfrm>
            <a:off x="7923213" y="6000750"/>
            <a:ext cx="534987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20" r:id="rId6"/>
    <p:sldLayoutId id="2147483718" r:id="rId7"/>
    <p:sldLayoutId id="2147483719" r:id="rId8"/>
  </p:sldLayoutIdLst>
  <p:hf sldNum="0"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soul_bkgrd_1_Splash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itle 1"/>
          <p:cNvSpPr txBox="1">
            <a:spLocks/>
          </p:cNvSpPr>
          <p:nvPr/>
        </p:nvSpPr>
        <p:spPr bwMode="auto">
          <a:xfrm>
            <a:off x="685800" y="35052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200" b="1"/>
              <a:t>Report from the Chair of the At-Large Advisory Committee, to the 36th Meeting of ICANN, in Seoul.</a:t>
            </a:r>
            <a:endParaRPr lang="en-AU" sz="3200"/>
          </a:p>
          <a:p>
            <a:pPr algn="ctr"/>
            <a:endParaRPr lang="en-US" sz="4800" b="1">
              <a:latin typeface="Calibri" pitchFamily="34" charset="0"/>
            </a:endParaRPr>
          </a:p>
        </p:txBody>
      </p:sp>
      <p:sp>
        <p:nvSpPr>
          <p:cNvPr id="3076" name="Subtitle 2"/>
          <p:cNvSpPr txBox="1">
            <a:spLocks/>
          </p:cNvSpPr>
          <p:nvPr/>
        </p:nvSpPr>
        <p:spPr bwMode="auto">
          <a:xfrm>
            <a:off x="1524000" y="5105400"/>
            <a:ext cx="6400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800" b="1">
                <a:solidFill>
                  <a:srgbClr val="00334D"/>
                </a:solidFill>
                <a:latin typeface="Calibri" pitchFamily="34" charset="0"/>
              </a:rPr>
              <a:t>ALAC Chair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800">
                <a:solidFill>
                  <a:srgbClr val="00334D"/>
                </a:solidFill>
                <a:latin typeface="Calibri" pitchFamily="34" charset="0"/>
              </a:rPr>
              <a:t>2007-2010</a:t>
            </a:r>
          </a:p>
        </p:txBody>
      </p:sp>
      <p:pic>
        <p:nvPicPr>
          <p:cNvPr id="3077" name="Picture 7" descr="C:\Users\Sébastien Bachollet\Pictures\ICANN\Mexico\logo_at-large_tes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4495800"/>
            <a:ext cx="1219200" cy="143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itle 1"/>
          <p:cNvSpPr txBox="1">
            <a:spLocks/>
          </p:cNvSpPr>
          <p:nvPr/>
        </p:nvSpPr>
        <p:spPr bwMode="auto">
          <a:xfrm>
            <a:off x="838200" y="44958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00334D"/>
                </a:solidFill>
                <a:latin typeface="Calibri" pitchFamily="34" charset="0"/>
              </a:rPr>
              <a:t>Cheryl Langdon-Orr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 txBox="1">
            <a:spLocks/>
          </p:cNvSpPr>
          <p:nvPr/>
        </p:nvSpPr>
        <p:spPr bwMode="auto">
          <a:xfrm>
            <a:off x="685800" y="10668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>
                <a:latin typeface="Calibri" pitchFamily="34" charset="0"/>
              </a:rPr>
              <a:t>ALAC Annual Report</a:t>
            </a:r>
          </a:p>
          <a:p>
            <a:pPr algn="ctr"/>
            <a:r>
              <a:rPr lang="en-US" sz="3000" b="1">
                <a:latin typeface="Calibri" pitchFamily="34" charset="0"/>
              </a:rPr>
              <a:t>October 2009</a:t>
            </a:r>
          </a:p>
          <a:p>
            <a:pPr algn="ctr"/>
            <a:r>
              <a:rPr lang="en-US" sz="2200" b="1">
                <a:latin typeface="Calibri" pitchFamily="34" charset="0"/>
              </a:rPr>
              <a:t> Full Report Online: www.atlarge.icann.org</a:t>
            </a:r>
          </a:p>
          <a:p>
            <a:pPr algn="ctr"/>
            <a:endParaRPr lang="en-US" sz="2800" b="1">
              <a:latin typeface="Calibri" pitchFamily="34" charset="0"/>
            </a:endParaRPr>
          </a:p>
          <a:p>
            <a:pPr algn="ctr"/>
            <a:endParaRPr lang="en-US" sz="2800" b="1">
              <a:latin typeface="Calibri" pitchFamily="34" charset="0"/>
            </a:endParaRPr>
          </a:p>
        </p:txBody>
      </p:sp>
      <p:sp>
        <p:nvSpPr>
          <p:cNvPr id="12292" name="Title 1"/>
          <p:cNvSpPr txBox="1">
            <a:spLocks/>
          </p:cNvSpPr>
          <p:nvPr/>
        </p:nvSpPr>
        <p:spPr bwMode="auto">
          <a:xfrm>
            <a:off x="838200" y="61722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400" b="1" dirty="0">
                <a:solidFill>
                  <a:srgbClr val="00334D"/>
                </a:solidFill>
                <a:latin typeface="Calibri" charset="0"/>
                <a:ea typeface="ヒラギノ角ゴ Pro W3" charset="-128"/>
                <a:cs typeface="+mn-cs"/>
              </a:rPr>
              <a:t>Annual Report  of the  ALAC </a:t>
            </a:r>
          </a:p>
          <a:p>
            <a:pPr algn="ctr">
              <a:defRPr/>
            </a:pPr>
            <a:r>
              <a:rPr lang="en-GB" sz="1400" dirty="0">
                <a:latin typeface="+mj-lt"/>
                <a:ea typeface="ヒラギノ角ゴ Pro W3" charset="-128"/>
                <a:cs typeface="+mn-cs"/>
              </a:rPr>
              <a:t>At-Large Community</a:t>
            </a:r>
            <a:br>
              <a:rPr lang="en-GB" sz="1400" dirty="0">
                <a:latin typeface="+mj-lt"/>
                <a:ea typeface="ヒラギノ角ゴ Pro W3" charset="-128"/>
                <a:cs typeface="+mn-cs"/>
              </a:rPr>
            </a:br>
            <a:r>
              <a:rPr lang="en-GB" sz="1400" dirty="0">
                <a:latin typeface="+mj-lt"/>
                <a:ea typeface="ヒラギノ角ゴ Pro W3" charset="-128"/>
                <a:cs typeface="+mn-cs"/>
              </a:rPr>
              <a:t>The Individual Internet User's Voice in ICANN</a:t>
            </a:r>
            <a:endParaRPr lang="en-AU" sz="1400" dirty="0">
              <a:latin typeface="+mj-lt"/>
              <a:ea typeface="ヒラギノ角ゴ Pro W3" charset="-128"/>
              <a:cs typeface="+mn-cs"/>
            </a:endParaRPr>
          </a:p>
          <a:p>
            <a:pPr algn="ctr">
              <a:defRPr/>
            </a:pPr>
            <a:endParaRPr lang="en-US" sz="1400" b="1" dirty="0">
              <a:solidFill>
                <a:srgbClr val="00334D"/>
              </a:solidFill>
              <a:latin typeface="Calibri" charset="0"/>
              <a:ea typeface="ヒラギノ角ゴ Pro W3" charset="-128"/>
              <a:cs typeface="+mn-cs"/>
            </a:endParaRPr>
          </a:p>
        </p:txBody>
      </p:sp>
      <p:sp>
        <p:nvSpPr>
          <p:cNvPr id="5" name="Text Placeholder 6"/>
          <p:cNvSpPr txBox="1">
            <a:spLocks/>
          </p:cNvSpPr>
          <p:nvPr/>
        </p:nvSpPr>
        <p:spPr>
          <a:xfrm>
            <a:off x="1447800" y="1981200"/>
            <a:ext cx="6248400" cy="4343400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AU" sz="3200" dirty="0">
                <a:latin typeface="+mn-lt"/>
                <a:ea typeface="ヒラギノ角ゴ Pro W3" charset="-128"/>
                <a:cs typeface="ヒラギノ角ゴ Pro W3" charset="-128"/>
              </a:rPr>
              <a:t>A Growing Community</a:t>
            </a:r>
          </a:p>
          <a:p>
            <a:pPr marL="800100" lvl="1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AU" sz="2000" dirty="0">
                <a:latin typeface="+mn-lt"/>
                <a:ea typeface="ヒラギノ角ゴ Pro W3" charset="-128"/>
                <a:cs typeface="ヒラギノ角ゴ Pro W3" charset="-128"/>
              </a:rPr>
              <a:t>More than 10% growth this year, most in previously unrepresented countries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AU" sz="3200" dirty="0">
                <a:latin typeface="+mn-lt"/>
                <a:ea typeface="ヒラギノ角ゴ Pro W3" charset="-128"/>
                <a:cs typeface="ヒラギノ角ゴ Pro W3" charset="-128"/>
              </a:rPr>
              <a:t>A More Active Community</a:t>
            </a:r>
          </a:p>
          <a:p>
            <a:pPr marL="800100" lvl="1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AU" sz="2000" dirty="0">
                <a:latin typeface="+mn-lt"/>
                <a:ea typeface="ヒラギノ角ゴ Pro W3" charset="-128"/>
                <a:cs typeface="ヒラギノ角ゴ Pro W3" charset="-128"/>
              </a:rPr>
              <a:t>More than 70% growth in advice and input, broader cross-community engagement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AU" sz="3200" dirty="0">
                <a:latin typeface="+mn-lt"/>
                <a:ea typeface="ヒラギノ角ゴ Pro W3" charset="-128"/>
                <a:cs typeface="ヒラギノ角ゴ Pro W3" charset="-128"/>
              </a:rPr>
              <a:t>A Changing Community</a:t>
            </a:r>
          </a:p>
          <a:p>
            <a:pPr marL="800100" lvl="1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AU" sz="2000" dirty="0">
                <a:latin typeface="+mn-lt"/>
                <a:ea typeface="ヒラギノ角ゴ Pro W3" charset="-128"/>
                <a:cs typeface="ヒラギノ角ゴ Pro W3" charset="-128"/>
              </a:rPr>
              <a:t>At-Large Review Implementation Underway, will bring greater diversity, engagement</a:t>
            </a:r>
          </a:p>
          <a:p>
            <a:pPr marL="800100" lvl="1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endParaRPr lang="en-AU" sz="2000" dirty="0">
              <a:latin typeface="+mn-lt"/>
              <a:ea typeface="ヒラギノ角ゴ Pro W3" charset="-128"/>
              <a:cs typeface="ヒラギノ角ゴ Pro W3" charset="-128"/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endParaRPr lang="en-AU" sz="2000" dirty="0">
              <a:latin typeface="+mn-lt"/>
              <a:ea typeface="ヒラギノ角ゴ Pro W3" charset="-128"/>
              <a:cs typeface="ヒラギノ角ゴ Pro W3" charset="-128"/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endParaRPr lang="en-AU" sz="3200" dirty="0">
              <a:latin typeface="+mn-lt"/>
              <a:ea typeface="ヒラギノ角ゴ Pro W3" charset="-128"/>
              <a:cs typeface="ヒラギノ角ゴ Pro W3" charset="-128"/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endParaRPr lang="en-AU" sz="3200" dirty="0">
              <a:latin typeface="+mn-lt"/>
              <a:ea typeface="ヒラギノ角ゴ Pro W3" charset="-128"/>
              <a:cs typeface="ヒラギノ角ゴ Pro W3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soul_bkgrd_1_Splash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itle 1"/>
          <p:cNvSpPr txBox="1">
            <a:spLocks/>
          </p:cNvSpPr>
          <p:nvPr/>
        </p:nvSpPr>
        <p:spPr bwMode="auto">
          <a:xfrm>
            <a:off x="685800" y="35052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>
                <a:latin typeface="Calibri" pitchFamily="34" charset="0"/>
              </a:rPr>
              <a:t>Thank You</a:t>
            </a:r>
          </a:p>
        </p:txBody>
      </p:sp>
      <p:sp>
        <p:nvSpPr>
          <p:cNvPr id="5124" name="Title 1"/>
          <p:cNvSpPr txBox="1">
            <a:spLocks/>
          </p:cNvSpPr>
          <p:nvPr/>
        </p:nvSpPr>
        <p:spPr bwMode="auto">
          <a:xfrm>
            <a:off x="457200" y="4495800"/>
            <a:ext cx="815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00334D"/>
                </a:solidFill>
                <a:latin typeface="Calibri" pitchFamily="34" charset="0"/>
              </a:rPr>
              <a:t>Cheryl Langdon-Orr</a:t>
            </a:r>
          </a:p>
        </p:txBody>
      </p:sp>
      <p:sp>
        <p:nvSpPr>
          <p:cNvPr id="5125" name="TextBox 6"/>
          <p:cNvSpPr txBox="1">
            <a:spLocks noChangeArrowheads="1"/>
          </p:cNvSpPr>
          <p:nvPr/>
        </p:nvSpPr>
        <p:spPr bwMode="auto">
          <a:xfrm>
            <a:off x="2971800" y="2895600"/>
            <a:ext cx="32004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o-KR" altLang="en-US" sz="3200"/>
              <a:t>감사합니다</a:t>
            </a:r>
            <a:r>
              <a:rPr lang="en-US" altLang="ja-JP" sz="3200"/>
              <a:t>.</a:t>
            </a:r>
          </a:p>
          <a:p>
            <a:endParaRPr lang="en-US" sz="1800"/>
          </a:p>
        </p:txBody>
      </p:sp>
      <p:pic>
        <p:nvPicPr>
          <p:cNvPr id="5126" name="Picture 7" descr="C:\Users\Sébastien Bachollet\Pictures\ICANN\Mexico\logo_at-large_tes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4495800"/>
            <a:ext cx="1219200" cy="143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Rectangle 9"/>
          <p:cNvSpPr>
            <a:spLocks noChangeArrowheads="1"/>
          </p:cNvSpPr>
          <p:nvPr/>
        </p:nvSpPr>
        <p:spPr bwMode="auto">
          <a:xfrm>
            <a:off x="0" y="5715000"/>
            <a:ext cx="86106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solidFill>
                  <a:srgbClr val="00334D"/>
                </a:solidFill>
                <a:latin typeface="Calibri" pitchFamily="34" charset="0"/>
              </a:rPr>
              <a:t>Annual Report  of the  ALAC </a:t>
            </a:r>
          </a:p>
          <a:p>
            <a:pPr algn="ctr"/>
            <a:r>
              <a:rPr lang="en-GB" sz="1400"/>
              <a:t>At-Large Community</a:t>
            </a:r>
            <a:br>
              <a:rPr lang="en-GB" sz="1400"/>
            </a:br>
            <a:r>
              <a:rPr lang="en-GB" sz="1400"/>
              <a:t>The Individual Internet User's Voice in ICANN</a:t>
            </a:r>
            <a:endParaRPr lang="en-AU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kwell">
      <a:dk1>
        <a:sysClr val="windowText" lastClr="000000"/>
      </a:dk1>
      <a:lt1>
        <a:sysClr val="window" lastClr="D8D0C8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D8D0C8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D8D0C8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2672</TotalTime>
  <Words>103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ヒラギノ角ゴ Pro W3</vt:lpstr>
      <vt:lpstr>Calibri</vt:lpstr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Xander Brenan</dc:creator>
  <cp:lastModifiedBy>Cheryl Langdon-Orr</cp:lastModifiedBy>
  <cp:revision>117</cp:revision>
  <cp:lastPrinted>2009-09-18T02:29:26Z</cp:lastPrinted>
  <dcterms:created xsi:type="dcterms:W3CDTF">2009-09-18T03:07:19Z</dcterms:created>
  <dcterms:modified xsi:type="dcterms:W3CDTF">2009-10-30T00:27:23Z</dcterms:modified>
</cp:coreProperties>
</file>