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92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009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365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950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97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964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97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33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19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546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5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EAD13-6B34-6742-B6E8-4BD552AB22F9}" type="datetimeFigureOut">
              <a:rPr lang="fr-FR" smtClean="0"/>
              <a:t>25/02/16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44CD1-2C0C-5641-B654-FE6830707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90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CA" sz="2800" b="1" dirty="0" smtClean="0"/>
              <a:t>Recommendation </a:t>
            </a:r>
            <a:r>
              <a:rPr lang="en-CA" sz="2800" b="1" dirty="0"/>
              <a:t>#12: Committing to Further Accountability Work in Work Stream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/>
          </a:bodyPr>
          <a:lstStyle/>
          <a:p>
            <a:r>
              <a:rPr lang="en-US" dirty="0" smtClean="0"/>
              <a:t>Staff accountability</a:t>
            </a:r>
          </a:p>
          <a:p>
            <a:r>
              <a:rPr lang="en-US" dirty="0" smtClean="0"/>
              <a:t>Supporting Organizations and Advisory Committee accountability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24/25 February 2016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ALAC - CCWG-Accountability Final Proposal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3AB6-8045-4B71-A4B4-8CA2740BD236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670087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Macintosh PowerPoint</Application>
  <PresentationFormat>Présentation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Recommendation #12: Committing to Further Accountability Work in Work Stream 2</vt:lpstr>
    </vt:vector>
  </TitlesOfParts>
  <Company>ICANN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Recommendation #12: Committing to Further Accountability Work in Work Stream 2</dc:title>
  <dc:creator>Sébastien Bachollet</dc:creator>
  <cp:lastModifiedBy>Sébastien Bachollet</cp:lastModifiedBy>
  <cp:revision>1</cp:revision>
  <dcterms:created xsi:type="dcterms:W3CDTF">2016-02-25T10:52:55Z</dcterms:created>
  <dcterms:modified xsi:type="dcterms:W3CDTF">2016-02-25T10:54:13Z</dcterms:modified>
</cp:coreProperties>
</file>