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74" r:id="rId4"/>
    <p:sldMasterId id="2147483675" r:id="rId5"/>
    <p:sldMasterId id="214748367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y="6858000" cx="9144000"/>
  <p:notesSz cx="6858000" cy="9144000"/>
  <p:embeddedFontLst>
    <p:embeddedFont>
      <p:font typeface="Source Sans Pr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SourceSansPro-regular.fntdata"/><Relationship Id="rId14" Type="http://schemas.openxmlformats.org/officeDocument/2006/relationships/slide" Target="slides/slide7.xml"/><Relationship Id="rId17" Type="http://schemas.openxmlformats.org/officeDocument/2006/relationships/font" Target="fonts/SourceSansPro-italic.fntdata"/><Relationship Id="rId16" Type="http://schemas.openxmlformats.org/officeDocument/2006/relationships/font" Target="fonts/SourceSansPro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18" Type="http://schemas.openxmlformats.org/officeDocument/2006/relationships/font" Target="fonts/SourceSansPro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simpler agenda slide, the outline for your presentation. 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stylized agenda slide for your presentation.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delete a box, if there are too many boxes, click the edge of the box, ensure the entire box is highlighted, then DELETE. 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update the numbers and text, click inside the circle for the numbers or in the box for the text, revise the text.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simpler agenda slide, the outline for your presentation. 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simpler agenda slide, the outline for your presentation. 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adjust the email/web address to whichever email or web address is best suited to your presentation.  This should be your final slide. 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7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Relationship Id="rId3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Relationship Id="rId3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2"/>
          <p:cNvGrpSpPr/>
          <p:nvPr/>
        </p:nvGrpSpPr>
        <p:grpSpPr>
          <a:xfrm>
            <a:off x="0" y="-67733"/>
            <a:ext cx="9309518" cy="6954090"/>
            <a:chOff x="0" y="-67733"/>
            <a:chExt cx="9309518" cy="6954090"/>
          </a:xfrm>
        </p:grpSpPr>
        <p:pic>
          <p:nvPicPr>
            <p:cNvPr id="13" name="Google Shape;13;p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246474"/>
              <a:ext cx="9309518" cy="6368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14;p2"/>
            <p:cNvSpPr/>
            <p:nvPr/>
          </p:nvSpPr>
          <p:spPr>
            <a:xfrm>
              <a:off x="0" y="-67733"/>
              <a:ext cx="9309518" cy="351829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6602262"/>
              <a:ext cx="9309518" cy="284095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6;p2"/>
          <p:cNvSpPr/>
          <p:nvPr/>
        </p:nvSpPr>
        <p:spPr>
          <a:xfrm>
            <a:off x="0" y="4130514"/>
            <a:ext cx="9309518" cy="1898497"/>
          </a:xfrm>
          <a:prstGeom prst="rect">
            <a:avLst/>
          </a:prstGeom>
          <a:solidFill>
            <a:srgbClr val="1768B1">
              <a:alpha val="8352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0" y="4130514"/>
            <a:ext cx="1697789" cy="18984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ANN_Logo_W.eps" id="18" name="Google Shape;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566" y="4566371"/>
            <a:ext cx="1253416" cy="97283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 flipH="1" rot="10800000">
            <a:off x="-1" y="4130513"/>
            <a:ext cx="9309519" cy="116253"/>
          </a:xfrm>
          <a:prstGeom prst="rect">
            <a:avLst/>
          </a:prstGeom>
          <a:solidFill>
            <a:srgbClr val="0C1F24">
              <a:alpha val="3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_AtLarge_Logo.png" id="20" name="Google Shape;2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5045" y="7689"/>
            <a:ext cx="624987" cy="670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21" name="Google Shape;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5045" y="7689"/>
            <a:ext cx="624987" cy="670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ection Header">
  <p:cSld name="1_Section 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_AtLarge_Logo.png" id="74" name="Google Shape;7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75045" y="4310"/>
            <a:ext cx="624987" cy="670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s Slide - ICANN51" showMasterSp="0">
  <p:cSld name="Bullets Slide - ICANN5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/>
        </p:nvSpPr>
        <p:spPr>
          <a:xfrm>
            <a:off x="341313" y="635000"/>
            <a:ext cx="57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200" lIns="38400" spcFirstLastPara="1" rIns="38400" wrap="square" tIns="19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Text</a:t>
            </a:r>
            <a:endParaRPr/>
          </a:p>
        </p:txBody>
      </p:sp>
      <p:sp>
        <p:nvSpPr>
          <p:cNvPr id="80" name="Google Shape;80;p13"/>
          <p:cNvSpPr txBox="1"/>
          <p:nvPr/>
        </p:nvSpPr>
        <p:spPr>
          <a:xfrm>
            <a:off x="341313" y="635000"/>
            <a:ext cx="57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200" lIns="38400" spcFirstLastPara="1" rIns="38400" wrap="square" tIns="19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Text</a:t>
            </a:r>
            <a:endParaRPr/>
          </a:p>
        </p:txBody>
      </p:sp>
      <p:cxnSp>
        <p:nvCxnSpPr>
          <p:cNvPr id="81" name="Google Shape;81;p13"/>
          <p:cNvCxnSpPr/>
          <p:nvPr/>
        </p:nvCxnSpPr>
        <p:spPr>
          <a:xfrm>
            <a:off x="542925" y="1143000"/>
            <a:ext cx="2114550" cy="0"/>
          </a:xfrm>
          <a:prstGeom prst="straightConnector1">
            <a:avLst/>
          </a:prstGeom>
          <a:noFill/>
          <a:ln cap="flat" cmpd="sng" w="25400">
            <a:solidFill>
              <a:schemeClr val="accent1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" name="Google Shape;82;p13"/>
          <p:cNvSpPr txBox="1"/>
          <p:nvPr/>
        </p:nvSpPr>
        <p:spPr>
          <a:xfrm>
            <a:off x="381000" y="6299200"/>
            <a:ext cx="925513" cy="250825"/>
          </a:xfrm>
          <a:prstGeom prst="rect">
            <a:avLst/>
          </a:prstGeom>
          <a:noFill/>
          <a:ln>
            <a:noFill/>
          </a:ln>
        </p:spPr>
        <p:txBody>
          <a:bodyPr anchorCtr="0" anchor="t" bIns="19200" lIns="38400" spcFirstLastPara="1" rIns="38400" wrap="square" tIns="19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4D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334D"/>
                </a:solidFill>
                <a:latin typeface="Arial"/>
                <a:ea typeface="Arial"/>
                <a:cs typeface="Arial"/>
                <a:sym typeface="Arial"/>
              </a:rPr>
              <a:t>#ICANN51</a:t>
            </a:r>
            <a:endParaRPr/>
          </a:p>
        </p:txBody>
      </p:sp>
      <p:cxnSp>
        <p:nvCxnSpPr>
          <p:cNvPr id="83" name="Google Shape;83;p13"/>
          <p:cNvCxnSpPr/>
          <p:nvPr/>
        </p:nvCxnSpPr>
        <p:spPr>
          <a:xfrm>
            <a:off x="381000" y="6200775"/>
            <a:ext cx="6553200" cy="0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icann51-logo_thumb-300dpi.png"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6763" y="6096000"/>
            <a:ext cx="1030287" cy="48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0700" y="5938838"/>
            <a:ext cx="769938" cy="8223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142874" y="304800"/>
            <a:ext cx="869632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200" lIns="38400" spcFirstLastPara="1" rIns="38400" wrap="square" tIns="19200"/>
          <a:lstStyle>
            <a:lvl1pPr indent="-228600" lvl="0" marL="457200" marR="0" rtl="0" algn="l">
              <a:spcBef>
                <a:spcPts val="1425"/>
              </a:spcBef>
              <a:spcAft>
                <a:spcPts val="0"/>
              </a:spcAft>
              <a:buClr>
                <a:schemeClr val="dk2"/>
              </a:buClr>
              <a:buSzPts val="5472"/>
              <a:buFont typeface="Gill Sans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9204" lvl="1" marL="914400" marR="0" rtl="0" algn="l">
              <a:spcBef>
                <a:spcPts val="1425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89204" lvl="2" marL="1371600" marR="0" rtl="0" algn="l">
              <a:spcBef>
                <a:spcPts val="1425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9204" lvl="3" marL="1828800" marR="0" rtl="0" algn="l">
              <a:spcBef>
                <a:spcPts val="1425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9204" lvl="4" marL="2286000" marR="0" rtl="0" algn="l">
              <a:spcBef>
                <a:spcPts val="1425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9204" lvl="5" marL="2743200" marR="0" rtl="0" algn="l">
              <a:spcBef>
                <a:spcPts val="1428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9204" lvl="6" marL="3200400" marR="0" rtl="0" algn="l">
              <a:spcBef>
                <a:spcPts val="1428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9204" lvl="7" marL="3657600" marR="0" rtl="0" algn="l">
              <a:spcBef>
                <a:spcPts val="1428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9203" lvl="8" marL="4114800" marR="0" rtl="0" algn="l">
              <a:spcBef>
                <a:spcPts val="1428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2" type="body"/>
          </p:nvPr>
        </p:nvSpPr>
        <p:spPr>
          <a:xfrm>
            <a:off x="304799" y="1524000"/>
            <a:ext cx="8532813" cy="4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200" lIns="38400" spcFirstLastPara="1" rIns="38400" wrap="square" tIns="19200"/>
          <a:lstStyle>
            <a:lvl1pPr indent="-441960" lvl="0" marL="457200" marR="0" rtl="0" algn="l">
              <a:spcBef>
                <a:spcPts val="1425"/>
              </a:spcBef>
              <a:spcAft>
                <a:spcPts val="0"/>
              </a:spcAft>
              <a:buClr>
                <a:schemeClr val="dk2"/>
              </a:buClr>
              <a:buSzPts val="3360"/>
              <a:buFont typeface="Gill Sans"/>
              <a:buChar char="•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9183" lvl="1" marL="914400" marR="0" rtl="0" algn="l">
              <a:spcBef>
                <a:spcPts val="1425"/>
              </a:spcBef>
              <a:spcAft>
                <a:spcPts val="0"/>
              </a:spcAft>
              <a:buClr>
                <a:schemeClr val="dk2"/>
              </a:buClr>
              <a:buSzPts val="1584"/>
              <a:buFont typeface="Courier New"/>
              <a:buChar char="o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1425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1425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9204" lvl="4" marL="2286000" marR="0" rtl="0" algn="l">
              <a:spcBef>
                <a:spcPts val="1425"/>
              </a:spcBef>
              <a:spcAft>
                <a:spcPts val="0"/>
              </a:spcAft>
              <a:buClr>
                <a:schemeClr val="dk2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489204" lvl="5" marL="2743200" marR="0" rtl="0" algn="l">
              <a:spcBef>
                <a:spcPts val="1428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9204" lvl="6" marL="3200400" marR="0" rtl="0" algn="l">
              <a:spcBef>
                <a:spcPts val="1428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9204" lvl="7" marL="3657600" marR="0" rtl="0" algn="l">
              <a:spcBef>
                <a:spcPts val="1428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9203" lvl="8" marL="4114800" marR="0" rtl="0" algn="l">
              <a:spcBef>
                <a:spcPts val="1428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ogo Slide - ICANN51" showMasterSp="0">
  <p:cSld name="Logo Slide - ICANN5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/>
        </p:nvSpPr>
        <p:spPr>
          <a:xfrm>
            <a:off x="341313" y="635000"/>
            <a:ext cx="57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200" lIns="38400" spcFirstLastPara="1" rIns="38400" wrap="square" tIns="19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Text</a:t>
            </a:r>
            <a:endParaRPr/>
          </a:p>
        </p:txBody>
      </p:sp>
      <p:sp>
        <p:nvSpPr>
          <p:cNvPr id="90" name="Google Shape;90;p14"/>
          <p:cNvSpPr txBox="1"/>
          <p:nvPr/>
        </p:nvSpPr>
        <p:spPr>
          <a:xfrm>
            <a:off x="341313" y="635000"/>
            <a:ext cx="57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200" lIns="38400" spcFirstLastPara="1" rIns="38400" wrap="square" tIns="19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Text</a:t>
            </a:r>
            <a:endParaRPr/>
          </a:p>
        </p:txBody>
      </p:sp>
      <p:sp>
        <p:nvSpPr>
          <p:cNvPr id="91" name="Google Shape;91;p14"/>
          <p:cNvSpPr txBox="1"/>
          <p:nvPr/>
        </p:nvSpPr>
        <p:spPr>
          <a:xfrm>
            <a:off x="381000" y="6299200"/>
            <a:ext cx="925513" cy="250825"/>
          </a:xfrm>
          <a:prstGeom prst="rect">
            <a:avLst/>
          </a:prstGeom>
          <a:noFill/>
          <a:ln>
            <a:noFill/>
          </a:ln>
        </p:spPr>
        <p:txBody>
          <a:bodyPr anchorCtr="0" anchor="t" bIns="19200" lIns="38400" spcFirstLastPara="1" rIns="38400" wrap="square" tIns="19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4D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334D"/>
                </a:solidFill>
                <a:latin typeface="Arial"/>
                <a:ea typeface="Arial"/>
                <a:cs typeface="Arial"/>
                <a:sym typeface="Arial"/>
              </a:rPr>
              <a:t>#ICANN51</a:t>
            </a:r>
            <a:endParaRPr/>
          </a:p>
        </p:txBody>
      </p:sp>
      <p:pic>
        <p:nvPicPr>
          <p:cNvPr descr="icann51-logo_5x3-300dpi.png" id="92" name="Google Shape;9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73288" y="2057400"/>
            <a:ext cx="4648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/>
          <p:nvPr/>
        </p:nvSpPr>
        <p:spPr>
          <a:xfrm>
            <a:off x="431800" y="465138"/>
            <a:ext cx="939800" cy="109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t/>
            </a:r>
            <a:endParaRPr b="0" i="0" sz="7200" u="none" cap="none" strike="noStrike">
              <a:solidFill>
                <a:srgbClr val="1A8AC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CANN_TagTop_WG_RGB.png"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0"/>
            <a:ext cx="957263" cy="1077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opic Slide - ICANN51" showMasterSp="0">
  <p:cSld name="Topic Slide - ICANN5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/>
        </p:nvSpPr>
        <p:spPr>
          <a:xfrm>
            <a:off x="341313" y="635000"/>
            <a:ext cx="57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200" lIns="38400" spcFirstLastPara="1" rIns="38400" wrap="square" tIns="19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Text</a:t>
            </a:r>
            <a:endParaRPr/>
          </a:p>
        </p:txBody>
      </p:sp>
      <p:sp>
        <p:nvSpPr>
          <p:cNvPr id="97" name="Google Shape;97;p15"/>
          <p:cNvSpPr txBox="1"/>
          <p:nvPr/>
        </p:nvSpPr>
        <p:spPr>
          <a:xfrm>
            <a:off x="341313" y="635000"/>
            <a:ext cx="57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200" lIns="38400" spcFirstLastPara="1" rIns="38400" wrap="square" tIns="19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Text</a:t>
            </a:r>
            <a:endParaRPr/>
          </a:p>
        </p:txBody>
      </p:sp>
      <p:pic>
        <p:nvPicPr>
          <p:cNvPr descr="blue-gradient-abstract-hd-wallpaper-1920x1080-7772.png" id="98" name="Google Shape;9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/>
          <p:nvPr/>
        </p:nvSpPr>
        <p:spPr>
          <a:xfrm>
            <a:off x="8486775" y="3173413"/>
            <a:ext cx="784225" cy="779462"/>
          </a:xfrm>
          <a:prstGeom prst="ellipse">
            <a:avLst/>
          </a:prstGeom>
          <a:solidFill>
            <a:schemeClr val="lt2">
              <a:alpha val="32941"/>
            </a:schemeClr>
          </a:solidFill>
          <a:ln>
            <a:noFill/>
          </a:ln>
        </p:spPr>
        <p:txBody>
          <a:bodyPr anchorCtr="0" anchor="ctr" bIns="19200" lIns="38400" spcFirstLastPara="1" rIns="38400" wrap="square" tIns="19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8661400" y="3811588"/>
            <a:ext cx="965200" cy="935037"/>
          </a:xfrm>
          <a:prstGeom prst="ellipse">
            <a:avLst/>
          </a:prstGeom>
          <a:solidFill>
            <a:schemeClr val="accent2">
              <a:alpha val="62745"/>
            </a:schemeClr>
          </a:solidFill>
          <a:ln>
            <a:noFill/>
          </a:ln>
        </p:spPr>
        <p:txBody>
          <a:bodyPr anchorCtr="0" anchor="ctr" bIns="19200" lIns="38400" spcFirstLastPara="1" rIns="38400" wrap="square" tIns="19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8429625" y="2181225"/>
            <a:ext cx="1250950" cy="1250950"/>
          </a:xfrm>
          <a:prstGeom prst="ellipse">
            <a:avLst/>
          </a:prstGeom>
          <a:solidFill>
            <a:schemeClr val="accent3">
              <a:alpha val="25882"/>
            </a:schemeClr>
          </a:solidFill>
          <a:ln>
            <a:noFill/>
          </a:ln>
        </p:spPr>
        <p:txBody>
          <a:bodyPr anchorCtr="0" anchor="ctr" bIns="19200" lIns="38400" spcFirstLastPara="1" rIns="38400" wrap="square" tIns="19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7893050" y="1571625"/>
            <a:ext cx="1250950" cy="1250950"/>
          </a:xfrm>
          <a:prstGeom prst="ellipse">
            <a:avLst/>
          </a:prstGeom>
          <a:solidFill>
            <a:srgbClr val="93DAFF">
              <a:alpha val="17647"/>
            </a:srgbClr>
          </a:solidFill>
          <a:ln>
            <a:noFill/>
          </a:ln>
        </p:spPr>
        <p:txBody>
          <a:bodyPr anchorCtr="0" anchor="ctr" bIns="19200" lIns="38400" spcFirstLastPara="1" rIns="38400" wrap="square" tIns="19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381000" y="6299200"/>
            <a:ext cx="925513" cy="250825"/>
          </a:xfrm>
          <a:prstGeom prst="rect">
            <a:avLst/>
          </a:prstGeom>
          <a:noFill/>
          <a:ln>
            <a:noFill/>
          </a:ln>
        </p:spPr>
        <p:txBody>
          <a:bodyPr anchorCtr="0" anchor="t" bIns="19200" lIns="38400" spcFirstLastPara="1" rIns="38400" wrap="square" tIns="19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#ICANN51</a:t>
            </a:r>
            <a:endParaRPr/>
          </a:p>
        </p:txBody>
      </p:sp>
      <p:cxnSp>
        <p:nvCxnSpPr>
          <p:cNvPr id="104" name="Google Shape;104;p15"/>
          <p:cNvCxnSpPr/>
          <p:nvPr/>
        </p:nvCxnSpPr>
        <p:spPr>
          <a:xfrm>
            <a:off x="381000" y="6200775"/>
            <a:ext cx="6553200" cy="0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icann51-logo-dk_thumb-300dpi.png" id="105" name="Google Shape;1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6763" y="6089650"/>
            <a:ext cx="1031875" cy="4968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106" name="Google Shape;10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23238" y="5794375"/>
            <a:ext cx="766762" cy="8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>
            <p:ph idx="1" type="body"/>
          </p:nvPr>
        </p:nvSpPr>
        <p:spPr>
          <a:xfrm>
            <a:off x="371475" y="2209800"/>
            <a:ext cx="714375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200" lIns="38400" spcFirstLastPara="1" rIns="38400" wrap="square" tIns="19200"/>
          <a:lstStyle>
            <a:lvl1pPr indent="-228600" lvl="0" marL="457200" marR="0" rtl="0" algn="l">
              <a:spcBef>
                <a:spcPts val="1425"/>
              </a:spcBef>
              <a:spcAft>
                <a:spcPts val="0"/>
              </a:spcAft>
              <a:buClr>
                <a:schemeClr val="lt1"/>
              </a:buClr>
              <a:buSzPts val="8208"/>
              <a:buFont typeface="Gill Sans"/>
              <a:buNone/>
              <a:defRPr b="0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9204" lvl="1" marL="914400" marR="0" rtl="0" algn="l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89204" lvl="2" marL="1371600" marR="0" rtl="0" algn="l">
              <a:spcBef>
                <a:spcPts val="1425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9204" lvl="3" marL="1828800" marR="0" rtl="0" algn="l">
              <a:spcBef>
                <a:spcPts val="1425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9204" lvl="4" marL="2286000" marR="0" rtl="0" algn="l">
              <a:spcBef>
                <a:spcPts val="1425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9204" lvl="5" marL="2743200" marR="0" rtl="0" algn="l">
              <a:spcBef>
                <a:spcPts val="1428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9204" lvl="6" marL="3200400" marR="0" rtl="0" algn="l">
              <a:spcBef>
                <a:spcPts val="1428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9204" lvl="7" marL="3657600" marR="0" rtl="0" algn="l">
              <a:spcBef>
                <a:spcPts val="1428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9203" lvl="8" marL="4114800" marR="0" rtl="0" algn="l">
              <a:spcBef>
                <a:spcPts val="1428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 Slide - ICANN51" showMasterSp="0">
  <p:cSld name="Agenda Slide - ICANN5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/>
        </p:nvSpPr>
        <p:spPr>
          <a:xfrm>
            <a:off x="341313" y="635000"/>
            <a:ext cx="57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200" lIns="38400" spcFirstLastPara="1" rIns="38400" wrap="square" tIns="19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Text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341313" y="635000"/>
            <a:ext cx="57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200" lIns="38400" spcFirstLastPara="1" rIns="38400" wrap="square" tIns="19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Text</a:t>
            </a:r>
            <a:endParaRPr/>
          </a:p>
        </p:txBody>
      </p:sp>
      <p:pic>
        <p:nvPicPr>
          <p:cNvPr descr="blue-gradient-abstract-hd-wallpaper-1920x1080-7772.png" id="111" name="Google Shape;11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26263" y="0"/>
            <a:ext cx="2217737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16"/>
          <p:cNvCxnSpPr/>
          <p:nvPr/>
        </p:nvCxnSpPr>
        <p:spPr>
          <a:xfrm>
            <a:off x="542925" y="1143000"/>
            <a:ext cx="2114550" cy="0"/>
          </a:xfrm>
          <a:prstGeom prst="straightConnector1">
            <a:avLst/>
          </a:prstGeom>
          <a:noFill/>
          <a:ln cap="flat" cmpd="sng" w="25400">
            <a:solidFill>
              <a:schemeClr val="accent1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" name="Google Shape;113;p16"/>
          <p:cNvSpPr/>
          <p:nvPr/>
        </p:nvSpPr>
        <p:spPr>
          <a:xfrm>
            <a:off x="8486775" y="3173413"/>
            <a:ext cx="784225" cy="779462"/>
          </a:xfrm>
          <a:prstGeom prst="ellipse">
            <a:avLst/>
          </a:prstGeom>
          <a:solidFill>
            <a:schemeClr val="lt2">
              <a:alpha val="32941"/>
            </a:schemeClr>
          </a:solidFill>
          <a:ln>
            <a:noFill/>
          </a:ln>
        </p:spPr>
        <p:txBody>
          <a:bodyPr anchorCtr="0" anchor="ctr" bIns="19200" lIns="38400" spcFirstLastPara="1" rIns="38400" wrap="square" tIns="19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8661400" y="3811588"/>
            <a:ext cx="965200" cy="935037"/>
          </a:xfrm>
          <a:prstGeom prst="ellipse">
            <a:avLst/>
          </a:prstGeom>
          <a:solidFill>
            <a:schemeClr val="accent2">
              <a:alpha val="62745"/>
            </a:schemeClr>
          </a:solidFill>
          <a:ln>
            <a:noFill/>
          </a:ln>
        </p:spPr>
        <p:txBody>
          <a:bodyPr anchorCtr="0" anchor="ctr" bIns="19200" lIns="38400" spcFirstLastPara="1" rIns="38400" wrap="square" tIns="19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8429625" y="2181225"/>
            <a:ext cx="1250950" cy="1250950"/>
          </a:xfrm>
          <a:prstGeom prst="ellipse">
            <a:avLst/>
          </a:prstGeom>
          <a:solidFill>
            <a:schemeClr val="accent3">
              <a:alpha val="25882"/>
            </a:schemeClr>
          </a:solidFill>
          <a:ln>
            <a:noFill/>
          </a:ln>
        </p:spPr>
        <p:txBody>
          <a:bodyPr anchorCtr="0" anchor="ctr" bIns="19200" lIns="38400" spcFirstLastPara="1" rIns="38400" wrap="square" tIns="19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7893050" y="1571625"/>
            <a:ext cx="1250950" cy="1250950"/>
          </a:xfrm>
          <a:prstGeom prst="ellipse">
            <a:avLst/>
          </a:prstGeom>
          <a:solidFill>
            <a:srgbClr val="93DAFF">
              <a:alpha val="17647"/>
            </a:srgbClr>
          </a:solidFill>
          <a:ln>
            <a:noFill/>
          </a:ln>
        </p:spPr>
        <p:txBody>
          <a:bodyPr anchorCtr="0" anchor="ctr" bIns="19200" lIns="38400" spcFirstLastPara="1" rIns="38400" wrap="square" tIns="19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381000" y="6299200"/>
            <a:ext cx="925513" cy="250825"/>
          </a:xfrm>
          <a:prstGeom prst="rect">
            <a:avLst/>
          </a:prstGeom>
          <a:noFill/>
          <a:ln>
            <a:noFill/>
          </a:ln>
        </p:spPr>
        <p:txBody>
          <a:bodyPr anchorCtr="0" anchor="t" bIns="19200" lIns="38400" spcFirstLastPara="1" rIns="38400" wrap="square" tIns="19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4D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334D"/>
                </a:solidFill>
                <a:latin typeface="Arial"/>
                <a:ea typeface="Arial"/>
                <a:cs typeface="Arial"/>
                <a:sym typeface="Arial"/>
              </a:rPr>
              <a:t>#ICANN51</a:t>
            </a:r>
            <a:endParaRPr/>
          </a:p>
        </p:txBody>
      </p:sp>
      <p:cxnSp>
        <p:nvCxnSpPr>
          <p:cNvPr id="118" name="Google Shape;118;p16"/>
          <p:cNvCxnSpPr/>
          <p:nvPr/>
        </p:nvCxnSpPr>
        <p:spPr>
          <a:xfrm>
            <a:off x="381000" y="6200775"/>
            <a:ext cx="6446838" cy="0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icann51-logo-dk_thumb-300dpi.png" id="119" name="Google Shape;11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6763" y="6089650"/>
            <a:ext cx="1031875" cy="4968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120" name="Google Shape;12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23238" y="5794375"/>
            <a:ext cx="766762" cy="8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142875" y="304800"/>
            <a:ext cx="51435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200" lIns="38400" spcFirstLastPara="1" rIns="38400" wrap="square" tIns="19200"/>
          <a:lstStyle>
            <a:lvl1pPr indent="-228600" lvl="0" marL="457200" marR="0" rtl="0" algn="l">
              <a:spcBef>
                <a:spcPts val="1425"/>
              </a:spcBef>
              <a:spcAft>
                <a:spcPts val="0"/>
              </a:spcAft>
              <a:buClr>
                <a:schemeClr val="dk2"/>
              </a:buClr>
              <a:buSzPts val="5472"/>
              <a:buFont typeface="Gill Sans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9204" lvl="1" marL="914400" marR="0" rtl="0" algn="l">
              <a:spcBef>
                <a:spcPts val="1425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89204" lvl="2" marL="1371600" marR="0" rtl="0" algn="l">
              <a:spcBef>
                <a:spcPts val="1425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9204" lvl="3" marL="1828800" marR="0" rtl="0" algn="l">
              <a:spcBef>
                <a:spcPts val="1425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9204" lvl="4" marL="2286000" marR="0" rtl="0" algn="l">
              <a:spcBef>
                <a:spcPts val="1425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9204" lvl="5" marL="2743200" marR="0" rtl="0" algn="l">
              <a:spcBef>
                <a:spcPts val="1428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9204" lvl="6" marL="3200400" marR="0" rtl="0" algn="l">
              <a:spcBef>
                <a:spcPts val="1428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9204" lvl="7" marL="3657600" marR="0" rtl="0" algn="l">
              <a:spcBef>
                <a:spcPts val="1428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9203" lvl="8" marL="4114800" marR="0" rtl="0" algn="l">
              <a:spcBef>
                <a:spcPts val="1428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16"/>
          <p:cNvSpPr txBox="1"/>
          <p:nvPr>
            <p:ph idx="2" type="body"/>
          </p:nvPr>
        </p:nvSpPr>
        <p:spPr>
          <a:xfrm>
            <a:off x="571500" y="1409700"/>
            <a:ext cx="5946775" cy="4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200" lIns="38400" spcFirstLastPara="1" rIns="38400" wrap="square" tIns="19200"/>
          <a:lstStyle>
            <a:lvl1pPr indent="-441960" lvl="0" marL="457200" marR="0" rtl="0" algn="l">
              <a:spcBef>
                <a:spcPts val="1425"/>
              </a:spcBef>
              <a:spcAft>
                <a:spcPts val="0"/>
              </a:spcAft>
              <a:buClr>
                <a:schemeClr val="dk2"/>
              </a:buClr>
              <a:buSzPts val="3360"/>
              <a:buFont typeface="Gill Sans"/>
              <a:buChar char="•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9183" lvl="1" marL="914400" marR="0" rtl="0" algn="l">
              <a:spcBef>
                <a:spcPts val="1425"/>
              </a:spcBef>
              <a:spcAft>
                <a:spcPts val="0"/>
              </a:spcAft>
              <a:buClr>
                <a:schemeClr val="dk2"/>
              </a:buClr>
              <a:buSzPts val="1584"/>
              <a:buFont typeface="Courier New"/>
              <a:buChar char="o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1425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1464" lvl="3" marL="1828800" marR="0" rtl="0" algn="l">
              <a:spcBef>
                <a:spcPts val="1425"/>
              </a:spcBef>
              <a:spcAft>
                <a:spcPts val="0"/>
              </a:spcAft>
              <a:buClr>
                <a:schemeClr val="dk2"/>
              </a:buClr>
              <a:buSzPts val="99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9204" lvl="4" marL="2286000" marR="0" rtl="0" algn="l">
              <a:spcBef>
                <a:spcPts val="1425"/>
              </a:spcBef>
              <a:spcAft>
                <a:spcPts val="0"/>
              </a:spcAft>
              <a:buClr>
                <a:schemeClr val="dk2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489204" lvl="5" marL="2743200" marR="0" rtl="0" algn="l">
              <a:spcBef>
                <a:spcPts val="1428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9204" lvl="6" marL="3200400" marR="0" rtl="0" algn="l">
              <a:spcBef>
                <a:spcPts val="1428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9204" lvl="7" marL="3657600" marR="0" rtl="0" algn="l">
              <a:spcBef>
                <a:spcPts val="1428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9203" lvl="8" marL="4114800" marR="0" rtl="0" algn="l">
              <a:spcBef>
                <a:spcPts val="1428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 Blue" showMasterSp="0">
  <p:cSld name="Blank Slide Blu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/>
        </p:nvSpPr>
        <p:spPr>
          <a:xfrm>
            <a:off x="341313" y="635000"/>
            <a:ext cx="57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200" lIns="38400" spcFirstLastPara="1" rIns="38400" wrap="square" tIns="19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Text</a:t>
            </a:r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341313" y="635000"/>
            <a:ext cx="57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200" lIns="38400" spcFirstLastPara="1" rIns="38400" wrap="square" tIns="19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Text</a:t>
            </a:r>
            <a:endParaRPr/>
          </a:p>
        </p:txBody>
      </p:sp>
      <p:pic>
        <p:nvPicPr>
          <p:cNvPr descr="blue-gradient-abstract-hd-wallpaper-1920x1080-7772.png" id="126" name="Google Shape;12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127" name="Google Shape;12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3238" y="5794375"/>
            <a:ext cx="766762" cy="8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>
            <p:ph idx="1" type="body"/>
          </p:nvPr>
        </p:nvSpPr>
        <p:spPr>
          <a:xfrm>
            <a:off x="142875" y="304800"/>
            <a:ext cx="51435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200" lIns="38400" spcFirstLastPara="1" rIns="38400" wrap="square" tIns="19200"/>
          <a:lstStyle>
            <a:lvl1pPr indent="-228600" lvl="0" marL="457200" marR="0" rtl="0" algn="l">
              <a:spcBef>
                <a:spcPts val="1425"/>
              </a:spcBef>
              <a:spcAft>
                <a:spcPts val="0"/>
              </a:spcAft>
              <a:buClr>
                <a:schemeClr val="lt1"/>
              </a:buClr>
              <a:buSzPts val="5472"/>
              <a:buFont typeface="Gill Sans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9204" lvl="1" marL="914400" marR="0" rtl="0" algn="l">
              <a:spcBef>
                <a:spcPts val="1425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89204" lvl="2" marL="1371600" marR="0" rtl="0" algn="l">
              <a:spcBef>
                <a:spcPts val="1425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9204" lvl="3" marL="1828800" marR="0" rtl="0" algn="l">
              <a:spcBef>
                <a:spcPts val="1425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9204" lvl="4" marL="2286000" marR="0" rtl="0" algn="l">
              <a:spcBef>
                <a:spcPts val="1425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9204" lvl="5" marL="2743200" marR="0" rtl="0" algn="l">
              <a:spcBef>
                <a:spcPts val="1428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9204" lvl="6" marL="3200400" marR="0" rtl="0" algn="l">
              <a:spcBef>
                <a:spcPts val="1428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9204" lvl="7" marL="3657600" marR="0" rtl="0" algn="l">
              <a:spcBef>
                <a:spcPts val="1428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9203" lvl="8" marL="4114800" marR="0" rtl="0" algn="l">
              <a:spcBef>
                <a:spcPts val="1428"/>
              </a:spcBef>
              <a:spcAft>
                <a:spcPts val="0"/>
              </a:spcAft>
              <a:buClr>
                <a:schemeClr val="dk1"/>
              </a:buClr>
              <a:buSzPts val="4104"/>
              <a:buFont typeface="Gill San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ation Title" showMasterSp="0">
  <p:cSld name="Presentation Titl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/>
        </p:nvSpPr>
        <p:spPr>
          <a:xfrm>
            <a:off x="341313" y="635000"/>
            <a:ext cx="57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200" lIns="38400" spcFirstLastPara="1" rIns="38400" wrap="square" tIns="19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Text</a:t>
            </a:r>
            <a:endParaRPr/>
          </a:p>
        </p:txBody>
      </p:sp>
      <p:sp>
        <p:nvSpPr>
          <p:cNvPr id="131" name="Google Shape;131;p18"/>
          <p:cNvSpPr txBox="1"/>
          <p:nvPr/>
        </p:nvSpPr>
        <p:spPr>
          <a:xfrm>
            <a:off x="341313" y="635000"/>
            <a:ext cx="57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200" lIns="38400" spcFirstLastPara="1" rIns="38400" wrap="square" tIns="19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Text</a:t>
            </a:r>
            <a:endParaRPr/>
          </a:p>
        </p:txBody>
      </p:sp>
      <p:pic>
        <p:nvPicPr>
          <p:cNvPr descr="Screen Shot 2014-09-17 at 4.43.31 PM.png" id="132" name="Google Shape;13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8900" y="0"/>
            <a:ext cx="9232900" cy="761206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/>
        </p:nvSpPr>
        <p:spPr>
          <a:xfrm>
            <a:off x="996950" y="6375400"/>
            <a:ext cx="1055688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19200" lIns="38400" spcFirstLastPara="1" rIns="38400" wrap="square" tIns="19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#ICANN51</a:t>
            </a:r>
            <a:endParaRPr/>
          </a:p>
        </p:txBody>
      </p:sp>
      <p:cxnSp>
        <p:nvCxnSpPr>
          <p:cNvPr id="134" name="Google Shape;134;p18"/>
          <p:cNvCxnSpPr/>
          <p:nvPr/>
        </p:nvCxnSpPr>
        <p:spPr>
          <a:xfrm>
            <a:off x="1016000" y="6238875"/>
            <a:ext cx="7104063" cy="15875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IC_AtLarge_Logo.png" id="135" name="Google Shape;13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0538" y="88900"/>
            <a:ext cx="766762" cy="82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type="title"/>
          </p:nvPr>
        </p:nvSpPr>
        <p:spPr>
          <a:xfrm>
            <a:off x="0" y="-7477"/>
            <a:ext cx="9144000" cy="710700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 b="0" i="0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140" name="Google Shape;14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18496"/>
            <a:ext cx="9152100" cy="5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/>
          <p:nvPr/>
        </p:nvSpPr>
        <p:spPr>
          <a:xfrm>
            <a:off x="6826732" y="6414964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|   </a:t>
            </a: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IC_AtLarge_Logo.png" id="142" name="Google Shape;14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5045" y="7688"/>
            <a:ext cx="624900" cy="67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143" name="Google Shape;14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5045" y="4309"/>
            <a:ext cx="624900" cy="67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21"/>
          <p:cNvGrpSpPr/>
          <p:nvPr/>
        </p:nvGrpSpPr>
        <p:grpSpPr>
          <a:xfrm>
            <a:off x="0" y="-67733"/>
            <a:ext cx="9309600" cy="6954094"/>
            <a:chOff x="0" y="-67733"/>
            <a:chExt cx="9309600" cy="6954094"/>
          </a:xfrm>
        </p:grpSpPr>
        <p:pic>
          <p:nvPicPr>
            <p:cNvPr id="146" name="Google Shape;146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246473"/>
              <a:ext cx="9309600" cy="636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21"/>
            <p:cNvSpPr/>
            <p:nvPr/>
          </p:nvSpPr>
          <p:spPr>
            <a:xfrm>
              <a:off x="0" y="-67733"/>
              <a:ext cx="9309600" cy="351900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0" y="6602261"/>
              <a:ext cx="9309600" cy="284100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21"/>
          <p:cNvSpPr/>
          <p:nvPr/>
        </p:nvSpPr>
        <p:spPr>
          <a:xfrm>
            <a:off x="0" y="4130514"/>
            <a:ext cx="9309600" cy="1898400"/>
          </a:xfrm>
          <a:prstGeom prst="rect">
            <a:avLst/>
          </a:prstGeom>
          <a:solidFill>
            <a:srgbClr val="1768B1">
              <a:alpha val="8352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1"/>
          <p:cNvSpPr/>
          <p:nvPr/>
        </p:nvSpPr>
        <p:spPr>
          <a:xfrm>
            <a:off x="0" y="4130514"/>
            <a:ext cx="1697700" cy="189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ANN_Logo_W.eps" id="151" name="Google Shape;15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565" y="4566371"/>
            <a:ext cx="1253400" cy="97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/>
          <p:nvPr/>
        </p:nvSpPr>
        <p:spPr>
          <a:xfrm flipH="1" rot="10800000">
            <a:off x="0" y="4130365"/>
            <a:ext cx="9309600" cy="116400"/>
          </a:xfrm>
          <a:prstGeom prst="rect">
            <a:avLst/>
          </a:prstGeom>
          <a:solidFill>
            <a:srgbClr val="0C1F24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_AtLarge_Logo.png" id="153" name="Google Shape;15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5045" y="7688"/>
            <a:ext cx="624900" cy="67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154" name="Google Shape;15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5045" y="7688"/>
            <a:ext cx="624900" cy="67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Agenda">
  <p:cSld name="2_Agenda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2"/>
          <p:cNvPicPr preferRelativeResize="0"/>
          <p:nvPr/>
        </p:nvPicPr>
        <p:blipFill rotWithShape="1">
          <a:blip r:embed="rId2">
            <a:alphaModFix/>
          </a:blip>
          <a:srcRect b="0" l="5217" r="3871" t="0"/>
          <a:stretch/>
        </p:blipFill>
        <p:spPr>
          <a:xfrm>
            <a:off x="-60959" y="-8390"/>
            <a:ext cx="9296400" cy="68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/>
          <p:nvPr>
            <p:ph idx="1" type="body"/>
          </p:nvPr>
        </p:nvSpPr>
        <p:spPr>
          <a:xfrm>
            <a:off x="569912" y="2377590"/>
            <a:ext cx="6256200" cy="17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ICANN Logo-06.eps" id="158" name="Google Shape;15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872" y="6402262"/>
            <a:ext cx="450600" cy="35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159" name="Google Shape;15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5045" y="7688"/>
            <a:ext cx="624900" cy="67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160" name="Google Shape;16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5045" y="4309"/>
            <a:ext cx="624900" cy="67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 b="0" i="0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24" name="Google Shape;2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18497"/>
            <a:ext cx="9152141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/>
        </p:nvSpPr>
        <p:spPr>
          <a:xfrm>
            <a:off x="6826732" y="64149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|   </a:t>
            </a: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IC_AtLarge_Logo.png" id="26" name="Google Shape;2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5045" y="7689"/>
            <a:ext cx="624987" cy="670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27" name="Google Shape;2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5045" y="4310"/>
            <a:ext cx="624987" cy="670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23"/>
          <p:cNvGrpSpPr/>
          <p:nvPr/>
        </p:nvGrpSpPr>
        <p:grpSpPr>
          <a:xfrm>
            <a:off x="0" y="2110371"/>
            <a:ext cx="9198600" cy="4759200"/>
            <a:chOff x="0" y="2110371"/>
            <a:chExt cx="9198600" cy="4759200"/>
          </a:xfrm>
        </p:grpSpPr>
        <p:sp>
          <p:nvSpPr>
            <p:cNvPr id="163" name="Google Shape;163;p23"/>
            <p:cNvSpPr/>
            <p:nvPr/>
          </p:nvSpPr>
          <p:spPr>
            <a:xfrm>
              <a:off x="0" y="2110371"/>
              <a:ext cx="9198600" cy="47592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65581"/>
                  </a:lnTo>
                  <a:lnTo>
                    <a:pt x="120000" y="119162"/>
                  </a:lnTo>
                  <a:lnTo>
                    <a:pt x="0" y="120000"/>
                  </a:lnTo>
                  <a:cubicBezTo>
                    <a:pt x="55" y="80186"/>
                    <a:pt x="111" y="40372"/>
                    <a:pt x="0" y="0"/>
                  </a:cubicBezTo>
                  <a:close/>
                </a:path>
              </a:pathLst>
            </a:custGeom>
            <a:solidFill>
              <a:srgbClr val="1768B1">
                <a:alpha val="1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0" y="3174865"/>
              <a:ext cx="9144000" cy="36945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lnTo>
                    <a:pt x="119999" y="120000"/>
                  </a:lnTo>
                  <a:lnTo>
                    <a:pt x="0" y="120000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1768B1">
                <a:alpha val="1490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footer.jpg" id="165" name="Google Shape;16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18496"/>
            <a:ext cx="9152100" cy="5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 txBox="1"/>
          <p:nvPr/>
        </p:nvSpPr>
        <p:spPr>
          <a:xfrm>
            <a:off x="6826732" y="6414964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|   </a:t>
            </a: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7" name="Google Shape;167;p23"/>
          <p:cNvSpPr txBox="1"/>
          <p:nvPr>
            <p:ph type="title"/>
          </p:nvPr>
        </p:nvSpPr>
        <p:spPr>
          <a:xfrm>
            <a:off x="0" y="-7477"/>
            <a:ext cx="9144000" cy="710700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 b="0" i="0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IC_AtLarge_Logo.png" id="168" name="Google Shape;16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5045" y="7688"/>
            <a:ext cx="624900" cy="67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169" name="Google Shape;16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5045" y="4309"/>
            <a:ext cx="624900" cy="67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Agenda">
  <p:cSld name="1_Agenda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4"/>
          <p:cNvPicPr preferRelativeResize="0"/>
          <p:nvPr/>
        </p:nvPicPr>
        <p:blipFill rotWithShape="1">
          <a:blip r:embed="rId2">
            <a:alphaModFix/>
          </a:blip>
          <a:srcRect b="0" l="5217" r="3871" t="0"/>
          <a:stretch/>
        </p:blipFill>
        <p:spPr>
          <a:xfrm>
            <a:off x="-60959" y="-8390"/>
            <a:ext cx="9296400" cy="68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4"/>
          <p:cNvSpPr txBox="1"/>
          <p:nvPr>
            <p:ph idx="1" type="body"/>
          </p:nvPr>
        </p:nvSpPr>
        <p:spPr>
          <a:xfrm>
            <a:off x="569912" y="2377590"/>
            <a:ext cx="6256200" cy="17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ICANN Logo-06.eps" id="173" name="Google Shape;17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872" y="6402262"/>
            <a:ext cx="450600" cy="35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174" name="Google Shape;17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5045" y="7688"/>
            <a:ext cx="624900" cy="67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175" name="Google Shape;17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5045" y="4309"/>
            <a:ext cx="624900" cy="67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Custom Layout">
  <p:cSld name="3_Custom Layou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5"/>
          <p:cNvPicPr preferRelativeResize="0"/>
          <p:nvPr/>
        </p:nvPicPr>
        <p:blipFill rotWithShape="1">
          <a:blip r:embed="rId2">
            <a:alphaModFix/>
          </a:blip>
          <a:srcRect b="0" l="5217" r="3871" t="0"/>
          <a:stretch/>
        </p:blipFill>
        <p:spPr>
          <a:xfrm>
            <a:off x="-60959" y="-8390"/>
            <a:ext cx="9296400" cy="68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/>
          <p:nvPr>
            <p:ph idx="1" type="body"/>
          </p:nvPr>
        </p:nvSpPr>
        <p:spPr>
          <a:xfrm>
            <a:off x="569912" y="2377590"/>
            <a:ext cx="6256200" cy="17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ICANN Logo-06.eps" id="179" name="Google Shape;17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872" y="6402262"/>
            <a:ext cx="450600" cy="35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180" name="Google Shape;18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5045" y="7688"/>
            <a:ext cx="624900" cy="67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181" name="Google Shape;18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5045" y="4309"/>
            <a:ext cx="624900" cy="67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ustom Layout">
  <p:cSld name="2_Custom Layou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6"/>
          <p:cNvPicPr preferRelativeResize="0"/>
          <p:nvPr/>
        </p:nvPicPr>
        <p:blipFill rotWithShape="1">
          <a:blip r:embed="rId2">
            <a:alphaModFix/>
          </a:blip>
          <a:srcRect b="0" l="5217" r="3871" t="0"/>
          <a:stretch/>
        </p:blipFill>
        <p:spPr>
          <a:xfrm>
            <a:off x="-60959" y="-8390"/>
            <a:ext cx="9296400" cy="68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6"/>
          <p:cNvSpPr txBox="1"/>
          <p:nvPr>
            <p:ph idx="1" type="body"/>
          </p:nvPr>
        </p:nvSpPr>
        <p:spPr>
          <a:xfrm>
            <a:off x="569912" y="2377590"/>
            <a:ext cx="6256200" cy="17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ICANN Logo-06.eps" id="185" name="Google Shape;18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872" y="6402262"/>
            <a:ext cx="450600" cy="35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186" name="Google Shape;18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5045" y="7688"/>
            <a:ext cx="624900" cy="67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187" name="Google Shape;18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5045" y="4309"/>
            <a:ext cx="624900" cy="67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Custom Layout">
  <p:cSld name="4_Custom Layou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7"/>
          <p:cNvPicPr preferRelativeResize="0"/>
          <p:nvPr/>
        </p:nvPicPr>
        <p:blipFill rotWithShape="1">
          <a:blip r:embed="rId2">
            <a:alphaModFix/>
          </a:blip>
          <a:srcRect b="0" l="5217" r="3871" t="0"/>
          <a:stretch/>
        </p:blipFill>
        <p:spPr>
          <a:xfrm>
            <a:off x="-60959" y="-8390"/>
            <a:ext cx="9296400" cy="68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7"/>
          <p:cNvSpPr txBox="1"/>
          <p:nvPr>
            <p:ph idx="1" type="body"/>
          </p:nvPr>
        </p:nvSpPr>
        <p:spPr>
          <a:xfrm>
            <a:off x="569912" y="2377590"/>
            <a:ext cx="6256200" cy="17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ICANN Logo-06.eps" id="191" name="Google Shape;19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872" y="6402262"/>
            <a:ext cx="450600" cy="35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192" name="Google Shape;19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5045" y="7688"/>
            <a:ext cx="624900" cy="67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193" name="Google Shape;19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5045" y="4309"/>
            <a:ext cx="624900" cy="67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">
  <p:cSld name="Agenda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8"/>
          <p:cNvPicPr preferRelativeResize="0"/>
          <p:nvPr/>
        </p:nvPicPr>
        <p:blipFill rotWithShape="1">
          <a:blip r:embed="rId2">
            <a:alphaModFix/>
          </a:blip>
          <a:srcRect b="0" l="5217" r="3871" t="0"/>
          <a:stretch/>
        </p:blipFill>
        <p:spPr>
          <a:xfrm>
            <a:off x="-60959" y="-8390"/>
            <a:ext cx="9296400" cy="68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8"/>
          <p:cNvSpPr txBox="1"/>
          <p:nvPr>
            <p:ph idx="1" type="body"/>
          </p:nvPr>
        </p:nvSpPr>
        <p:spPr>
          <a:xfrm>
            <a:off x="569912" y="2377590"/>
            <a:ext cx="6256200" cy="17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ICANN Logo-06.eps" id="197" name="Google Shape;19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872" y="6402262"/>
            <a:ext cx="450600" cy="35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198" name="Google Shape;19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5045" y="7688"/>
            <a:ext cx="624900" cy="67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199" name="Google Shape;19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5045" y="4309"/>
            <a:ext cx="624900" cy="67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ection Header">
  <p:cSld name="1_Section Header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_AtLarge_Logo.png" id="201" name="Google Shape;20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75045" y="4309"/>
            <a:ext cx="624900" cy="67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2110371"/>
            <a:ext cx="9198524" cy="4759071"/>
            <a:chOff x="0" y="2110371"/>
            <a:chExt cx="9198524" cy="4759071"/>
          </a:xfrm>
        </p:grpSpPr>
        <p:sp>
          <p:nvSpPr>
            <p:cNvPr id="30" name="Google Shape;30;p4"/>
            <p:cNvSpPr/>
            <p:nvPr/>
          </p:nvSpPr>
          <p:spPr>
            <a:xfrm>
              <a:off x="0" y="2110371"/>
              <a:ext cx="9198524" cy="475907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65581"/>
                  </a:lnTo>
                  <a:lnTo>
                    <a:pt x="120000" y="119162"/>
                  </a:lnTo>
                  <a:lnTo>
                    <a:pt x="0" y="120000"/>
                  </a:lnTo>
                  <a:cubicBezTo>
                    <a:pt x="55" y="80186"/>
                    <a:pt x="111" y="40372"/>
                    <a:pt x="0" y="0"/>
                  </a:cubicBezTo>
                  <a:close/>
                </a:path>
              </a:pathLst>
            </a:custGeom>
            <a:solidFill>
              <a:srgbClr val="1768B1">
                <a:alpha val="16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1" y="3174865"/>
              <a:ext cx="9144000" cy="3694577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lnTo>
                    <a:pt x="119999" y="120000"/>
                  </a:lnTo>
                  <a:lnTo>
                    <a:pt x="0" y="120000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1768B1">
                <a:alpha val="1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footer.jpg" id="32" name="Google Shape;3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18497"/>
            <a:ext cx="9152141" cy="54764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/>
          <p:nvPr/>
        </p:nvSpPr>
        <p:spPr>
          <a:xfrm>
            <a:off x="6826732" y="64149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|   </a:t>
            </a:r>
            <a:fld id="{00000000-1234-1234-1234-123412341234}" type="slidenum">
              <a:rPr b="0" i="0" lang="en-US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" name="Google Shape;34;p4"/>
          <p:cNvSpPr txBox="1"/>
          <p:nvPr>
            <p:ph type="title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  <a:defRPr b="0" i="0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IC_AtLarge_Logo.png" id="35" name="Google Shape;3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5045" y="7689"/>
            <a:ext cx="624987" cy="670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36" name="Google Shape;3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5045" y="4310"/>
            <a:ext cx="624987" cy="670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Agenda">
  <p:cSld name="2_Agenda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5"/>
          <p:cNvPicPr preferRelativeResize="0"/>
          <p:nvPr/>
        </p:nvPicPr>
        <p:blipFill rotWithShape="1">
          <a:blip r:embed="rId2">
            <a:alphaModFix/>
          </a:blip>
          <a:srcRect b="0" l="5219" r="3872" t="0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/>
          <p:nvPr>
            <p:ph idx="1" type="body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ICANN Logo-06.eps" id="40" name="Google Shape;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873" y="6402263"/>
            <a:ext cx="450555" cy="358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41" name="Google Shape;4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5045" y="7689"/>
            <a:ext cx="624987" cy="670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42" name="Google Shape;4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5045" y="4310"/>
            <a:ext cx="624987" cy="670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Agenda">
  <p:cSld name="1_Agenda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6"/>
          <p:cNvPicPr preferRelativeResize="0"/>
          <p:nvPr/>
        </p:nvPicPr>
        <p:blipFill rotWithShape="1">
          <a:blip r:embed="rId2">
            <a:alphaModFix/>
          </a:blip>
          <a:srcRect b="0" l="5219" r="3872" t="0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 txBox="1"/>
          <p:nvPr>
            <p:ph idx="1" type="body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ICANN Logo-06.eps" id="46" name="Google Shape;4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873" y="6402263"/>
            <a:ext cx="450555" cy="358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47" name="Google Shape;4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5045" y="7689"/>
            <a:ext cx="624987" cy="670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48" name="Google Shape;4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5045" y="4310"/>
            <a:ext cx="624987" cy="670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Custom Layout">
  <p:cSld name="3_Custom Layou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7"/>
          <p:cNvPicPr preferRelativeResize="0"/>
          <p:nvPr/>
        </p:nvPicPr>
        <p:blipFill rotWithShape="1">
          <a:blip r:embed="rId2">
            <a:alphaModFix/>
          </a:blip>
          <a:srcRect b="0" l="5219" r="3872" t="0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/>
          <p:nvPr>
            <p:ph idx="1" type="body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ICANN Logo-06.eps" id="52" name="Google Shape;5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873" y="6402263"/>
            <a:ext cx="450555" cy="358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53" name="Google Shape;5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5045" y="7689"/>
            <a:ext cx="624987" cy="670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54" name="Google Shape;5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5045" y="4310"/>
            <a:ext cx="624987" cy="670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ustom Layout">
  <p:cSld name="2_Custom Layou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 rotWithShape="1">
          <a:blip r:embed="rId2">
            <a:alphaModFix/>
          </a:blip>
          <a:srcRect b="0" l="5219" r="3872" t="0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 txBox="1"/>
          <p:nvPr>
            <p:ph idx="1" type="body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ICANN Logo-06.eps" id="58" name="Google Shape;5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873" y="6402263"/>
            <a:ext cx="450555" cy="358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59" name="Google Shape;5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5045" y="7689"/>
            <a:ext cx="624987" cy="670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60" name="Google Shape;6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5045" y="4310"/>
            <a:ext cx="624987" cy="670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">
  <p:cSld name="Agenda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9"/>
          <p:cNvPicPr preferRelativeResize="0"/>
          <p:nvPr/>
        </p:nvPicPr>
        <p:blipFill rotWithShape="1">
          <a:blip r:embed="rId2">
            <a:alphaModFix/>
          </a:blip>
          <a:srcRect b="0" l="5219" r="3872" t="0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/>
          <p:nvPr>
            <p:ph idx="1" type="body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ICANN Logo-06.eps" id="64" name="Google Shape;6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873" y="6402263"/>
            <a:ext cx="450555" cy="358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65" name="Google Shape;6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5045" y="7689"/>
            <a:ext cx="624987" cy="670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66" name="Google Shape;6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5045" y="4310"/>
            <a:ext cx="624987" cy="670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Custom Layout">
  <p:cSld name="4_Custom Layou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0"/>
          <p:cNvPicPr preferRelativeResize="0"/>
          <p:nvPr/>
        </p:nvPicPr>
        <p:blipFill rotWithShape="1">
          <a:blip r:embed="rId2">
            <a:alphaModFix/>
          </a:blip>
          <a:srcRect b="0" l="5219" r="3872" t="0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ICANN Logo-06.eps" id="70" name="Google Shape;7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873" y="6402263"/>
            <a:ext cx="450555" cy="358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71" name="Google Shape;7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5045" y="7689"/>
            <a:ext cx="624987" cy="670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72" name="Google Shape;7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5045" y="4310"/>
            <a:ext cx="624987" cy="670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_AtLarge_Logo.png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475045" y="4310"/>
            <a:ext cx="624987" cy="67008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/>
        </p:nvSpPr>
        <p:spPr>
          <a:xfrm>
            <a:off x="338138" y="635000"/>
            <a:ext cx="577850" cy="346075"/>
          </a:xfrm>
          <a:prstGeom prst="rect">
            <a:avLst/>
          </a:prstGeom>
          <a:noFill/>
          <a:ln>
            <a:noFill/>
          </a:ln>
        </p:spPr>
        <p:txBody>
          <a:bodyPr anchorCtr="0" anchor="t" bIns="19200" lIns="38400" spcFirstLastPara="1" rIns="38400" wrap="square" tIns="19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Text</a:t>
            </a:r>
            <a:endParaRPr/>
          </a:p>
        </p:txBody>
      </p:sp>
      <p:sp>
        <p:nvSpPr>
          <p:cNvPr id="77" name="Google Shape;77;p12"/>
          <p:cNvSpPr txBox="1"/>
          <p:nvPr/>
        </p:nvSpPr>
        <p:spPr>
          <a:xfrm>
            <a:off x="338138" y="635000"/>
            <a:ext cx="577850" cy="346075"/>
          </a:xfrm>
          <a:prstGeom prst="rect">
            <a:avLst/>
          </a:prstGeom>
          <a:noFill/>
          <a:ln>
            <a:noFill/>
          </a:ln>
        </p:spPr>
        <p:txBody>
          <a:bodyPr anchorCtr="0" anchor="t" bIns="19200" lIns="38400" spcFirstLastPara="1" rIns="38400" wrap="square" tIns="19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Text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_AtLarge_Logo.png" id="137" name="Google Shape;137;p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475045" y="4309"/>
            <a:ext cx="624900" cy="6702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24.png"/><Relationship Id="rId6" Type="http://schemas.openxmlformats.org/officeDocument/2006/relationships/image" Target="../media/image21.png"/><Relationship Id="rId7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aptld.org/documents/MOUs/201805/175.html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hyperlink" Target="http://twitter.com/icann" TargetMode="External"/><Relationship Id="rId13" Type="http://schemas.openxmlformats.org/officeDocument/2006/relationships/image" Target="../media/image20.png"/><Relationship Id="rId12" Type="http://schemas.openxmlformats.org/officeDocument/2006/relationships/hyperlink" Target="http://slideshare.net/icannpresentations" TargetMode="Externa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hyperlink" Target="http://flickr.com/photos/icann" TargetMode="External"/><Relationship Id="rId9" Type="http://schemas.openxmlformats.org/officeDocument/2006/relationships/image" Target="../media/image22.png"/><Relationship Id="rId14" Type="http://schemas.openxmlformats.org/officeDocument/2006/relationships/image" Target="../media/image1.png"/><Relationship Id="rId5" Type="http://schemas.openxmlformats.org/officeDocument/2006/relationships/image" Target="../media/image19.png"/><Relationship Id="rId6" Type="http://schemas.openxmlformats.org/officeDocument/2006/relationships/hyperlink" Target="http://facebook.com/icannorg" TargetMode="External"/><Relationship Id="rId7" Type="http://schemas.openxmlformats.org/officeDocument/2006/relationships/image" Target="../media/image26.png"/><Relationship Id="rId8" Type="http://schemas.openxmlformats.org/officeDocument/2006/relationships/hyperlink" Target="http://youtube.com/user/ICANNnew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/>
        </p:nvSpPr>
        <p:spPr>
          <a:xfrm>
            <a:off x="2076115" y="4471954"/>
            <a:ext cx="6626940" cy="69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ICANN At-Large</a:t>
            </a:r>
            <a:endParaRPr b="0" i="0" sz="40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8" name="Google Shape;208;p30"/>
          <p:cNvSpPr txBox="1"/>
          <p:nvPr/>
        </p:nvSpPr>
        <p:spPr>
          <a:xfrm>
            <a:off x="2076126" y="5152825"/>
            <a:ext cx="601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Roberto Gaetano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APTLD-74 | Tashkent, UZ | 20  September 2018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/>
          <p:nvPr/>
        </p:nvSpPr>
        <p:spPr>
          <a:xfrm>
            <a:off x="534600" y="2060848"/>
            <a:ext cx="8103000" cy="1728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F24"/>
              </a:buClr>
              <a:buSzPts val="2000"/>
              <a:buFont typeface="Source Sans Pro"/>
              <a:buChar char="●"/>
            </a:pPr>
            <a:r>
              <a:rPr b="0" i="0" lang="en-US" sz="2000" u="none" cap="none" strike="noStrike">
                <a:solidFill>
                  <a:srgbClr val="0C1F2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is ALAC and where does it fit in the ICANN model</a:t>
            </a:r>
            <a:endParaRPr b="0" i="0" sz="2000" u="none" cap="none" strike="noStrike">
              <a:solidFill>
                <a:srgbClr val="0C1F2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C1F2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F24"/>
              </a:buClr>
              <a:buSzPts val="2000"/>
              <a:buFont typeface="Source Sans Pro"/>
              <a:buChar char="●"/>
            </a:pPr>
            <a:r>
              <a:rPr b="0" i="0" lang="en-US" sz="2000" u="none" cap="none" strike="noStrike">
                <a:solidFill>
                  <a:srgbClr val="0C1F2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Relationship between ALAC and the ccTLDs</a:t>
            </a:r>
            <a:br>
              <a:rPr b="0" i="0" lang="en-US" sz="2000" u="none" cap="none" strike="noStrike">
                <a:solidFill>
                  <a:srgbClr val="0C1F24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b="0" i="0" sz="2000" u="none" cap="none" strike="noStrike">
              <a:solidFill>
                <a:srgbClr val="0C1F2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F24"/>
              </a:buClr>
              <a:buSzPts val="2000"/>
              <a:buFont typeface="Source Sans Pro"/>
              <a:buChar char="●"/>
            </a:pPr>
            <a:r>
              <a:rPr b="0" i="0" lang="en-US" sz="2000" u="none" cap="none" strike="noStrike">
                <a:solidFill>
                  <a:srgbClr val="0C1F2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Future steps</a:t>
            </a:r>
            <a:br>
              <a:rPr b="0" i="0" lang="en-US" sz="2000" u="none" cap="none" strike="noStrike">
                <a:solidFill>
                  <a:srgbClr val="0C1F24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b="0" i="0" sz="2000" u="none" cap="none" strike="noStrike">
              <a:solidFill>
                <a:srgbClr val="0C1F2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C1F2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C1F2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5" name="Google Shape;215;p31"/>
          <p:cNvSpPr txBox="1"/>
          <p:nvPr>
            <p:ph type="title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9210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Summary</a:t>
            </a:r>
            <a:endParaRPr b="0" i="0" sz="3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IC_AtLarge_Logo.png" id="216" name="Google Shape;21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5045" y="7689"/>
            <a:ext cx="624987" cy="670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/>
          <p:nvPr/>
        </p:nvSpPr>
        <p:spPr>
          <a:xfrm>
            <a:off x="179388" y="1524000"/>
            <a:ext cx="1954212" cy="3962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2"/>
          <p:cNvSpPr txBox="1"/>
          <p:nvPr>
            <p:ph idx="1" type="body"/>
          </p:nvPr>
        </p:nvSpPr>
        <p:spPr>
          <a:xfrm>
            <a:off x="3048000" y="1600200"/>
            <a:ext cx="5638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4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Trebuchet body text</a:t>
            </a:r>
            <a:endParaRPr/>
          </a:p>
        </p:txBody>
      </p:sp>
      <p:sp>
        <p:nvSpPr>
          <p:cNvPr id="223" name="Google Shape;223;p32"/>
          <p:cNvSpPr txBox="1"/>
          <p:nvPr/>
        </p:nvSpPr>
        <p:spPr>
          <a:xfrm>
            <a:off x="2743200" y="6172200"/>
            <a:ext cx="2906713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Source: http://www.atlarge.icann.org/orgchart</a:t>
            </a:r>
            <a:endParaRPr/>
          </a:p>
        </p:txBody>
      </p:sp>
      <p:pic>
        <p:nvPicPr>
          <p:cNvPr id="224" name="Google Shape;224;p32"/>
          <p:cNvPicPr preferRelativeResize="0"/>
          <p:nvPr/>
        </p:nvPicPr>
        <p:blipFill rotWithShape="1">
          <a:blip r:embed="rId3">
            <a:alphaModFix/>
          </a:blip>
          <a:srcRect b="6392" l="16576" r="15235" t="9447"/>
          <a:stretch/>
        </p:blipFill>
        <p:spPr>
          <a:xfrm>
            <a:off x="1357313" y="76200"/>
            <a:ext cx="7786687" cy="60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/>
          <p:nvPr>
            <p:ph type="title"/>
          </p:nvPr>
        </p:nvSpPr>
        <p:spPr>
          <a:xfrm>
            <a:off x="0" y="-7478"/>
            <a:ext cx="9144000" cy="710700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9210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Introduction to At-Large</a:t>
            </a:r>
            <a:endParaRPr b="0" i="0" sz="32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IC_AtLarge_Logo.png" id="231" name="Google Shape;23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5045" y="7689"/>
            <a:ext cx="624900" cy="67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refox_2017-04-25_15-37-32.png" id="232" name="Google Shape;23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7813" y="846150"/>
            <a:ext cx="3748674" cy="260346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firefox_2017-04-25_15-37-44.png" id="233" name="Google Shape;233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81825" y="854138"/>
            <a:ext cx="3734271" cy="2587512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firefox_2017-04-25_15-37-56.png" id="234" name="Google Shape;234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7837" y="3745650"/>
            <a:ext cx="3845675" cy="275239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firefox_2017-04-25_17-22-21.png" id="235" name="Google Shape;235;p33"/>
          <p:cNvPicPr preferRelativeResize="0"/>
          <p:nvPr/>
        </p:nvPicPr>
        <p:blipFill rotWithShape="1">
          <a:blip r:embed="rId7">
            <a:alphaModFix/>
          </a:blip>
          <a:srcRect b="0" l="1978" r="1977" t="0"/>
          <a:stretch/>
        </p:blipFill>
        <p:spPr>
          <a:xfrm>
            <a:off x="4583875" y="3687176"/>
            <a:ext cx="3730174" cy="286934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/>
          <p:nvPr/>
        </p:nvSpPr>
        <p:spPr>
          <a:xfrm>
            <a:off x="534600" y="1340768"/>
            <a:ext cx="8103000" cy="4104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F24"/>
              </a:buClr>
              <a:buSzPts val="2000"/>
              <a:buFont typeface="Source Sans Pro"/>
              <a:buChar char="●"/>
            </a:pPr>
            <a:r>
              <a:rPr b="0" i="0" lang="en-US" sz="2000" u="none" cap="none" strike="noStrike">
                <a:solidFill>
                  <a:srgbClr val="0C1F2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MoU signed between APTLD and APRALO in March 2014</a:t>
            </a:r>
            <a:endParaRPr b="0" i="0" sz="2000" u="none" cap="none" strike="noStrike">
              <a:solidFill>
                <a:srgbClr val="0C1F2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57200" lvl="7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F24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C1F2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Sharing of Information</a:t>
            </a:r>
            <a:endParaRPr/>
          </a:p>
          <a:p>
            <a:pPr indent="-457200" lvl="7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F24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C1F2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Research</a:t>
            </a:r>
            <a:endParaRPr/>
          </a:p>
          <a:p>
            <a:pPr indent="-457200" lvl="7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F24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C1F2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Meeting Attendance</a:t>
            </a:r>
            <a:endParaRPr/>
          </a:p>
          <a:p>
            <a:pPr indent="-457200" lvl="7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F24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C1F2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Training</a:t>
            </a:r>
            <a:endParaRPr/>
          </a:p>
          <a:p>
            <a:pPr indent="-457200" lvl="7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F24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C1F2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Awareness and Outreach</a:t>
            </a:r>
            <a:endParaRPr/>
          </a:p>
          <a:p>
            <a:pPr indent="-457200" lvl="7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F24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C1F2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Capacity Building</a:t>
            </a:r>
            <a:endParaRPr/>
          </a:p>
          <a:p>
            <a:pPr indent="-457200" lvl="7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F24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C1F2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Appointment of Liaisons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F24"/>
              </a:buClr>
              <a:buSzPts val="2000"/>
              <a:buFont typeface="Source Sans Pro"/>
              <a:buNone/>
            </a:pPr>
            <a:r>
              <a:t/>
            </a:r>
            <a:endParaRPr b="0" i="0" sz="2000" u="none" cap="none" strike="noStrike">
              <a:solidFill>
                <a:srgbClr val="0C1F2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F24"/>
              </a:buClr>
              <a:buSzPts val="2000"/>
              <a:buFont typeface="Source Sans Pro"/>
              <a:buChar char="●"/>
            </a:pPr>
            <a:r>
              <a:rPr b="0" i="0" lang="en-US" sz="2000" u="sng" cap="none" strike="noStrike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https://www.aptld.org/documents/MOUs/201805/175.html</a:t>
            </a:r>
            <a:endParaRPr b="0" i="0" sz="2000" u="none" cap="none" strike="noStrike">
              <a:solidFill>
                <a:srgbClr val="0C1F2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F24"/>
              </a:buClr>
              <a:buSzPts val="2000"/>
              <a:buFont typeface="Source Sans Pro"/>
              <a:buNone/>
            </a:pPr>
            <a:r>
              <a:t/>
            </a:r>
            <a:endParaRPr b="0" i="0" sz="2000" u="none" cap="none" strike="noStrike">
              <a:solidFill>
                <a:srgbClr val="0C1F2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F24"/>
              </a:buClr>
              <a:buSzPts val="2000"/>
              <a:buFont typeface="Source Sans Pro"/>
              <a:buChar char="●"/>
            </a:pPr>
            <a:r>
              <a:rPr b="0" i="0" lang="en-US" sz="2000" u="none" cap="none" strike="noStrike">
                <a:solidFill>
                  <a:srgbClr val="0C1F2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Other MoUs have followed in other regions</a:t>
            </a:r>
            <a:br>
              <a:rPr b="0" i="0" lang="en-US" sz="2000" u="none" cap="none" strike="noStrike">
                <a:solidFill>
                  <a:srgbClr val="0C1F24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b="0" i="0" sz="2000" u="none" cap="none" strike="noStrike">
              <a:solidFill>
                <a:srgbClr val="0C1F2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C1F2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C1F2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2" name="Google Shape;242;p34"/>
          <p:cNvSpPr txBox="1"/>
          <p:nvPr>
            <p:ph type="title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9210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Relationship between ALAC and the ccTLDs</a:t>
            </a:r>
            <a:endParaRPr b="0" i="0" sz="3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IC_AtLarge_Logo.png" id="243" name="Google Shape;24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5045" y="7689"/>
            <a:ext cx="624987" cy="670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/>
          <p:nvPr/>
        </p:nvSpPr>
        <p:spPr>
          <a:xfrm>
            <a:off x="534600" y="1988840"/>
            <a:ext cx="8103000" cy="2376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F24"/>
              </a:buClr>
              <a:buSzPts val="2000"/>
              <a:buFont typeface="Source Sans Pro"/>
              <a:buChar char="●"/>
            </a:pPr>
            <a:r>
              <a:rPr b="0" i="0" lang="en-US" sz="2000" u="none" cap="none" strike="noStrike">
                <a:solidFill>
                  <a:srgbClr val="0C1F2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Critical analysis of the benefits of the MoU</a:t>
            </a:r>
            <a:endParaRPr b="0" i="0" sz="2000" u="none" cap="none" strike="noStrike">
              <a:solidFill>
                <a:srgbClr val="0C1F2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F24"/>
              </a:buClr>
              <a:buSzPts val="2000"/>
              <a:buFont typeface="Source Sans Pro"/>
              <a:buNone/>
            </a:pPr>
            <a:r>
              <a:t/>
            </a:r>
            <a:endParaRPr b="0" i="0" sz="2000" u="none" cap="none" strike="noStrike">
              <a:solidFill>
                <a:srgbClr val="0C1F2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F24"/>
              </a:buClr>
              <a:buSzPts val="2000"/>
              <a:buFont typeface="Source Sans Pro"/>
              <a:buChar char="●"/>
            </a:pPr>
            <a:r>
              <a:rPr b="0" i="0" lang="en-US" sz="2000" u="none" cap="none" strike="noStrike">
                <a:solidFill>
                  <a:srgbClr val="0C1F2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Common initiatives for capacity building and training</a:t>
            </a:r>
            <a:endParaRPr b="0" i="0" sz="2000" u="none" cap="none" strike="noStrike">
              <a:solidFill>
                <a:srgbClr val="0C1F2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F24"/>
              </a:buClr>
              <a:buSzPts val="2000"/>
              <a:buFont typeface="Source Sans Pro"/>
              <a:buNone/>
            </a:pPr>
            <a:r>
              <a:t/>
            </a:r>
            <a:endParaRPr b="0" i="0" sz="2000" u="none" cap="none" strike="noStrike">
              <a:solidFill>
                <a:srgbClr val="0C1F2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F24"/>
              </a:buClr>
              <a:buSzPts val="2000"/>
              <a:buFont typeface="Source Sans Pro"/>
              <a:buChar char="●"/>
            </a:pPr>
            <a:r>
              <a:rPr b="0" i="0" lang="en-US" sz="2000" u="none" cap="none" strike="noStrike">
                <a:solidFill>
                  <a:srgbClr val="0C1F2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Sharing information about specific topics</a:t>
            </a:r>
            <a:endParaRPr/>
          </a:p>
          <a:p>
            <a:pPr indent="-457200" lvl="0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F24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C1F2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Underserved or remote users</a:t>
            </a:r>
            <a:endParaRPr/>
          </a:p>
          <a:p>
            <a:pPr indent="-457200" lvl="0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F24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C1F2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Universal Acceptance and IDN</a:t>
            </a:r>
            <a:br>
              <a:rPr b="0" i="0" lang="en-US" sz="2000" u="none" cap="none" strike="noStrike">
                <a:solidFill>
                  <a:srgbClr val="0C1F24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b="0" i="0" sz="2000" u="none" cap="none" strike="noStrike">
              <a:solidFill>
                <a:srgbClr val="0C1F2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C1F2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C1F2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0" name="Google Shape;250;p35"/>
          <p:cNvSpPr txBox="1"/>
          <p:nvPr>
            <p:ph type="title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92100" marR="0" rtl="0" algn="just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Future steps</a:t>
            </a:r>
            <a:endParaRPr b="0" i="0" sz="3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IC_AtLarge_Logo.png" id="251" name="Google Shape;25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5045" y="7689"/>
            <a:ext cx="624987" cy="670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"/>
          <p:cNvSpPr/>
          <p:nvPr/>
        </p:nvSpPr>
        <p:spPr>
          <a:xfrm>
            <a:off x="2738598" y="736024"/>
            <a:ext cx="6405300" cy="224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6"/>
          <p:cNvSpPr txBox="1"/>
          <p:nvPr/>
        </p:nvSpPr>
        <p:spPr>
          <a:xfrm>
            <a:off x="2968430" y="1603503"/>
            <a:ext cx="48090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ource Sans Pro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Reach us at: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ource Sans Pro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Email: staff@atlarge.icann.org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ource Sans Pro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Website: atlarge.icann.org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6"/>
          <p:cNvSpPr txBox="1"/>
          <p:nvPr/>
        </p:nvSpPr>
        <p:spPr>
          <a:xfrm>
            <a:off x="2968430" y="1099944"/>
            <a:ext cx="48090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ource Sans Pro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Thank You and Questions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6"/>
          <p:cNvSpPr/>
          <p:nvPr/>
        </p:nvSpPr>
        <p:spPr>
          <a:xfrm>
            <a:off x="0" y="736024"/>
            <a:ext cx="2693100" cy="224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6"/>
          <p:cNvSpPr txBox="1"/>
          <p:nvPr/>
        </p:nvSpPr>
        <p:spPr>
          <a:xfrm rot="-1028">
            <a:off x="5382350" y="3353871"/>
            <a:ext cx="30090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304B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A30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flickr.com/photos/icann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6"/>
          <p:cNvSpPr txBox="1"/>
          <p:nvPr/>
        </p:nvSpPr>
        <p:spPr>
          <a:xfrm flipH="1">
            <a:off x="1105832" y="5245157"/>
            <a:ext cx="79593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304B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A30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slideshare.net/icannpresentations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6"/>
          <p:cNvSpPr txBox="1"/>
          <p:nvPr/>
        </p:nvSpPr>
        <p:spPr>
          <a:xfrm>
            <a:off x="1105837" y="3351787"/>
            <a:ext cx="30090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304B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A30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twitter.com/</a:t>
            </a:r>
            <a:r>
              <a:rPr lang="en-US" sz="1800">
                <a:solidFill>
                  <a:srgbClr val="0A30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ICANNAtLarge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6"/>
          <p:cNvSpPr txBox="1"/>
          <p:nvPr/>
        </p:nvSpPr>
        <p:spPr>
          <a:xfrm>
            <a:off x="1105837" y="4298466"/>
            <a:ext cx="32631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304B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A30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facebook.com/icann.atlarge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6"/>
          <p:cNvSpPr txBox="1"/>
          <p:nvPr/>
        </p:nvSpPr>
        <p:spPr>
          <a:xfrm>
            <a:off x="5382338" y="4299741"/>
            <a:ext cx="31455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304B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A30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youtube.com/user/icannatlarge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6"/>
          <p:cNvSpPr txBox="1"/>
          <p:nvPr>
            <p:ph type="title"/>
          </p:nvPr>
        </p:nvSpPr>
        <p:spPr>
          <a:xfrm>
            <a:off x="0" y="-7477"/>
            <a:ext cx="9144000" cy="710700"/>
          </a:xfrm>
          <a:prstGeom prst="rect">
            <a:avLst/>
          </a:prstGeom>
          <a:solidFill>
            <a:srgbClr val="1768B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92100" marR="0" rtl="0" algn="l">
              <a:lnSpc>
                <a:spcPct val="12437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References</a:t>
            </a:r>
            <a:endParaRPr b="0" i="0" sz="32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ICANN_Logo_W.eps" id="267" name="Google Shape;26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81" y="921875"/>
            <a:ext cx="2367000" cy="183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420947842_social_style_3_flikr-128.png" id="268" name="Google Shape;268;p3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00907" y="3257608"/>
            <a:ext cx="537300" cy="537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420948141_social_style_3_facebook-128.png" id="269" name="Google Shape;269;p36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8518" y="4207570"/>
            <a:ext cx="545400" cy="54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420948149_social_style_3_youtube-128.png" id="270" name="Google Shape;270;p36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705095" y="4255569"/>
            <a:ext cx="528900" cy="528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420948433_social_style_3_twiter-128.png" id="271" name="Google Shape;271;p36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17114" y="3242142"/>
            <a:ext cx="568200" cy="56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421037698_slideshare-128.png" id="272" name="Google Shape;272;p36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32733" y="5150175"/>
            <a:ext cx="552600" cy="55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_AtLarge_Logo.png" id="273" name="Google Shape;273;p3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475045" y="7688"/>
            <a:ext cx="624900" cy="67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ICANN Template">
      <a:dk1>
        <a:srgbClr val="0A1F24"/>
      </a:dk1>
      <a:lt1>
        <a:srgbClr val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ICANN Template">
      <a:dk1>
        <a:srgbClr val="0A1F24"/>
      </a:dk1>
      <a:lt1>
        <a:srgbClr val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CANN50-LONDON-FINAL">
  <a:themeElements>
    <a:clrScheme name="Custom 3">
      <a:dk1>
        <a:srgbClr val="000000"/>
      </a:dk1>
      <a:lt1>
        <a:srgbClr val="FFFFFF"/>
      </a:lt1>
      <a:dk2>
        <a:srgbClr val="00334D"/>
      </a:dk2>
      <a:lt2>
        <a:srgbClr val="037BC0"/>
      </a:lt2>
      <a:accent1>
        <a:srgbClr val="555555"/>
      </a:accent1>
      <a:accent2>
        <a:srgbClr val="6D99B3"/>
      </a:accent2>
      <a:accent3>
        <a:srgbClr val="F1A31E"/>
      </a:accent3>
      <a:accent4>
        <a:srgbClr val="197F86"/>
      </a:accent4>
      <a:accent5>
        <a:srgbClr val="E87724"/>
      </a:accent5>
      <a:accent6>
        <a:srgbClr val="DDDDDD"/>
      </a:accent6>
      <a:hlink>
        <a:srgbClr val="CFE2EC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