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7" d="100"/>
          <a:sy n="97" d="100"/>
        </p:scale>
        <p:origin x="-12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243C7-2A44-3A4B-899A-7EBCCB53D721}" type="datetimeFigureOut">
              <a:rPr lang="en-US" smtClean="0"/>
              <a:t>8/14/13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85244-42ED-4748-9702-9E9B9905E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455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243C7-2A44-3A4B-899A-7EBCCB53D721}" type="datetimeFigureOut">
              <a:rPr lang="en-US" smtClean="0"/>
              <a:t>8/14/13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85244-42ED-4748-9702-9E9B9905E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271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243C7-2A44-3A4B-899A-7EBCCB53D721}" type="datetimeFigureOut">
              <a:rPr lang="en-US" smtClean="0"/>
              <a:t>8/14/13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85244-42ED-4748-9702-9E9B9905E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105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243C7-2A44-3A4B-899A-7EBCCB53D721}" type="datetimeFigureOut">
              <a:rPr lang="en-US" smtClean="0"/>
              <a:t>8/14/13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85244-42ED-4748-9702-9E9B9905E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820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243C7-2A44-3A4B-899A-7EBCCB53D721}" type="datetimeFigureOut">
              <a:rPr lang="en-US" smtClean="0"/>
              <a:t>8/14/13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85244-42ED-4748-9702-9E9B9905E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957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243C7-2A44-3A4B-899A-7EBCCB53D721}" type="datetimeFigureOut">
              <a:rPr lang="en-US" smtClean="0"/>
              <a:t>8/14/13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85244-42ED-4748-9702-9E9B9905E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327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243C7-2A44-3A4B-899A-7EBCCB53D721}" type="datetimeFigureOut">
              <a:rPr lang="en-US" smtClean="0"/>
              <a:t>8/14/13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85244-42ED-4748-9702-9E9B9905E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704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243C7-2A44-3A4B-899A-7EBCCB53D721}" type="datetimeFigureOut">
              <a:rPr lang="en-US" smtClean="0"/>
              <a:t>8/14/13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85244-42ED-4748-9702-9E9B9905E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431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243C7-2A44-3A4B-899A-7EBCCB53D721}" type="datetimeFigureOut">
              <a:rPr lang="en-US" smtClean="0"/>
              <a:t>8/14/13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85244-42ED-4748-9702-9E9B9905E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23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243C7-2A44-3A4B-899A-7EBCCB53D721}" type="datetimeFigureOut">
              <a:rPr lang="en-US" smtClean="0"/>
              <a:t>8/14/13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85244-42ED-4748-9702-9E9B9905E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663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243C7-2A44-3A4B-899A-7EBCCB53D721}" type="datetimeFigureOut">
              <a:rPr lang="en-US" smtClean="0"/>
              <a:t>8/14/13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85244-42ED-4748-9702-9E9B9905E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226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243C7-2A44-3A4B-899A-7EBCCB53D721}" type="datetimeFigureOut">
              <a:rPr lang="en-US" smtClean="0"/>
              <a:t>8/14/13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885244-42ED-4748-9702-9E9B9905E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331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3991657" y="2052514"/>
            <a:ext cx="1828800" cy="1066800"/>
            <a:chOff x="6172200" y="4572000"/>
            <a:chExt cx="1828800" cy="1066800"/>
          </a:xfrm>
        </p:grpSpPr>
        <p:grpSp>
          <p:nvGrpSpPr>
            <p:cNvPr id="20" name="Group 17"/>
            <p:cNvGrpSpPr/>
            <p:nvPr/>
          </p:nvGrpSpPr>
          <p:grpSpPr>
            <a:xfrm>
              <a:off x="6477000" y="4572000"/>
              <a:ext cx="1143000" cy="1066800"/>
              <a:chOff x="2857926" y="1436334"/>
              <a:chExt cx="2850996" cy="2817842"/>
            </a:xfrm>
            <a:effectLst>
              <a:reflection blurRad="6350" stA="50000" endA="275" endPos="40000" dist="101600" dir="5400000" sy="-100000" algn="bl" rotWithShape="0"/>
            </a:effectLst>
          </p:grpSpPr>
          <p:sp>
            <p:nvSpPr>
              <p:cNvPr id="27" name="Oval 26"/>
              <p:cNvSpPr/>
              <p:nvPr/>
            </p:nvSpPr>
            <p:spPr>
              <a:xfrm>
                <a:off x="2945834" y="1523318"/>
                <a:ext cx="2676499" cy="2645373"/>
              </a:xfrm>
              <a:prstGeom prst="ellipse">
                <a:avLst/>
              </a:prstGeom>
              <a:gradFill>
                <a:gsLst>
                  <a:gs pos="10000">
                    <a:schemeClr val="tx1">
                      <a:lumMod val="75000"/>
                      <a:lumOff val="25000"/>
                    </a:schemeClr>
                  </a:gs>
                  <a:gs pos="66000">
                    <a:schemeClr val="bg1">
                      <a:lumMod val="85000"/>
                    </a:schemeClr>
                  </a:gs>
                </a:gsLst>
                <a:lin ang="16200000" scaled="1"/>
              </a:gra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threePt" dir="t"/>
              </a:scene3d>
              <a:sp3d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Oval 27"/>
              <p:cNvSpPr/>
              <p:nvPr/>
            </p:nvSpPr>
            <p:spPr>
              <a:xfrm>
                <a:off x="2857926" y="1436334"/>
                <a:ext cx="2850996" cy="2817842"/>
              </a:xfrm>
              <a:prstGeom prst="ellipse">
                <a:avLst/>
              </a:prstGeom>
              <a:gradFill>
                <a:gsLst>
                  <a:gs pos="0">
                    <a:schemeClr val="tx1">
                      <a:lumMod val="75000"/>
                      <a:lumOff val="25000"/>
                    </a:schemeClr>
                  </a:gs>
                  <a:gs pos="75000">
                    <a:schemeClr val="bg1">
                      <a:lumMod val="50000"/>
                    </a:schemeClr>
                  </a:gs>
                </a:gsLst>
                <a:lin ang="13500000" scaled="1"/>
              </a:gra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contrasting" dir="t">
                  <a:rot lat="0" lon="0" rev="18600000"/>
                </a:lightRig>
              </a:scene3d>
              <a:sp3d contourW="57150" prstMaterial="metal">
                <a:bevelT w="190500" h="209550" prst="relaxedInset"/>
                <a:bevelB w="50800" h="0" prst="slope"/>
                <a:contourClr>
                  <a:schemeClr val="bg1">
                    <a:lumMod val="6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Oval 28"/>
              <p:cNvSpPr/>
              <p:nvPr/>
            </p:nvSpPr>
            <p:spPr>
              <a:xfrm>
                <a:off x="3006124" y="1561635"/>
                <a:ext cx="2555920" cy="2526198"/>
              </a:xfrm>
              <a:prstGeom prst="ellipse">
                <a:avLst/>
              </a:prstGeom>
              <a:gradFill>
                <a:gsLst>
                  <a:gs pos="66000">
                    <a:schemeClr val="tx1">
                      <a:lumMod val="75000"/>
                      <a:lumOff val="25000"/>
                    </a:schemeClr>
                  </a:gs>
                  <a:gs pos="10000">
                    <a:schemeClr val="bg1">
                      <a:lumMod val="85000"/>
                    </a:schemeClr>
                  </a:gs>
                </a:gsLst>
                <a:lin ang="16200000" scaled="1"/>
              </a:gra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threePt" dir="t"/>
              </a:scene3d>
              <a:sp3d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Oval 29"/>
              <p:cNvSpPr/>
              <p:nvPr/>
            </p:nvSpPr>
            <p:spPr>
              <a:xfrm>
                <a:off x="3083752" y="1639013"/>
                <a:ext cx="2399343" cy="2371441"/>
              </a:xfrm>
              <a:prstGeom prst="ellipse">
                <a:avLst/>
              </a:prstGeom>
              <a:gradFill flip="none" rotWithShape="1">
                <a:gsLst>
                  <a:gs pos="13000">
                    <a:schemeClr val="bg1">
                      <a:lumMod val="95000"/>
                    </a:schemeClr>
                  </a:gs>
                  <a:gs pos="91000">
                    <a:schemeClr val="bg1">
                      <a:lumMod val="7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threePt" dir="t"/>
              </a:scene3d>
              <a:sp3d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Oval 30"/>
              <p:cNvSpPr/>
              <p:nvPr/>
            </p:nvSpPr>
            <p:spPr>
              <a:xfrm>
                <a:off x="4118776" y="2675372"/>
                <a:ext cx="330617" cy="298725"/>
              </a:xfrm>
              <a:prstGeom prst="ellipse">
                <a:avLst/>
              </a:prstGeom>
              <a:gradFill flip="none" rotWithShape="1">
                <a:gsLst>
                  <a:gs pos="1000">
                    <a:schemeClr val="tx1">
                      <a:lumMod val="50000"/>
                      <a:lumOff val="50000"/>
                    </a:schemeClr>
                  </a:gs>
                  <a:gs pos="47000">
                    <a:schemeClr val="tx1">
                      <a:lumMod val="85000"/>
                      <a:lumOff val="15000"/>
                    </a:schemeClr>
                  </a:gs>
                  <a:gs pos="65000">
                    <a:schemeClr val="tx1">
                      <a:lumMod val="95000"/>
                      <a:lumOff val="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noFill/>
              </a:ln>
              <a:effectLst/>
              <a:scene3d>
                <a:camera prst="orthographicFront">
                  <a:rot lat="0" lon="0" rev="0"/>
                </a:camera>
                <a:lightRig rig="contrasting" dir="t">
                  <a:rot lat="0" lon="0" rev="5400000"/>
                </a:lightRig>
              </a:scene3d>
              <a:sp3d>
                <a:bevelT w="146050" h="234950"/>
                <a:bevelB w="0" h="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Oval 31"/>
              <p:cNvSpPr/>
              <p:nvPr/>
            </p:nvSpPr>
            <p:spPr>
              <a:xfrm>
                <a:off x="3497866" y="1825578"/>
                <a:ext cx="1572438" cy="41585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65000">
                    <a:schemeClr val="bg1">
                      <a:alpha val="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Oval 320"/>
              <p:cNvSpPr/>
              <p:nvPr/>
            </p:nvSpPr>
            <p:spPr>
              <a:xfrm>
                <a:off x="3125156" y="1699804"/>
                <a:ext cx="2317856" cy="2290902"/>
              </a:xfrm>
              <a:prstGeom prst="blockArc">
                <a:avLst>
                  <a:gd name="adj1" fmla="val 7875329"/>
                  <a:gd name="adj2" fmla="val 2468097"/>
                  <a:gd name="adj3" fmla="val 16967"/>
                </a:avLst>
              </a:prstGeom>
              <a:gradFill flip="none" rotWithShape="1">
                <a:gsLst>
                  <a:gs pos="34000">
                    <a:srgbClr val="FFFF00">
                      <a:lumMod val="72000"/>
                      <a:lumOff val="28000"/>
                    </a:srgbClr>
                  </a:gs>
                  <a:gs pos="16000">
                    <a:srgbClr val="FA0000">
                      <a:lumMod val="87000"/>
                    </a:srgbClr>
                  </a:gs>
                  <a:gs pos="37085">
                    <a:srgbClr val="FFFF00"/>
                  </a:gs>
                  <a:gs pos="41673">
                    <a:srgbClr val="FFFF00"/>
                  </a:gs>
                  <a:gs pos="59000">
                    <a:srgbClr val="FFFF00"/>
                  </a:gs>
                  <a:gs pos="52918">
                    <a:srgbClr val="FFFF00"/>
                  </a:gs>
                  <a:gs pos="50623">
                    <a:srgbClr val="FFFF00"/>
                  </a:gs>
                  <a:gs pos="48329">
                    <a:srgbClr val="FFFF00"/>
                  </a:gs>
                  <a:gs pos="96000">
                    <a:srgbClr val="00B050"/>
                  </a:gs>
                </a:gsLst>
                <a:lin ang="0" scaled="1"/>
                <a:tileRect/>
              </a:gra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threePt" dir="t"/>
              </a:scene3d>
              <a:sp3d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1" name="TextBox 20"/>
            <p:cNvSpPr txBox="1"/>
            <p:nvPr/>
          </p:nvSpPr>
          <p:spPr>
            <a:xfrm>
              <a:off x="6858000" y="4630579"/>
              <a:ext cx="4572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/>
                <a:t>MED</a:t>
              </a:r>
              <a:endParaRPr lang="en-US" sz="1000" b="1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7010400" y="5316379"/>
              <a:ext cx="45719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/>
                <a:t>HIGH</a:t>
              </a:r>
              <a:endParaRPr lang="en-US" sz="1000" b="1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172200" y="4953000"/>
              <a:ext cx="7620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/>
                <a:t>LOW-MED</a:t>
              </a:r>
              <a:endParaRPr lang="en-US" sz="1000" b="1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7239000" y="4935379"/>
              <a:ext cx="7620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/>
                <a:t>MED-HIGH</a:t>
              </a:r>
              <a:endParaRPr lang="en-US" sz="1000" b="1" dirty="0"/>
            </a:p>
          </p:txBody>
        </p:sp>
        <p:sp>
          <p:nvSpPr>
            <p:cNvPr id="25" name="Isosceles Triangle 24"/>
            <p:cNvSpPr>
              <a:spLocks noChangeAspect="1"/>
            </p:cNvSpPr>
            <p:nvPr/>
          </p:nvSpPr>
          <p:spPr>
            <a:xfrm rot="5760000">
              <a:off x="7058751" y="4851476"/>
              <a:ext cx="32216" cy="432721"/>
            </a:xfrm>
            <a:prstGeom prst="triangle">
              <a:avLst/>
            </a:prstGeom>
            <a:gradFill flip="none" rotWithShape="1">
              <a:gsLst>
                <a:gs pos="25000">
                  <a:srgbClr val="FF0505"/>
                </a:gs>
                <a:gs pos="25000">
                  <a:srgbClr val="BC0000"/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  <a:effectLst>
              <a:outerShdw blurRad="38100" dist="63500" dir="2700000" sx="102000" sy="102000" algn="tl" rotWithShape="0">
                <a:prstClr val="black">
                  <a:alpha val="5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6629401" y="5316379"/>
              <a:ext cx="45719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/>
                <a:t>LOW</a:t>
              </a:r>
              <a:endParaRPr lang="en-US" sz="10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6478031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</Words>
  <Application>Microsoft Macintosh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Fiona Alexander</dc:creator>
  <cp:lastModifiedBy>Fiona Alexander</cp:lastModifiedBy>
  <cp:revision>1</cp:revision>
  <dcterms:created xsi:type="dcterms:W3CDTF">2013-08-14T19:54:38Z</dcterms:created>
  <dcterms:modified xsi:type="dcterms:W3CDTF">2013-08-14T19:55:59Z</dcterms:modified>
</cp:coreProperties>
</file>