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7B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>
        <p:scale>
          <a:sx n="66" d="100"/>
          <a:sy n="66" d="100"/>
        </p:scale>
        <p:origin x="-177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7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3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0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58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D2BD-53E5-4390-91BA-8A7C3C7CBD2D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1"/>
            <a:ext cx="7344816" cy="6858000"/>
          </a:xfrm>
          <a:gradFill flip="none" rotWithShape="1">
            <a:gsLst>
              <a:gs pos="0">
                <a:schemeClr val="bg1"/>
              </a:gs>
              <a:gs pos="44000">
                <a:schemeClr val="bg1">
                  <a:alpha val="71000"/>
                </a:schemeClr>
              </a:gs>
              <a:gs pos="74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anchor="t">
            <a:noAutofit/>
          </a:bodyPr>
          <a:lstStyle/>
          <a:p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	</a:t>
            </a:r>
            <a:b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At-Large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Building Webinar</a:t>
            </a:r>
            <a:b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5712920" y="2420888"/>
            <a:ext cx="339558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16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June 2020  at 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14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:00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UTC for </a:t>
            </a:r>
            <a:r>
              <a:rPr lang="ru-RU" sz="1500" b="1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min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https://images.wallpaperscraft.ru/image/naushniki_noutbuk_macbook_apple_107920_938x166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7" descr="https://bestvietnam.ru/wp-content/uploads/2019/06/%D0%98%D0%BD%D1%82%D0%B5%D1%80%D0%BD%D0%B5%D1%82-%D0%BA%D0%B0%D1%84%D0%B5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0" descr="scale_1200 (1200×800)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512" y="980728"/>
            <a:ext cx="9144000" cy="152349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85000">
                <a:schemeClr val="bg1"/>
              </a:gs>
            </a:gsLst>
            <a:lin ang="10800000" scaled="1"/>
            <a:tileRect/>
          </a:gradFill>
        </p:spPr>
        <p:txBody>
          <a:bodyPr wrap="square">
            <a:spAutoFit/>
          </a:bodyPr>
          <a:lstStyle/>
          <a:p>
            <a:pPr algn="r"/>
            <a:r>
              <a:rPr lang="en-US" sz="3300" b="1" dirty="0">
                <a:solidFill>
                  <a:schemeClr val="bg1"/>
                </a:solidFill>
              </a:rPr>
              <a:t>Universal </a:t>
            </a:r>
            <a:r>
              <a:rPr lang="en-US" sz="3300" b="1" dirty="0" smtClean="0">
                <a:solidFill>
                  <a:schemeClr val="bg1"/>
                </a:solidFill>
              </a:rPr>
              <a:t>Acceptance</a:t>
            </a:r>
            <a:r>
              <a:rPr lang="en-US" sz="3300" b="1" dirty="0">
                <a:solidFill>
                  <a:schemeClr val="bg1"/>
                </a:solidFill>
              </a:rPr>
              <a:t>: </a:t>
            </a:r>
            <a:endParaRPr lang="ru-RU" sz="3300" b="1" dirty="0" smtClean="0">
              <a:solidFill>
                <a:schemeClr val="bg1"/>
              </a:solidFill>
            </a:endParaRPr>
          </a:p>
          <a:p>
            <a:pPr algn="r"/>
            <a:r>
              <a:rPr lang="en-US" sz="3000" b="1" dirty="0" smtClean="0">
                <a:solidFill>
                  <a:schemeClr val="bg1"/>
                </a:solidFill>
              </a:rPr>
              <a:t>How </a:t>
            </a:r>
            <a:r>
              <a:rPr lang="en-US" sz="3000" b="1" dirty="0">
                <a:solidFill>
                  <a:schemeClr val="bg1"/>
                </a:solidFill>
              </a:rPr>
              <a:t>It Affects End-Users</a:t>
            </a:r>
            <a:r>
              <a:rPr lang="en-US" sz="3000" b="1" dirty="0" smtClean="0">
                <a:solidFill>
                  <a:schemeClr val="bg1"/>
                </a:solidFill>
              </a:rPr>
              <a:t>,</a:t>
            </a:r>
            <a:r>
              <a:rPr lang="ru-RU" sz="30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3000" b="1" dirty="0" smtClean="0">
                <a:solidFill>
                  <a:schemeClr val="bg1"/>
                </a:solidFill>
              </a:rPr>
              <a:t>Language </a:t>
            </a:r>
            <a:r>
              <a:rPr lang="en-US" sz="3000" b="1" dirty="0">
                <a:solidFill>
                  <a:schemeClr val="bg1"/>
                </a:solidFill>
              </a:rPr>
              <a:t>Communities </a:t>
            </a:r>
            <a:r>
              <a:rPr lang="en-US" sz="3000" b="1" dirty="0" smtClean="0">
                <a:solidFill>
                  <a:schemeClr val="bg1"/>
                </a:solidFill>
              </a:rPr>
              <a:t>and</a:t>
            </a:r>
            <a:r>
              <a:rPr lang="ru-RU" sz="3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</a:rPr>
              <a:t>ICANN </a:t>
            </a:r>
            <a:r>
              <a:rPr lang="en-US" sz="3000" b="1" dirty="0">
                <a:solidFill>
                  <a:schemeClr val="bg1"/>
                </a:solidFill>
              </a:rPr>
              <a:t>At-Large</a:t>
            </a:r>
            <a:endParaRPr lang="ru-RU" sz="3000" dirty="0">
              <a:solidFill>
                <a:schemeClr val="bg1"/>
              </a:solidFill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>
          <a:xfrm>
            <a:off x="2414094" y="6381328"/>
            <a:ext cx="648592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Language of webinar - English</a:t>
            </a:r>
            <a:endParaRPr lang="ru-RU" sz="15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Филина\Desktop\EURALO work\webinars\unnam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" y="0"/>
            <a:ext cx="1473920" cy="147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6" descr="Иконка пользователя: javier.ru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Снимок экрана 2019 11 19 в 14.46.38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5900" y="2636912"/>
            <a:ext cx="66421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The Guest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Speakers: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Satish Babu,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APRALO Chair</a:t>
            </a:r>
            <a:b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Lianna Galstyan, APRALO Vice-Chair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Roberto Gaetano, Chair of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EURALO Individuals’ Association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Moderator: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Joanna Kulesza,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EURALO ALAC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" name="Picture 2" descr="https://upload.wikimedia.org/wikipedia/en/3/31/Satish-Babu-201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49790"/>
            <a:ext cx="1444653" cy="199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archive.icann.org/en/biog/photos/gaetano-profile-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147" y="4437112"/>
            <a:ext cx="1508077" cy="2005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rmigf.am/2019/wp-content/uploads/2019/09/lianna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0" r="18517"/>
          <a:stretch/>
        </p:blipFill>
        <p:spPr bwMode="auto">
          <a:xfrm>
            <a:off x="2699792" y="4449790"/>
            <a:ext cx="1577047" cy="203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8" descr="https://www.wpia.uni.lodz.pl/img/news/small/files/profiles/315/kulesza_light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ttps://www.wpia.uni.lodz.pl/img/news/small/files/profiles/315/kulesza_light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2" t="11823" r="7312" b="12622"/>
          <a:stretch/>
        </p:blipFill>
        <p:spPr bwMode="auto">
          <a:xfrm>
            <a:off x="7301928" y="4439267"/>
            <a:ext cx="1518544" cy="201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7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34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At-Large Capacity Building Webinar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Филина</dc:creator>
  <cp:lastModifiedBy>Филина</cp:lastModifiedBy>
  <cp:revision>53</cp:revision>
  <dcterms:created xsi:type="dcterms:W3CDTF">2020-04-29T11:56:06Z</dcterms:created>
  <dcterms:modified xsi:type="dcterms:W3CDTF">2020-06-12T19:07:07Z</dcterms:modified>
</cp:coreProperties>
</file>