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2" autoAdjust="0"/>
    <p:restoredTop sz="94660"/>
  </p:normalViewPr>
  <p:slideViewPr>
    <p:cSldViewPr>
      <p:cViewPr varScale="1">
        <p:scale>
          <a:sx n="105" d="100"/>
          <a:sy n="105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4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9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5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0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8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D2BD-53E5-4390-91BA-8A7C3C7CBD2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C54B-E342-45BC-BF76-A6520E05C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6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cann.org/resources/pages/expected-standards-2016-06-28-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0"/>
            <a:ext cx="7344816" cy="6891026"/>
          </a:xfrm>
          <a:gradFill flip="none" rotWithShape="1">
            <a:gsLst>
              <a:gs pos="0">
                <a:schemeClr val="bg1"/>
              </a:gs>
              <a:gs pos="61000">
                <a:schemeClr val="bg1">
                  <a:alpha val="7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anchor="t">
            <a:noAutofit/>
          </a:bodyPr>
          <a:lstStyle/>
          <a:p>
            <a:pPr algn="l"/>
            <a:b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At-Large Capacity Building Webinar</a:t>
            </a:r>
            <a:b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Филина\Desktop\EURALO work\webinars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" y="0"/>
            <a:ext cx="1473920" cy="14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5518674" y="1268760"/>
            <a:ext cx="360560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500" b="1" dirty="0">
                <a:solidFill>
                  <a:schemeClr val="tx2">
                    <a:lumMod val="75000"/>
                  </a:schemeClr>
                </a:solidFill>
              </a:rPr>
              <a:t>4 May 2020  at 15:00 UTC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https://images.wallpaperscraft.ru/image/naushniki_noutbuk_macbook_apple_107920_938x166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s://bestvietnam.ru/wp-content/uploads/2019/06/%D0%98%D0%BD%D1%82%D0%B5%D1%80%D0%BD%D0%B5%D1%82-%D0%BA%D0%B0%D1%84%D0%B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scale_1200 (1200×800)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t="13839" r="18319" b="16716"/>
          <a:stretch/>
        </p:blipFill>
        <p:spPr bwMode="auto">
          <a:xfrm>
            <a:off x="0" y="1629112"/>
            <a:ext cx="9180512" cy="52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5895" y="1336122"/>
            <a:ext cx="482453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DNS Abuse: An End User Perspective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2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196753"/>
            <a:ext cx="5112568" cy="3600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Presenters: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Speak clearly for the best quality of translation.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Participants: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Video function is turned off.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Please keep your microphones muted at all times, until we have the Q&amp;A.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If you raise your hand, the moderator will give you the floor.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Click on CHAT to connect with other participants.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For ALL questions, please use format: &lt;Question:&gt;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Tweet using hashtag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#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ICANNAtLarge</a:t>
            </a:r>
            <a:endParaRPr lang="ru-RU" sz="1800" dirty="0">
              <a:latin typeface="+mn-lt"/>
            </a:endParaRPr>
          </a:p>
        </p:txBody>
      </p:sp>
      <p:pic>
        <p:nvPicPr>
          <p:cNvPr id="4" name="Picture 3" descr="C:\Users\Филина\Desktop\EURALO work\webinars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"/>
            <a:ext cx="755576" cy="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berg.ru/uploads/media/gallery/0001/17/7146a7e1089c7456f82e999b15364cc58c497c67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Филина\Desktop\EURALO work\webinars\компьтер-книжка-с-молнией-мультимедиа-102667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" y="1340768"/>
            <a:ext cx="39952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1"/>
            <a:ext cx="8244408" cy="755576"/>
            <a:chOff x="0" y="1"/>
            <a:chExt cx="8244408" cy="7555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"/>
              <a:ext cx="8244408" cy="755576"/>
            </a:xfrm>
            <a:prstGeom prst="rect">
              <a:avLst/>
            </a:prstGeom>
            <a:gradFill>
              <a:gsLst>
                <a:gs pos="14000">
                  <a:schemeClr val="bg1"/>
                </a:gs>
                <a:gs pos="100000">
                  <a:schemeClr val="accent1">
                    <a:tint val="44500"/>
                    <a:satMod val="160000"/>
                    <a:lumMod val="45000"/>
                    <a:lumOff val="55000"/>
                  </a:schemeClr>
                </a:gs>
                <a:gs pos="79000">
                  <a:schemeClr val="accent1">
                    <a:tint val="23500"/>
                    <a:satMod val="160000"/>
                    <a:lumMod val="62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0384" y="54623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Calibri Light" panose="020F0302020204030204" pitchFamily="34" charset="0"/>
                </a:rPr>
                <a:t> At-Large Capacity Building Webinar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 DNS Abuse: An End User Perspective</a:t>
              </a:r>
              <a:endParaRPr lang="ru-RU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0D4486-99FB-E84C-B583-E41A9EAB9513}"/>
              </a:ext>
            </a:extLst>
          </p:cNvPr>
          <p:cNvSpPr txBox="1"/>
          <p:nvPr/>
        </p:nvSpPr>
        <p:spPr>
          <a:xfrm>
            <a:off x="368300" y="5347955"/>
            <a:ext cx="802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ICANN Standards of </a:t>
            </a:r>
            <a:r>
              <a:rPr lang="en-US" sz="1600" dirty="0" err="1"/>
              <a:t>Behaviour</a:t>
            </a:r>
            <a:r>
              <a:rPr lang="en-US" sz="1600" dirty="0"/>
              <a:t>: </a:t>
            </a:r>
            <a:r>
              <a:rPr lang="en-US" sz="1600" dirty="0">
                <a:hlinkClick r:id="rId4"/>
              </a:rPr>
              <a:t>https://www.icann.org/resources/pages/expected-standards-2016-06-28-en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21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7839" y="1484785"/>
            <a:ext cx="4948457" cy="1656183"/>
          </a:xfrm>
        </p:spPr>
        <p:txBody>
          <a:bodyPr anchor="t">
            <a:normAutofit/>
          </a:bodyPr>
          <a:lstStyle/>
          <a:p>
            <a:pPr algn="l"/>
            <a:r>
              <a:rPr lang="en-US" sz="2000" b="1" dirty="0">
                <a:latin typeface="+mn-lt"/>
                <a:cs typeface="Arial" panose="020B0604020202020204" pitchFamily="34" charset="0"/>
              </a:rPr>
              <a:t>Jonathan </a:t>
            </a:r>
            <a:r>
              <a:rPr lang="en-US" sz="2000" b="1" dirty="0" err="1">
                <a:latin typeface="+mn-lt"/>
                <a:cs typeface="Arial" panose="020B0604020202020204" pitchFamily="34" charset="0"/>
              </a:rPr>
              <a:t>Zuck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,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Vice Chair of ALAC for Policy.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Executive Director,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Innovators Network Foundation. </a:t>
            </a: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 descr="C:\Users\Филина\Desktop\EURALO work\webinars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"/>
            <a:ext cx="755576" cy="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t="19612" r="50908" b="16380"/>
          <a:stretch/>
        </p:blipFill>
        <p:spPr bwMode="auto">
          <a:xfrm>
            <a:off x="492102" y="1608348"/>
            <a:ext cx="1703633" cy="254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Филина\Desktop\EURALO work\webinars\800px-DrewBagleyPortrai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/>
          <a:stretch/>
        </p:blipFill>
        <p:spPr bwMode="auto">
          <a:xfrm>
            <a:off x="492102" y="4217311"/>
            <a:ext cx="1711417" cy="23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90872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The Guest Speakers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8968" y="4145303"/>
            <a:ext cx="3834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Drew Bagley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Director of Operations, </a:t>
            </a:r>
            <a:br>
              <a:rPr lang="en-US" sz="2000" dirty="0"/>
            </a:br>
            <a:r>
              <a:rPr lang="en-US" sz="2000" dirty="0"/>
              <a:t>The Secure Domain Foundation</a:t>
            </a: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1"/>
            <a:ext cx="8244408" cy="755576"/>
            <a:chOff x="0" y="1"/>
            <a:chExt cx="8244408" cy="7555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"/>
              <a:ext cx="8244408" cy="755576"/>
            </a:xfrm>
            <a:prstGeom prst="rect">
              <a:avLst/>
            </a:prstGeom>
            <a:gradFill>
              <a:gsLst>
                <a:gs pos="14000">
                  <a:schemeClr val="bg1"/>
                </a:gs>
                <a:gs pos="100000">
                  <a:schemeClr val="accent1">
                    <a:tint val="44500"/>
                    <a:satMod val="160000"/>
                    <a:lumMod val="45000"/>
                    <a:lumOff val="55000"/>
                  </a:schemeClr>
                </a:gs>
                <a:gs pos="79000">
                  <a:schemeClr val="accent1">
                    <a:tint val="23500"/>
                    <a:satMod val="160000"/>
                    <a:lumMod val="62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0384" y="54623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Calibri Light" panose="020F0302020204030204" pitchFamily="34" charset="0"/>
                </a:rPr>
                <a:t> At-Large Capacity Building Webinar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 DNS Abuse: An End User Perspective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652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185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 At-Large Capacity Building Webinar </vt:lpstr>
      <vt:lpstr>Presenters: Speak clearly for the best quality of translation.   Participants: Video function is turned off. Please keep your microphones muted at all times, until we have the Q&amp;A. If you raise your hand, the moderator will give you the floor. Click on CHAT to connect with other participants. For ALL questions, please use format: &lt;Question:&gt;  Tweet using hashtag #ICANNAtLarge</vt:lpstr>
      <vt:lpstr>Jonathan Zuck,  Vice Chair of ALAC for Policy.  Executive Director,  Innovators Network Foundation.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Филина</dc:creator>
  <cp:lastModifiedBy>Gisella Gruber</cp:lastModifiedBy>
  <cp:revision>31</cp:revision>
  <dcterms:created xsi:type="dcterms:W3CDTF">2020-04-29T11:56:06Z</dcterms:created>
  <dcterms:modified xsi:type="dcterms:W3CDTF">2020-05-04T14:07:39Z</dcterms:modified>
</cp:coreProperties>
</file>