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21" autoAdjust="0"/>
    <p:restoredTop sz="94660"/>
  </p:normalViewPr>
  <p:slideViewPr>
    <p:cSldViewPr>
      <p:cViewPr>
        <p:scale>
          <a:sx n="66" d="100"/>
          <a:sy n="66" d="100"/>
        </p:scale>
        <p:origin x="-1770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67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874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59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1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342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477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894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758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636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300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858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961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Филина\Desktop\EURALO work\webinars\Без имени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7" y="1261034"/>
            <a:ext cx="7954640" cy="562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051720" y="692696"/>
            <a:ext cx="6912768" cy="1152128"/>
          </a:xfrm>
        </p:spPr>
        <p:txBody>
          <a:bodyPr>
            <a:noAutofit/>
          </a:bodyPr>
          <a:lstStyle/>
          <a:p>
            <a:pPr algn="l"/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Capacity Building Webinar</a:t>
            </a:r>
            <a:endParaRPr lang="ru-RU" sz="40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C:\Users\Филина\Desktop\EURALO work\webinars\unname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6" y="0"/>
            <a:ext cx="1844824" cy="1844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Заголовок 3"/>
          <p:cNvSpPr txBox="1">
            <a:spLocks/>
          </p:cNvSpPr>
          <p:nvPr/>
        </p:nvSpPr>
        <p:spPr>
          <a:xfrm>
            <a:off x="2123728" y="6346250"/>
            <a:ext cx="6696744" cy="5391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500" b="1" dirty="0" smtClean="0">
                <a:solidFill>
                  <a:schemeClr val="tx2">
                    <a:lumMod val="75000"/>
                  </a:schemeClr>
                </a:solidFill>
              </a:rPr>
              <a:t>4 </a:t>
            </a:r>
            <a:r>
              <a:rPr lang="en-US" sz="1500" b="1" dirty="0">
                <a:solidFill>
                  <a:schemeClr val="tx2">
                    <a:lumMod val="75000"/>
                  </a:schemeClr>
                </a:solidFill>
              </a:rPr>
              <a:t>May 2020 at 15:00 </a:t>
            </a:r>
            <a:r>
              <a:rPr lang="en-US" sz="1500" b="1" dirty="0" smtClean="0">
                <a:solidFill>
                  <a:schemeClr val="tx2">
                    <a:lumMod val="75000"/>
                  </a:schemeClr>
                </a:solidFill>
              </a:rPr>
              <a:t>UTC for </a:t>
            </a:r>
            <a:r>
              <a:rPr lang="en-US" sz="1500" b="1" dirty="0">
                <a:solidFill>
                  <a:schemeClr val="tx2">
                    <a:lumMod val="75000"/>
                  </a:schemeClr>
                </a:solidFill>
              </a:rPr>
              <a:t>90 minutes.</a:t>
            </a:r>
            <a:endParaRPr lang="ru-RU" sz="15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2123728" y="1859023"/>
            <a:ext cx="6400800" cy="1752600"/>
          </a:xfrm>
        </p:spPr>
        <p:txBody>
          <a:bodyPr/>
          <a:lstStyle/>
          <a:p>
            <a:r>
              <a:rPr lang="en-US" dirty="0" smtClean="0"/>
              <a:t>Topic of webinar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172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1686</TotalTime>
  <Words>16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Capacity Building Webinar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Филина</dc:creator>
  <cp:lastModifiedBy>Филина</cp:lastModifiedBy>
  <cp:revision>29</cp:revision>
  <dcterms:created xsi:type="dcterms:W3CDTF">2020-04-29T11:56:06Z</dcterms:created>
  <dcterms:modified xsi:type="dcterms:W3CDTF">2020-04-30T17:06:30Z</dcterms:modified>
</cp:coreProperties>
</file>