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21" autoAdjust="0"/>
    <p:restoredTop sz="94660"/>
  </p:normalViewPr>
  <p:slideViewPr>
    <p:cSldViewPr>
      <p:cViewPr>
        <p:scale>
          <a:sx n="66" d="100"/>
          <a:sy n="66" d="100"/>
        </p:scale>
        <p:origin x="-1770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7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874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5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1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342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477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894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758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63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300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58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5D2BD-53E5-4390-91BA-8A7C3C7CBD2D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9C54B-E342-45BC-BF76-A6520E05C0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896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051720" y="692696"/>
            <a:ext cx="6912768" cy="1152128"/>
          </a:xfrm>
        </p:spPr>
        <p:txBody>
          <a:bodyPr>
            <a:noAutofit/>
          </a:bodyPr>
          <a:lstStyle/>
          <a:p>
            <a:pPr algn="r"/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At-Large Capacity 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Building 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Webinar</a:t>
            </a:r>
            <a:endParaRPr lang="ru-RU" sz="3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Филина\Desktop\EURALO work\webinars\unnam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6" y="0"/>
            <a:ext cx="1844824" cy="184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Заголовок 3"/>
          <p:cNvSpPr txBox="1">
            <a:spLocks/>
          </p:cNvSpPr>
          <p:nvPr/>
        </p:nvSpPr>
        <p:spPr>
          <a:xfrm>
            <a:off x="2123728" y="6346250"/>
            <a:ext cx="6696744" cy="5391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4 </a:t>
            </a:r>
            <a:r>
              <a:rPr lang="en-US" sz="1500" b="1" dirty="0">
                <a:solidFill>
                  <a:schemeClr val="tx2">
                    <a:lumMod val="75000"/>
                  </a:schemeClr>
                </a:solidFill>
              </a:rPr>
              <a:t>May 2020 at 15:00 </a:t>
            </a:r>
            <a:r>
              <a:rPr lang="en-US" sz="1500" b="1" dirty="0" smtClean="0">
                <a:solidFill>
                  <a:schemeClr val="tx2">
                    <a:lumMod val="75000"/>
                  </a:schemeClr>
                </a:solidFill>
              </a:rPr>
              <a:t>UTC for </a:t>
            </a:r>
            <a:r>
              <a:rPr lang="en-US" sz="1500" b="1" dirty="0">
                <a:solidFill>
                  <a:schemeClr val="tx2">
                    <a:lumMod val="75000"/>
                  </a:schemeClr>
                </a:solidFill>
              </a:rPr>
              <a:t>90 minutes.</a:t>
            </a:r>
            <a:endParaRPr lang="ru-RU" sz="15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2491633" y="1484784"/>
            <a:ext cx="6400800" cy="1752600"/>
          </a:xfrm>
        </p:spPr>
        <p:txBody>
          <a:bodyPr/>
          <a:lstStyle/>
          <a:p>
            <a:pPr algn="r"/>
            <a:r>
              <a:rPr lang="en-US" dirty="0" smtClean="0"/>
              <a:t>Topic of webinar</a:t>
            </a:r>
            <a:endParaRPr lang="ru-RU" dirty="0"/>
          </a:p>
        </p:txBody>
      </p:sp>
      <p:sp>
        <p:nvSpPr>
          <p:cNvPr id="5" name="AutoShape 4" descr="https://images.wallpaperscraft.ru/image/naushniki_noutbuk_macbook_apple_107920_938x1668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Филина\Desktop\EURALO work\webinars\компьтер-книжка-с-молнией-мультимедиа-10266756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547" y="1783077"/>
            <a:ext cx="6974973" cy="4645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723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1696</TotalTime>
  <Words>17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At-Large Capacity Building Webinar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Филина</dc:creator>
  <cp:lastModifiedBy>Филина</cp:lastModifiedBy>
  <cp:revision>31</cp:revision>
  <dcterms:created xsi:type="dcterms:W3CDTF">2020-04-29T11:56:06Z</dcterms:created>
  <dcterms:modified xsi:type="dcterms:W3CDTF">2020-04-30T17:16:35Z</dcterms:modified>
</cp:coreProperties>
</file>