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>
        <p:scale>
          <a:sx n="50" d="100"/>
          <a:sy n="50" d="100"/>
        </p:scale>
        <p:origin x="-2220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7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3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0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58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0"/>
            <a:ext cx="7344816" cy="6891026"/>
          </a:xfrm>
          <a:gradFill flip="none" rotWithShape="1">
            <a:gsLst>
              <a:gs pos="0">
                <a:schemeClr val="bg1"/>
              </a:gs>
              <a:gs pos="61000">
                <a:schemeClr val="bg1">
                  <a:alpha val="71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anchor="t">
            <a:noAutofit/>
          </a:bodyPr>
          <a:lstStyle/>
          <a:p>
            <a:pPr algn="l"/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At-Large Capacity 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Webinar</a:t>
            </a:r>
            <a:b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Филина\Desktop\EURALO work\webinars\unnam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" y="0"/>
            <a:ext cx="1473920" cy="147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3"/>
          <p:cNvSpPr txBox="1">
            <a:spLocks/>
          </p:cNvSpPr>
          <p:nvPr/>
        </p:nvSpPr>
        <p:spPr>
          <a:xfrm>
            <a:off x="5518674" y="1268760"/>
            <a:ext cx="360560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May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2020  at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15:00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UTC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https://images.wallpaperscraft.ru/image/naushniki_noutbuk_macbook_apple_107920_938x166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7" descr="https://bestvietnam.ru/wp-content/uploads/2019/06/%D0%98%D0%BD%D1%82%D0%B5%D1%80%D0%BD%D0%B5%D1%82-%D0%BA%D0%B0%D1%84%D0%B5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0" descr="scale_1200 (1200×800)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3" t="13839" r="18319" b="16716"/>
          <a:stretch/>
        </p:blipFill>
        <p:spPr bwMode="auto">
          <a:xfrm>
            <a:off x="0" y="1629112"/>
            <a:ext cx="9180512" cy="5256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881645" y="1089901"/>
            <a:ext cx="4689067" cy="861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>
            <a:sp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Topic of webinar</a:t>
            </a:r>
            <a:endParaRPr lang="ru-RU" sz="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7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9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At-Large Capacity Building Webinar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Филина</dc:creator>
  <cp:lastModifiedBy>Филина</cp:lastModifiedBy>
  <cp:revision>34</cp:revision>
  <dcterms:created xsi:type="dcterms:W3CDTF">2020-04-29T11:56:06Z</dcterms:created>
  <dcterms:modified xsi:type="dcterms:W3CDTF">2020-04-30T17:40:10Z</dcterms:modified>
</cp:coreProperties>
</file>