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221" autoAdjust="0"/>
    <p:restoredTop sz="94660"/>
  </p:normalViewPr>
  <p:slideViewPr>
    <p:cSldViewPr>
      <p:cViewPr>
        <p:scale>
          <a:sx n="66" d="100"/>
          <a:sy n="66" d="100"/>
        </p:scale>
        <p:origin x="-1770" y="-27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95D2BD-53E5-4390-91BA-8A7C3C7CBD2D}" type="datetimeFigureOut">
              <a:rPr lang="ru-RU" smtClean="0"/>
              <a:t>30.04.2020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F9C54B-E342-45BC-BF76-A6520E05C00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63676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95D2BD-53E5-4390-91BA-8A7C3C7CBD2D}" type="datetimeFigureOut">
              <a:rPr lang="ru-RU" smtClean="0"/>
              <a:t>30.04.2020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F9C54B-E342-45BC-BF76-A6520E05C00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628743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95D2BD-53E5-4390-91BA-8A7C3C7CBD2D}" type="datetimeFigureOut">
              <a:rPr lang="ru-RU" smtClean="0"/>
              <a:t>30.04.2020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F9C54B-E342-45BC-BF76-A6520E05C00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05597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95D2BD-53E5-4390-91BA-8A7C3C7CBD2D}" type="datetimeFigureOut">
              <a:rPr lang="ru-RU" smtClean="0"/>
              <a:t>30.04.2020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F9C54B-E342-45BC-BF76-A6520E05C00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90180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95D2BD-53E5-4390-91BA-8A7C3C7CBD2D}" type="datetimeFigureOut">
              <a:rPr lang="ru-RU" smtClean="0"/>
              <a:t>30.04.2020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F9C54B-E342-45BC-BF76-A6520E05C00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693421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95D2BD-53E5-4390-91BA-8A7C3C7CBD2D}" type="datetimeFigureOut">
              <a:rPr lang="ru-RU" smtClean="0"/>
              <a:t>30.04.2020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F9C54B-E342-45BC-BF76-A6520E05C00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444773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95D2BD-53E5-4390-91BA-8A7C3C7CBD2D}" type="datetimeFigureOut">
              <a:rPr lang="ru-RU" smtClean="0"/>
              <a:t>30.04.2020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F9C54B-E342-45BC-BF76-A6520E05C00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028947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95D2BD-53E5-4390-91BA-8A7C3C7CBD2D}" type="datetimeFigureOut">
              <a:rPr lang="ru-RU" smtClean="0"/>
              <a:t>30.04.2020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F9C54B-E342-45BC-BF76-A6520E05C00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477583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95D2BD-53E5-4390-91BA-8A7C3C7CBD2D}" type="datetimeFigureOut">
              <a:rPr lang="ru-RU" smtClean="0"/>
              <a:t>30.04.2020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F9C54B-E342-45BC-BF76-A6520E05C00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996363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95D2BD-53E5-4390-91BA-8A7C3C7CBD2D}" type="datetimeFigureOut">
              <a:rPr lang="ru-RU" smtClean="0"/>
              <a:t>30.04.2020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F9C54B-E342-45BC-BF76-A6520E05C00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853000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95D2BD-53E5-4390-91BA-8A7C3C7CBD2D}" type="datetimeFigureOut">
              <a:rPr lang="ru-RU" smtClean="0"/>
              <a:t>30.04.2020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F9C54B-E342-45BC-BF76-A6520E05C00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685826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95D2BD-53E5-4390-91BA-8A7C3C7CBD2D}" type="datetimeFigureOut">
              <a:rPr lang="ru-RU" smtClean="0"/>
              <a:t>30.04.2020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F9C54B-E342-45BC-BF76-A6520E05C00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789616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2" name="Picture 8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192" t="14088" r="14439" b="11508"/>
          <a:stretch/>
        </p:blipFill>
        <p:spPr bwMode="auto">
          <a:xfrm>
            <a:off x="-2817" y="2131555"/>
            <a:ext cx="7616745" cy="44644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2411760" y="3284984"/>
            <a:ext cx="6696744" cy="1416861"/>
          </a:xfrm>
          <a:solidFill>
            <a:schemeClr val="bg1"/>
          </a:solidFill>
        </p:spPr>
        <p:txBody>
          <a:bodyPr>
            <a:noAutofit/>
          </a:bodyPr>
          <a:lstStyle/>
          <a:p>
            <a:pPr algn="r"/>
            <a:r>
              <a:rPr lang="en-US" sz="3000" b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At-Large Capacity </a:t>
            </a:r>
            <a:r>
              <a:rPr lang="en-US" sz="3000" b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Building Webinar</a:t>
            </a:r>
            <a:br>
              <a:rPr lang="en-US" sz="3000" b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3000" dirty="0"/>
              <a:t>Topic of webinar</a:t>
            </a:r>
            <a:r>
              <a:rPr lang="ru-RU" sz="3000" dirty="0"/>
              <a:t/>
            </a:r>
            <a:br>
              <a:rPr lang="ru-RU" sz="3000" dirty="0"/>
            </a:br>
            <a:endParaRPr lang="ru-RU" sz="3000" b="1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27" name="Picture 3" descr="C:\Users\Филина\Desktop\EURALO work\webinars\unnamed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36" y="0"/>
            <a:ext cx="1844824" cy="18448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Заголовок 3"/>
          <p:cNvSpPr txBox="1">
            <a:spLocks/>
          </p:cNvSpPr>
          <p:nvPr/>
        </p:nvSpPr>
        <p:spPr>
          <a:xfrm>
            <a:off x="5508104" y="6588432"/>
            <a:ext cx="3605606" cy="26956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n-US" sz="1500" b="1" dirty="0" smtClean="0">
                <a:solidFill>
                  <a:schemeClr val="tx2">
                    <a:lumMod val="75000"/>
                  </a:schemeClr>
                </a:solidFill>
              </a:rPr>
              <a:t>4 </a:t>
            </a:r>
            <a:r>
              <a:rPr lang="en-US" sz="1500" b="1" dirty="0">
                <a:solidFill>
                  <a:schemeClr val="tx2">
                    <a:lumMod val="75000"/>
                  </a:schemeClr>
                </a:solidFill>
              </a:rPr>
              <a:t>May 2020 at 15:00 </a:t>
            </a:r>
            <a:r>
              <a:rPr lang="en-US" sz="1500" b="1" dirty="0" smtClean="0">
                <a:solidFill>
                  <a:schemeClr val="tx2">
                    <a:lumMod val="75000"/>
                  </a:schemeClr>
                </a:solidFill>
              </a:rPr>
              <a:t>UTC for </a:t>
            </a:r>
            <a:r>
              <a:rPr lang="en-US" sz="1500" b="1" dirty="0">
                <a:solidFill>
                  <a:schemeClr val="tx2">
                    <a:lumMod val="75000"/>
                  </a:schemeClr>
                </a:solidFill>
              </a:rPr>
              <a:t>90 minutes.</a:t>
            </a:r>
            <a:endParaRPr lang="ru-RU" sz="1500" b="1" dirty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AutoShape 4" descr="https://images.wallpaperscraft.ru/image/naushniki_noutbuk_macbook_apple_107920_938x1668.jpg"/>
          <p:cNvSpPr>
            <a:spLocks noChangeAspect="1" noChangeArrowheads="1"/>
          </p:cNvSpPr>
          <p:nvPr/>
        </p:nvSpPr>
        <p:spPr bwMode="auto">
          <a:xfrm>
            <a:off x="63500" y="-136525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6" name="AutoShape 7" descr="https://bestvietnam.ru/wp-content/uploads/2019/06/%D0%98%D0%BD%D1%82%D0%B5%D1%80%D0%BD%D0%B5%D1%82-%D0%BA%D0%B0%D1%84%D0%B5.jpg"/>
          <p:cNvSpPr>
            <a:spLocks noChangeAspect="1" noChangeArrowheads="1"/>
          </p:cNvSpPr>
          <p:nvPr/>
        </p:nvSpPr>
        <p:spPr bwMode="auto">
          <a:xfrm>
            <a:off x="215900" y="15875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317236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1710</TotalTime>
  <Words>14</Words>
  <Application>Microsoft Office PowerPoint</Application>
  <PresentationFormat>Экран (4:3)</PresentationFormat>
  <Paragraphs>2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At-Large Capacity Building Webinar Topic of webinar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Филина</dc:creator>
  <cp:lastModifiedBy>Филина</cp:lastModifiedBy>
  <cp:revision>33</cp:revision>
  <dcterms:created xsi:type="dcterms:W3CDTF">2020-04-29T11:56:06Z</dcterms:created>
  <dcterms:modified xsi:type="dcterms:W3CDTF">2020-04-30T17:30:30Z</dcterms:modified>
</cp:coreProperties>
</file>