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6" autoAdjust="0"/>
    <p:restoredTop sz="94109" autoAdjust="0"/>
  </p:normalViewPr>
  <p:slideViewPr>
    <p:cSldViewPr snapToGrid="0" snapToObjects="1">
      <p:cViewPr varScale="1">
        <p:scale>
          <a:sx n="105" d="100"/>
          <a:sy n="105" d="100"/>
        </p:scale>
        <p:origin x="1488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ATRT3 Questions to </a:t>
            </a:r>
            <a:r>
              <a:rPr lang="en-US" dirty="0" err="1" smtClean="0"/>
              <a:t>ccNSO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-524256" y="1409252"/>
            <a:ext cx="9290304" cy="4571813"/>
          </a:xfrm>
        </p:spPr>
        <p:txBody>
          <a:bodyPr/>
          <a:lstStyle/>
          <a:p>
            <a:pPr lvl="2"/>
            <a:r>
              <a:rPr lang="en-US" sz="1800" dirty="0"/>
              <a:t>Are your community members satisfied with their interaction with the GAC? What types of improvements would your community like to see implemented</a:t>
            </a:r>
            <a:r>
              <a:rPr lang="en-US" sz="1800" dirty="0" smtClean="0"/>
              <a:t>?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What is your perception of transparency within policy development process, including the EPDP? </a:t>
            </a:r>
            <a:endParaRPr lang="en-US" sz="1800" dirty="0" smtClean="0"/>
          </a:p>
          <a:p>
            <a:pPr lvl="2"/>
            <a:endParaRPr lang="en-US" sz="1800" dirty="0"/>
          </a:p>
          <a:p>
            <a:pPr lvl="2" fontAlgn="base"/>
            <a:r>
              <a:rPr lang="en-US" sz="1800" dirty="0"/>
              <a:t>Is there anything else you’d like to share from the perspective of accountability and transparency?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8381</TotalTime>
  <Words>59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ＭＳ Ｐゴシック</vt:lpstr>
      <vt:lpstr>Segoe UI</vt:lpstr>
      <vt:lpstr>Wingdings</vt:lpstr>
      <vt:lpstr>Arial</vt:lpstr>
      <vt:lpstr>ICANNPPT_Arial_4x3_June 2017_potx</vt:lpstr>
      <vt:lpstr>ATRT3 Questions to ccNSO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Jennifer Bryce</dc:creator>
  <cp:lastModifiedBy>Microsoft Office User</cp:lastModifiedBy>
  <cp:revision>6</cp:revision>
  <cp:lastPrinted>2017-01-26T19:29:02Z</cp:lastPrinted>
  <dcterms:created xsi:type="dcterms:W3CDTF">2017-06-19T14:23:09Z</dcterms:created>
  <dcterms:modified xsi:type="dcterms:W3CDTF">2019-06-24T10:08:41Z</dcterms:modified>
</cp:coreProperties>
</file>