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8" r:id="rId2"/>
    <p:sldId id="325" r:id="rId3"/>
    <p:sldId id="329" r:id="rId4"/>
    <p:sldId id="327" r:id="rId5"/>
    <p:sldId id="326" r:id="rId6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17"/>
    <p:restoredTop sz="96327"/>
  </p:normalViewPr>
  <p:slideViewPr>
    <p:cSldViewPr snapToGrid="0" snapToObjects="1">
      <p:cViewPr varScale="1">
        <p:scale>
          <a:sx n="85" d="100"/>
          <a:sy n="85" d="100"/>
        </p:scale>
        <p:origin x="17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888E78-FC1D-44DA-9B91-E3E6F5576B9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138215-6E7E-4501-8FB2-F581AFAAD40A}">
      <dgm:prSet custT="1"/>
      <dgm:spPr/>
      <dgm:t>
        <a:bodyPr/>
        <a:lstStyle/>
        <a:p>
          <a:r>
            <a:rPr lang="en-GB" sz="1800" dirty="0"/>
            <a:t>Working Groups &amp; Committees</a:t>
          </a:r>
          <a:endParaRPr lang="en-US" sz="1800" dirty="0"/>
        </a:p>
      </dgm:t>
    </dgm:pt>
    <dgm:pt modelId="{EB8A1959-992D-4B4C-A9DD-C8F5B796C207}" type="parTrans" cxnId="{57F91274-5058-439E-AB58-DA1EF3836766}">
      <dgm:prSet/>
      <dgm:spPr/>
      <dgm:t>
        <a:bodyPr/>
        <a:lstStyle/>
        <a:p>
          <a:endParaRPr lang="en-US" sz="1800"/>
        </a:p>
      </dgm:t>
    </dgm:pt>
    <dgm:pt modelId="{7D1FFD04-85B6-4466-911F-4CAF0E6CD33A}" type="sibTrans" cxnId="{57F91274-5058-439E-AB58-DA1EF3836766}">
      <dgm:prSet/>
      <dgm:spPr/>
      <dgm:t>
        <a:bodyPr/>
        <a:lstStyle/>
        <a:p>
          <a:endParaRPr lang="en-US" sz="1800"/>
        </a:p>
      </dgm:t>
    </dgm:pt>
    <dgm:pt modelId="{63024CBC-D3B5-4302-AC19-6FD7330E9A9D}">
      <dgm:prSet custT="1"/>
      <dgm:spPr/>
      <dgm:t>
        <a:bodyPr/>
        <a:lstStyle/>
        <a:p>
          <a:r>
            <a:rPr lang="en-GB" sz="1800" dirty="0"/>
            <a:t>Working sessions: DASC, IGLC, SOPC, ccPDP3-RM, ccPDP4-IDN, MPC, Tech WG</a:t>
          </a:r>
          <a:endParaRPr lang="en-US" sz="1800" dirty="0"/>
        </a:p>
      </dgm:t>
    </dgm:pt>
    <dgm:pt modelId="{02C84D4E-E53F-4A9B-B954-855DD1081531}" type="parTrans" cxnId="{F3F8C559-B467-452F-BEBA-EB3EEA3FB22E}">
      <dgm:prSet/>
      <dgm:spPr/>
      <dgm:t>
        <a:bodyPr/>
        <a:lstStyle/>
        <a:p>
          <a:endParaRPr lang="en-US" sz="1800"/>
        </a:p>
      </dgm:t>
    </dgm:pt>
    <dgm:pt modelId="{B6E4BFF6-FECA-449B-9CCA-FAB057F67ED2}" type="sibTrans" cxnId="{F3F8C559-B467-452F-BEBA-EB3EEA3FB22E}">
      <dgm:prSet/>
      <dgm:spPr/>
      <dgm:t>
        <a:bodyPr/>
        <a:lstStyle/>
        <a:p>
          <a:endParaRPr lang="en-US" sz="1800"/>
        </a:p>
      </dgm:t>
    </dgm:pt>
    <dgm:pt modelId="{489B80D0-33C0-4093-B3EC-13A3CAE7B083}">
      <dgm:prSet custT="1"/>
      <dgm:spPr/>
      <dgm:t>
        <a:bodyPr/>
        <a:lstStyle/>
        <a:p>
          <a:r>
            <a:rPr lang="en-GB" sz="1800" dirty="0"/>
            <a:t>Tech Day</a:t>
          </a:r>
          <a:endParaRPr lang="en-US" sz="1800" dirty="0"/>
        </a:p>
      </dgm:t>
    </dgm:pt>
    <dgm:pt modelId="{1DB94DC7-A5FC-4773-9AD5-8FF9A536E6FB}" type="parTrans" cxnId="{C963FAD9-8D57-4FCC-86C8-0CAB5C7DD4E7}">
      <dgm:prSet/>
      <dgm:spPr/>
      <dgm:t>
        <a:bodyPr/>
        <a:lstStyle/>
        <a:p>
          <a:endParaRPr lang="en-US" sz="1800"/>
        </a:p>
      </dgm:t>
    </dgm:pt>
    <dgm:pt modelId="{1DED3668-380D-41A8-82CF-B7528C846CD0}" type="sibTrans" cxnId="{C963FAD9-8D57-4FCC-86C8-0CAB5C7DD4E7}">
      <dgm:prSet/>
      <dgm:spPr/>
      <dgm:t>
        <a:bodyPr/>
        <a:lstStyle/>
        <a:p>
          <a:endParaRPr lang="en-US" sz="1800"/>
        </a:p>
      </dgm:t>
    </dgm:pt>
    <dgm:pt modelId="{0479E33C-D165-4C35-8CA7-00510099DABD}">
      <dgm:prSet custT="1"/>
      <dgm:spPr/>
      <dgm:t>
        <a:bodyPr/>
        <a:lstStyle/>
        <a:p>
          <a:r>
            <a:rPr lang="en-GB" sz="1800"/>
            <a:t>Policy</a:t>
          </a:r>
          <a:endParaRPr lang="en-US" sz="1800"/>
        </a:p>
      </dgm:t>
    </dgm:pt>
    <dgm:pt modelId="{D1644446-E827-4632-807E-E093B3294FEC}" type="parTrans" cxnId="{FA75FFFC-3461-49A2-87AE-E178C28144CD}">
      <dgm:prSet/>
      <dgm:spPr/>
      <dgm:t>
        <a:bodyPr/>
        <a:lstStyle/>
        <a:p>
          <a:endParaRPr lang="en-US" sz="1800"/>
        </a:p>
      </dgm:t>
    </dgm:pt>
    <dgm:pt modelId="{0EF0E174-0CC2-41AD-9163-7E43FB926E70}" type="sibTrans" cxnId="{FA75FFFC-3461-49A2-87AE-E178C28144CD}">
      <dgm:prSet/>
      <dgm:spPr/>
      <dgm:t>
        <a:bodyPr/>
        <a:lstStyle/>
        <a:p>
          <a:endParaRPr lang="en-US" sz="1800"/>
        </a:p>
      </dgm:t>
    </dgm:pt>
    <dgm:pt modelId="{74CBA922-DC6C-471A-B506-17B6123BDACA}">
      <dgm:prSet custT="1"/>
      <dgm:spPr/>
      <dgm:t>
        <a:bodyPr/>
        <a:lstStyle/>
        <a:p>
          <a:r>
            <a:rPr lang="en-GB" sz="1800"/>
            <a:t>ccPDP3-Review Mechanism &amp; ccPDP4-IDN</a:t>
          </a:r>
          <a:endParaRPr lang="en-US" sz="1800"/>
        </a:p>
      </dgm:t>
    </dgm:pt>
    <dgm:pt modelId="{E75F6CA6-245F-41BE-AE40-E0194D434E3E}" type="parTrans" cxnId="{25B5DA2C-6991-46E5-9B22-1CCF06DEF6A0}">
      <dgm:prSet/>
      <dgm:spPr/>
      <dgm:t>
        <a:bodyPr/>
        <a:lstStyle/>
        <a:p>
          <a:endParaRPr lang="en-US" sz="1800"/>
        </a:p>
      </dgm:t>
    </dgm:pt>
    <dgm:pt modelId="{8B4C5BB6-71E1-4B38-8F21-5E7A474B79CB}" type="sibTrans" cxnId="{25B5DA2C-6991-46E5-9B22-1CCF06DEF6A0}">
      <dgm:prSet/>
      <dgm:spPr/>
      <dgm:t>
        <a:bodyPr/>
        <a:lstStyle/>
        <a:p>
          <a:endParaRPr lang="en-US" sz="1800"/>
        </a:p>
      </dgm:t>
    </dgm:pt>
    <dgm:pt modelId="{A236570A-A42F-451D-8772-A4E940EE405F}">
      <dgm:prSet custT="1"/>
      <dgm:spPr/>
      <dgm:t>
        <a:bodyPr/>
        <a:lstStyle/>
        <a:p>
          <a:r>
            <a:rPr lang="en-GB" sz="1800"/>
            <a:t>Universal Acceptance</a:t>
          </a:r>
          <a:endParaRPr lang="en-US" sz="1800"/>
        </a:p>
      </dgm:t>
    </dgm:pt>
    <dgm:pt modelId="{E31EFA34-6F90-410C-9437-3EF4E0357F67}" type="parTrans" cxnId="{0471A032-980D-41D0-AC3A-864D69BD38EA}">
      <dgm:prSet/>
      <dgm:spPr/>
      <dgm:t>
        <a:bodyPr/>
        <a:lstStyle/>
        <a:p>
          <a:endParaRPr lang="en-US" sz="1800"/>
        </a:p>
      </dgm:t>
    </dgm:pt>
    <dgm:pt modelId="{504CFBD4-6C14-44AA-9E4D-15D1FDCD0F68}" type="sibTrans" cxnId="{0471A032-980D-41D0-AC3A-864D69BD38EA}">
      <dgm:prSet/>
      <dgm:spPr/>
      <dgm:t>
        <a:bodyPr/>
        <a:lstStyle/>
        <a:p>
          <a:endParaRPr lang="en-US" sz="1800"/>
        </a:p>
      </dgm:t>
    </dgm:pt>
    <dgm:pt modelId="{F3645BBD-51A7-4F5E-95D8-8C9F3E2A8EFE}">
      <dgm:prSet custT="1"/>
      <dgm:spPr/>
      <dgm:t>
        <a:bodyPr/>
        <a:lstStyle/>
        <a:p>
          <a:r>
            <a:rPr lang="en-GB" sz="1800" dirty="0"/>
            <a:t>What is the role of the ccNSO? How to best serve ccTLDs?</a:t>
          </a:r>
          <a:endParaRPr lang="en-US" sz="1800" dirty="0"/>
        </a:p>
      </dgm:t>
    </dgm:pt>
    <dgm:pt modelId="{D690862B-38CC-4B7D-B827-5AE1CA7980D0}" type="parTrans" cxnId="{5844A477-A72F-43EB-8295-5636481211C2}">
      <dgm:prSet/>
      <dgm:spPr/>
      <dgm:t>
        <a:bodyPr/>
        <a:lstStyle/>
        <a:p>
          <a:endParaRPr lang="en-US" sz="1800"/>
        </a:p>
      </dgm:t>
    </dgm:pt>
    <dgm:pt modelId="{6C93D984-1961-4229-BF64-F556064BD6B8}" type="sibTrans" cxnId="{5844A477-A72F-43EB-8295-5636481211C2}">
      <dgm:prSet/>
      <dgm:spPr/>
      <dgm:t>
        <a:bodyPr/>
        <a:lstStyle/>
        <a:p>
          <a:endParaRPr lang="en-US" sz="1800"/>
        </a:p>
      </dgm:t>
    </dgm:pt>
    <dgm:pt modelId="{FDC0041A-ED77-4AB1-A27D-C45CE52E1DE5}">
      <dgm:prSet custT="1"/>
      <dgm:spPr/>
      <dgm:t>
        <a:bodyPr/>
        <a:lstStyle/>
        <a:p>
          <a:r>
            <a:rPr lang="en-GB" sz="1800"/>
            <a:t>ccNSO Governance</a:t>
          </a:r>
          <a:endParaRPr lang="en-US" sz="1800"/>
        </a:p>
      </dgm:t>
    </dgm:pt>
    <dgm:pt modelId="{9FF5E7A1-5003-48C5-B019-E52469068287}" type="parTrans" cxnId="{9FBDB4DE-174A-42C0-99BE-2C6BF14DC549}">
      <dgm:prSet/>
      <dgm:spPr/>
      <dgm:t>
        <a:bodyPr/>
        <a:lstStyle/>
        <a:p>
          <a:endParaRPr lang="en-US" sz="1800"/>
        </a:p>
      </dgm:t>
    </dgm:pt>
    <dgm:pt modelId="{C1638ECC-69F5-41E8-94C3-4558343AAD0F}" type="sibTrans" cxnId="{9FBDB4DE-174A-42C0-99BE-2C6BF14DC549}">
      <dgm:prSet/>
      <dgm:spPr/>
      <dgm:t>
        <a:bodyPr/>
        <a:lstStyle/>
        <a:p>
          <a:endParaRPr lang="en-US" sz="1800"/>
        </a:p>
      </dgm:t>
    </dgm:pt>
    <dgm:pt modelId="{668A0332-060A-45E7-9D15-EDF6112FAFDF}">
      <dgm:prSet custT="1"/>
      <dgm:spPr/>
      <dgm:t>
        <a:bodyPr/>
        <a:lstStyle/>
        <a:p>
          <a:r>
            <a:rPr lang="en-GB" sz="1800" dirty="0"/>
            <a:t>Conflict of Interest &amp; Statement of Interest proposals and heads up upcoming </a:t>
          </a:r>
          <a:r>
            <a:rPr lang="en-GB" sz="1800" dirty="0" err="1"/>
            <a:t>votings</a:t>
          </a:r>
          <a:endParaRPr lang="en-US" sz="1800" dirty="0"/>
        </a:p>
      </dgm:t>
    </dgm:pt>
    <dgm:pt modelId="{9F88E61B-790D-4ADD-B7C6-124051D90CE0}" type="parTrans" cxnId="{E06CF421-41CA-44B5-9406-5297FDCF1612}">
      <dgm:prSet/>
      <dgm:spPr/>
      <dgm:t>
        <a:bodyPr/>
        <a:lstStyle/>
        <a:p>
          <a:endParaRPr lang="en-US" sz="1800"/>
        </a:p>
      </dgm:t>
    </dgm:pt>
    <dgm:pt modelId="{9A1BE2F5-E003-4E9E-B3CD-39EB119A9FE8}" type="sibTrans" cxnId="{E06CF421-41CA-44B5-9406-5297FDCF1612}">
      <dgm:prSet/>
      <dgm:spPr/>
      <dgm:t>
        <a:bodyPr/>
        <a:lstStyle/>
        <a:p>
          <a:endParaRPr lang="en-US" sz="1800"/>
        </a:p>
      </dgm:t>
    </dgm:pt>
    <dgm:pt modelId="{E339BA13-B4CC-4143-BD89-DC1DA6794FC9}">
      <dgm:prSet custT="1"/>
      <dgm:spPr/>
      <dgm:t>
        <a:bodyPr/>
        <a:lstStyle/>
        <a:p>
          <a:r>
            <a:rPr lang="en-GB" sz="1800"/>
            <a:t>Protection of geographical indications</a:t>
          </a:r>
          <a:endParaRPr lang="en-US" sz="1800"/>
        </a:p>
      </dgm:t>
    </dgm:pt>
    <dgm:pt modelId="{BA1B0CC2-67BF-4C54-8250-90B08B8EF097}" type="parTrans" cxnId="{76F2BD62-76D1-423E-9F8C-E92803E5D4E0}">
      <dgm:prSet/>
      <dgm:spPr/>
      <dgm:t>
        <a:bodyPr/>
        <a:lstStyle/>
        <a:p>
          <a:endParaRPr lang="en-US" sz="1800"/>
        </a:p>
      </dgm:t>
    </dgm:pt>
    <dgm:pt modelId="{A2DA57F8-AE23-487D-B905-5241C7C20C5D}" type="sibTrans" cxnId="{76F2BD62-76D1-423E-9F8C-E92803E5D4E0}">
      <dgm:prSet/>
      <dgm:spPr/>
      <dgm:t>
        <a:bodyPr/>
        <a:lstStyle/>
        <a:p>
          <a:endParaRPr lang="en-US" sz="1800"/>
        </a:p>
      </dgm:t>
    </dgm:pt>
    <dgm:pt modelId="{1A17EF02-BA6E-4A6C-9A00-9477A13C4E6A}">
      <dgm:prSet custT="1"/>
      <dgm:spPr/>
      <dgm:t>
        <a:bodyPr/>
        <a:lstStyle/>
        <a:p>
          <a:r>
            <a:rPr lang="en-GB" sz="1800" dirty="0"/>
            <a:t>What is the impact on ccTLDs?</a:t>
          </a:r>
          <a:endParaRPr lang="en-US" sz="1800" dirty="0"/>
        </a:p>
      </dgm:t>
    </dgm:pt>
    <dgm:pt modelId="{13245734-5732-4BC6-9C6E-DAA12DBC0A5B}" type="parTrans" cxnId="{7A4B3549-1FC3-4037-AA47-9FBFD449A236}">
      <dgm:prSet/>
      <dgm:spPr/>
      <dgm:t>
        <a:bodyPr/>
        <a:lstStyle/>
        <a:p>
          <a:endParaRPr lang="en-US" sz="1800"/>
        </a:p>
      </dgm:t>
    </dgm:pt>
    <dgm:pt modelId="{986CC3CE-2BDB-45B8-AB56-F80832228991}" type="sibTrans" cxnId="{7A4B3549-1FC3-4037-AA47-9FBFD449A236}">
      <dgm:prSet/>
      <dgm:spPr/>
      <dgm:t>
        <a:bodyPr/>
        <a:lstStyle/>
        <a:p>
          <a:endParaRPr lang="en-US" sz="1800"/>
        </a:p>
      </dgm:t>
    </dgm:pt>
    <dgm:pt modelId="{4771A054-ADB3-4808-BFD2-EE602EDBC2B0}">
      <dgm:prSet custT="1"/>
      <dgm:spPr/>
      <dgm:t>
        <a:bodyPr/>
        <a:lstStyle/>
        <a:p>
          <a:r>
            <a:rPr lang="en-GB" sz="1800"/>
            <a:t>ccTLD News Session</a:t>
          </a:r>
          <a:endParaRPr lang="en-US" sz="1800"/>
        </a:p>
      </dgm:t>
    </dgm:pt>
    <dgm:pt modelId="{13818257-E131-40D4-9244-C56BF2F26D35}" type="parTrans" cxnId="{71EA9BAB-61AE-429A-9FC5-F46979BDDC96}">
      <dgm:prSet/>
      <dgm:spPr/>
      <dgm:t>
        <a:bodyPr/>
        <a:lstStyle/>
        <a:p>
          <a:endParaRPr lang="en-US" sz="1800"/>
        </a:p>
      </dgm:t>
    </dgm:pt>
    <dgm:pt modelId="{618431A8-580E-4056-A25D-26322888D966}" type="sibTrans" cxnId="{71EA9BAB-61AE-429A-9FC5-F46979BDDC96}">
      <dgm:prSet/>
      <dgm:spPr/>
      <dgm:t>
        <a:bodyPr/>
        <a:lstStyle/>
        <a:p>
          <a:endParaRPr lang="en-US" sz="1800"/>
        </a:p>
      </dgm:t>
    </dgm:pt>
    <dgm:pt modelId="{933DF1F7-9FAB-45C5-AA9D-83ABAEA1A746}">
      <dgm:prSet custT="1"/>
      <dgm:spPr/>
      <dgm:t>
        <a:bodyPr/>
        <a:lstStyle/>
        <a:p>
          <a:r>
            <a:rPr lang="en-GB" sz="1800" dirty="0"/>
            <a:t>latest news from ccTLDs</a:t>
          </a:r>
          <a:endParaRPr lang="en-US" sz="1800" dirty="0"/>
        </a:p>
      </dgm:t>
    </dgm:pt>
    <dgm:pt modelId="{C864534F-1C84-4F7A-B5D8-E33F4CE75DF3}" type="parTrans" cxnId="{9E130F96-F026-4832-A7FF-5259E9C00789}">
      <dgm:prSet/>
      <dgm:spPr/>
      <dgm:t>
        <a:bodyPr/>
        <a:lstStyle/>
        <a:p>
          <a:endParaRPr lang="en-US" sz="1800"/>
        </a:p>
      </dgm:t>
    </dgm:pt>
    <dgm:pt modelId="{AFC8AD53-B678-4E09-B235-B483E9F52924}" type="sibTrans" cxnId="{9E130F96-F026-4832-A7FF-5259E9C00789}">
      <dgm:prSet/>
      <dgm:spPr/>
      <dgm:t>
        <a:bodyPr/>
        <a:lstStyle/>
        <a:p>
          <a:endParaRPr lang="en-US" sz="1800"/>
        </a:p>
      </dgm:t>
    </dgm:pt>
    <dgm:pt modelId="{8335ED8E-3273-0B4E-8A2C-F3E6BD06F247}">
      <dgm:prSet custT="1"/>
      <dgm:spPr/>
      <dgm:t>
        <a:bodyPr/>
        <a:lstStyle/>
        <a:p>
          <a:r>
            <a:rPr lang="en-GB" sz="1800" b="0" i="0" dirty="0"/>
            <a:t>Technical and operational registry topics, security, and other DNS-related work</a:t>
          </a:r>
          <a:r>
            <a:rPr lang="en-US" sz="1800" dirty="0"/>
            <a:t> </a:t>
          </a:r>
        </a:p>
      </dgm:t>
    </dgm:pt>
    <dgm:pt modelId="{A2F3082A-32D9-8C42-8C51-9888738A8D6A}" type="parTrans" cxnId="{6AD04555-5402-0C4E-9A8D-C9F134C20C5D}">
      <dgm:prSet/>
      <dgm:spPr/>
      <dgm:t>
        <a:bodyPr/>
        <a:lstStyle/>
        <a:p>
          <a:endParaRPr lang="en-GB"/>
        </a:p>
      </dgm:t>
    </dgm:pt>
    <dgm:pt modelId="{D6B60BCF-010F-3E46-BE39-66EB2AFCD8A8}" type="sibTrans" cxnId="{6AD04555-5402-0C4E-9A8D-C9F134C20C5D}">
      <dgm:prSet/>
      <dgm:spPr/>
      <dgm:t>
        <a:bodyPr/>
        <a:lstStyle/>
        <a:p>
          <a:endParaRPr lang="en-GB"/>
        </a:p>
      </dgm:t>
    </dgm:pt>
    <dgm:pt modelId="{E01E6195-1BEC-F049-9151-2A3657EAE84D}" type="pres">
      <dgm:prSet presAssocID="{1A888E78-FC1D-44DA-9B91-E3E6F5576B97}" presName="linear" presStyleCnt="0">
        <dgm:presLayoutVars>
          <dgm:dir/>
          <dgm:animLvl val="lvl"/>
          <dgm:resizeHandles val="exact"/>
        </dgm:presLayoutVars>
      </dgm:prSet>
      <dgm:spPr/>
    </dgm:pt>
    <dgm:pt modelId="{B2639122-228A-2444-9C36-320BDDE4CA38}" type="pres">
      <dgm:prSet presAssocID="{B5138215-6E7E-4501-8FB2-F581AFAAD40A}" presName="parentLin" presStyleCnt="0"/>
      <dgm:spPr/>
    </dgm:pt>
    <dgm:pt modelId="{A6FB59A9-DCE3-324E-A6C7-F963ACDEFAA6}" type="pres">
      <dgm:prSet presAssocID="{B5138215-6E7E-4501-8FB2-F581AFAAD40A}" presName="parentLeftMargin" presStyleLbl="node1" presStyleIdx="0" presStyleCnt="7"/>
      <dgm:spPr/>
    </dgm:pt>
    <dgm:pt modelId="{3BF990C0-2298-794F-A6FE-2E2CD215E1A8}" type="pres">
      <dgm:prSet presAssocID="{B5138215-6E7E-4501-8FB2-F581AFAAD40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D196133-A75A-3C4D-8491-77422A8698AC}" type="pres">
      <dgm:prSet presAssocID="{B5138215-6E7E-4501-8FB2-F581AFAAD40A}" presName="negativeSpace" presStyleCnt="0"/>
      <dgm:spPr/>
    </dgm:pt>
    <dgm:pt modelId="{2081DF18-D628-CB4B-8B85-75C1465AED08}" type="pres">
      <dgm:prSet presAssocID="{B5138215-6E7E-4501-8FB2-F581AFAAD40A}" presName="childText" presStyleLbl="conFgAcc1" presStyleIdx="0" presStyleCnt="7">
        <dgm:presLayoutVars>
          <dgm:bulletEnabled val="1"/>
        </dgm:presLayoutVars>
      </dgm:prSet>
      <dgm:spPr/>
    </dgm:pt>
    <dgm:pt modelId="{455A41E7-F6B9-F447-83B7-5F1F6A00B0CF}" type="pres">
      <dgm:prSet presAssocID="{7D1FFD04-85B6-4466-911F-4CAF0E6CD33A}" presName="spaceBetweenRectangles" presStyleCnt="0"/>
      <dgm:spPr/>
    </dgm:pt>
    <dgm:pt modelId="{653904A8-8FEE-2240-883C-CF397FDBE24A}" type="pres">
      <dgm:prSet presAssocID="{489B80D0-33C0-4093-B3EC-13A3CAE7B083}" presName="parentLin" presStyleCnt="0"/>
      <dgm:spPr/>
    </dgm:pt>
    <dgm:pt modelId="{320D258D-E252-A649-889E-7386522BEDA2}" type="pres">
      <dgm:prSet presAssocID="{489B80D0-33C0-4093-B3EC-13A3CAE7B083}" presName="parentLeftMargin" presStyleLbl="node1" presStyleIdx="0" presStyleCnt="7"/>
      <dgm:spPr/>
    </dgm:pt>
    <dgm:pt modelId="{009EA03F-062A-DD49-AC6D-C0B397698EBD}" type="pres">
      <dgm:prSet presAssocID="{489B80D0-33C0-4093-B3EC-13A3CAE7B083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036FCDA5-C94F-FA49-A43C-7732C73852E5}" type="pres">
      <dgm:prSet presAssocID="{489B80D0-33C0-4093-B3EC-13A3CAE7B083}" presName="negativeSpace" presStyleCnt="0"/>
      <dgm:spPr/>
    </dgm:pt>
    <dgm:pt modelId="{FD6813E1-793F-6B48-9363-9454D72AE1E9}" type="pres">
      <dgm:prSet presAssocID="{489B80D0-33C0-4093-B3EC-13A3CAE7B083}" presName="childText" presStyleLbl="conFgAcc1" presStyleIdx="1" presStyleCnt="7">
        <dgm:presLayoutVars>
          <dgm:bulletEnabled val="1"/>
        </dgm:presLayoutVars>
      </dgm:prSet>
      <dgm:spPr/>
    </dgm:pt>
    <dgm:pt modelId="{D3150F2F-EC88-9740-8F2F-3329DBFD35E8}" type="pres">
      <dgm:prSet presAssocID="{1DED3668-380D-41A8-82CF-B7528C846CD0}" presName="spaceBetweenRectangles" presStyleCnt="0"/>
      <dgm:spPr/>
    </dgm:pt>
    <dgm:pt modelId="{AFF574B9-C037-2F4A-89AB-26E3B1863242}" type="pres">
      <dgm:prSet presAssocID="{0479E33C-D165-4C35-8CA7-00510099DABD}" presName="parentLin" presStyleCnt="0"/>
      <dgm:spPr/>
    </dgm:pt>
    <dgm:pt modelId="{58F3F4C0-0EE2-B845-ADF1-70099A5A8E6A}" type="pres">
      <dgm:prSet presAssocID="{0479E33C-D165-4C35-8CA7-00510099DABD}" presName="parentLeftMargin" presStyleLbl="node1" presStyleIdx="1" presStyleCnt="7"/>
      <dgm:spPr/>
    </dgm:pt>
    <dgm:pt modelId="{74544389-9BDA-604D-A5D1-640CDC231174}" type="pres">
      <dgm:prSet presAssocID="{0479E33C-D165-4C35-8CA7-00510099DABD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E7803DB5-6B60-B342-96A6-05BD531D2247}" type="pres">
      <dgm:prSet presAssocID="{0479E33C-D165-4C35-8CA7-00510099DABD}" presName="negativeSpace" presStyleCnt="0"/>
      <dgm:spPr/>
    </dgm:pt>
    <dgm:pt modelId="{9CF4CBED-A801-E349-8D13-6BFD808F5DA0}" type="pres">
      <dgm:prSet presAssocID="{0479E33C-D165-4C35-8CA7-00510099DABD}" presName="childText" presStyleLbl="conFgAcc1" presStyleIdx="2" presStyleCnt="7">
        <dgm:presLayoutVars>
          <dgm:bulletEnabled val="1"/>
        </dgm:presLayoutVars>
      </dgm:prSet>
      <dgm:spPr/>
    </dgm:pt>
    <dgm:pt modelId="{E12A04E5-AC53-4A40-B3F3-50CD9236A5D0}" type="pres">
      <dgm:prSet presAssocID="{0EF0E174-0CC2-41AD-9163-7E43FB926E70}" presName="spaceBetweenRectangles" presStyleCnt="0"/>
      <dgm:spPr/>
    </dgm:pt>
    <dgm:pt modelId="{B601A7F2-7F86-D843-980E-E30754FDA922}" type="pres">
      <dgm:prSet presAssocID="{A236570A-A42F-451D-8772-A4E940EE405F}" presName="parentLin" presStyleCnt="0"/>
      <dgm:spPr/>
    </dgm:pt>
    <dgm:pt modelId="{51126C8F-57AD-E345-A42F-E2A7EC44588A}" type="pres">
      <dgm:prSet presAssocID="{A236570A-A42F-451D-8772-A4E940EE405F}" presName="parentLeftMargin" presStyleLbl="node1" presStyleIdx="2" presStyleCnt="7"/>
      <dgm:spPr/>
    </dgm:pt>
    <dgm:pt modelId="{E4F0022F-9951-E14E-B6AD-029F0FB125E0}" type="pres">
      <dgm:prSet presAssocID="{A236570A-A42F-451D-8772-A4E940EE405F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85BBE83-8E57-0F47-8B81-30E45DF66253}" type="pres">
      <dgm:prSet presAssocID="{A236570A-A42F-451D-8772-A4E940EE405F}" presName="negativeSpace" presStyleCnt="0"/>
      <dgm:spPr/>
    </dgm:pt>
    <dgm:pt modelId="{A536A312-DD99-3247-80C6-621D44F18BFC}" type="pres">
      <dgm:prSet presAssocID="{A236570A-A42F-451D-8772-A4E940EE405F}" presName="childText" presStyleLbl="conFgAcc1" presStyleIdx="3" presStyleCnt="7">
        <dgm:presLayoutVars>
          <dgm:bulletEnabled val="1"/>
        </dgm:presLayoutVars>
      </dgm:prSet>
      <dgm:spPr/>
    </dgm:pt>
    <dgm:pt modelId="{A1FDB757-EDE2-1A46-B573-2FABAE1F766A}" type="pres">
      <dgm:prSet presAssocID="{504CFBD4-6C14-44AA-9E4D-15D1FDCD0F68}" presName="spaceBetweenRectangles" presStyleCnt="0"/>
      <dgm:spPr/>
    </dgm:pt>
    <dgm:pt modelId="{46349794-47A0-6947-8A94-C849C40F8C32}" type="pres">
      <dgm:prSet presAssocID="{FDC0041A-ED77-4AB1-A27D-C45CE52E1DE5}" presName="parentLin" presStyleCnt="0"/>
      <dgm:spPr/>
    </dgm:pt>
    <dgm:pt modelId="{B94047FE-89F2-E344-A9F0-AE3FF0BB3DF3}" type="pres">
      <dgm:prSet presAssocID="{FDC0041A-ED77-4AB1-A27D-C45CE52E1DE5}" presName="parentLeftMargin" presStyleLbl="node1" presStyleIdx="3" presStyleCnt="7"/>
      <dgm:spPr/>
    </dgm:pt>
    <dgm:pt modelId="{26CE8736-B749-6247-8229-659E353E1C9E}" type="pres">
      <dgm:prSet presAssocID="{FDC0041A-ED77-4AB1-A27D-C45CE52E1DE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B87432C-C840-C944-81B7-386BDAE2E424}" type="pres">
      <dgm:prSet presAssocID="{FDC0041A-ED77-4AB1-A27D-C45CE52E1DE5}" presName="negativeSpace" presStyleCnt="0"/>
      <dgm:spPr/>
    </dgm:pt>
    <dgm:pt modelId="{43B38AC0-A5B9-2B46-869A-D8FDC8360102}" type="pres">
      <dgm:prSet presAssocID="{FDC0041A-ED77-4AB1-A27D-C45CE52E1DE5}" presName="childText" presStyleLbl="conFgAcc1" presStyleIdx="4" presStyleCnt="7">
        <dgm:presLayoutVars>
          <dgm:bulletEnabled val="1"/>
        </dgm:presLayoutVars>
      </dgm:prSet>
      <dgm:spPr/>
    </dgm:pt>
    <dgm:pt modelId="{2E4454FC-75CA-EB4C-BB5C-24BCEDED2E5B}" type="pres">
      <dgm:prSet presAssocID="{C1638ECC-69F5-41E8-94C3-4558343AAD0F}" presName="spaceBetweenRectangles" presStyleCnt="0"/>
      <dgm:spPr/>
    </dgm:pt>
    <dgm:pt modelId="{6C567EDD-AF4F-2A41-A251-1BC745173F15}" type="pres">
      <dgm:prSet presAssocID="{E339BA13-B4CC-4143-BD89-DC1DA6794FC9}" presName="parentLin" presStyleCnt="0"/>
      <dgm:spPr/>
    </dgm:pt>
    <dgm:pt modelId="{810D52A5-3E51-5844-8A50-AA309FD60222}" type="pres">
      <dgm:prSet presAssocID="{E339BA13-B4CC-4143-BD89-DC1DA6794FC9}" presName="parentLeftMargin" presStyleLbl="node1" presStyleIdx="4" presStyleCnt="7"/>
      <dgm:spPr/>
    </dgm:pt>
    <dgm:pt modelId="{E44742CD-1CAA-6B4D-A614-F5C7443F2BA0}" type="pres">
      <dgm:prSet presAssocID="{E339BA13-B4CC-4143-BD89-DC1DA6794FC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FC9FFFC-0178-7041-8F5C-DCFEF930A64A}" type="pres">
      <dgm:prSet presAssocID="{E339BA13-B4CC-4143-BD89-DC1DA6794FC9}" presName="negativeSpace" presStyleCnt="0"/>
      <dgm:spPr/>
    </dgm:pt>
    <dgm:pt modelId="{FCF0B289-7CFA-B64A-8FE7-29F83E5D9005}" type="pres">
      <dgm:prSet presAssocID="{E339BA13-B4CC-4143-BD89-DC1DA6794FC9}" presName="childText" presStyleLbl="conFgAcc1" presStyleIdx="5" presStyleCnt="7">
        <dgm:presLayoutVars>
          <dgm:bulletEnabled val="1"/>
        </dgm:presLayoutVars>
      </dgm:prSet>
      <dgm:spPr/>
    </dgm:pt>
    <dgm:pt modelId="{5A0CCFD7-47B3-3046-977C-D4D7612E20DA}" type="pres">
      <dgm:prSet presAssocID="{A2DA57F8-AE23-487D-B905-5241C7C20C5D}" presName="spaceBetweenRectangles" presStyleCnt="0"/>
      <dgm:spPr/>
    </dgm:pt>
    <dgm:pt modelId="{2E623C55-48FA-D94F-AF8A-A9E4C7E729C0}" type="pres">
      <dgm:prSet presAssocID="{4771A054-ADB3-4808-BFD2-EE602EDBC2B0}" presName="parentLin" presStyleCnt="0"/>
      <dgm:spPr/>
    </dgm:pt>
    <dgm:pt modelId="{903340B4-F403-9748-BA04-EF3CF43ED081}" type="pres">
      <dgm:prSet presAssocID="{4771A054-ADB3-4808-BFD2-EE602EDBC2B0}" presName="parentLeftMargin" presStyleLbl="node1" presStyleIdx="5" presStyleCnt="7"/>
      <dgm:spPr/>
    </dgm:pt>
    <dgm:pt modelId="{5707D566-F149-AF40-8299-6AE936791FCD}" type="pres">
      <dgm:prSet presAssocID="{4771A054-ADB3-4808-BFD2-EE602EDBC2B0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728BAFB4-35D7-0846-B36A-0BD9636AD998}" type="pres">
      <dgm:prSet presAssocID="{4771A054-ADB3-4808-BFD2-EE602EDBC2B0}" presName="negativeSpace" presStyleCnt="0"/>
      <dgm:spPr/>
    </dgm:pt>
    <dgm:pt modelId="{6B254978-6307-F24D-9917-BA04F03270C0}" type="pres">
      <dgm:prSet presAssocID="{4771A054-ADB3-4808-BFD2-EE602EDBC2B0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F648A005-879D-E644-8BBE-C074D2445C96}" type="presOf" srcId="{4771A054-ADB3-4808-BFD2-EE602EDBC2B0}" destId="{903340B4-F403-9748-BA04-EF3CF43ED081}" srcOrd="0" destOrd="0" presId="urn:microsoft.com/office/officeart/2005/8/layout/list1"/>
    <dgm:cxn modelId="{252FB20A-ABC3-884A-BF53-267D86D7B74D}" type="presOf" srcId="{489B80D0-33C0-4093-B3EC-13A3CAE7B083}" destId="{320D258D-E252-A649-889E-7386522BEDA2}" srcOrd="0" destOrd="0" presId="urn:microsoft.com/office/officeart/2005/8/layout/list1"/>
    <dgm:cxn modelId="{36C1EB11-E6FF-9A41-991B-3E9F9087271A}" type="presOf" srcId="{F3645BBD-51A7-4F5E-95D8-8C9F3E2A8EFE}" destId="{A536A312-DD99-3247-80C6-621D44F18BFC}" srcOrd="0" destOrd="0" presId="urn:microsoft.com/office/officeart/2005/8/layout/list1"/>
    <dgm:cxn modelId="{E06CF421-41CA-44B5-9406-5297FDCF1612}" srcId="{FDC0041A-ED77-4AB1-A27D-C45CE52E1DE5}" destId="{668A0332-060A-45E7-9D15-EDF6112FAFDF}" srcOrd="0" destOrd="0" parTransId="{9F88E61B-790D-4ADD-B7C6-124051D90CE0}" sibTransId="{9A1BE2F5-E003-4E9E-B3CD-39EB119A9FE8}"/>
    <dgm:cxn modelId="{26D84025-AE4F-CD46-80ED-70928EE12EEC}" type="presOf" srcId="{4771A054-ADB3-4808-BFD2-EE602EDBC2B0}" destId="{5707D566-F149-AF40-8299-6AE936791FCD}" srcOrd="1" destOrd="0" presId="urn:microsoft.com/office/officeart/2005/8/layout/list1"/>
    <dgm:cxn modelId="{25B5DA2C-6991-46E5-9B22-1CCF06DEF6A0}" srcId="{0479E33C-D165-4C35-8CA7-00510099DABD}" destId="{74CBA922-DC6C-471A-B506-17B6123BDACA}" srcOrd="0" destOrd="0" parTransId="{E75F6CA6-245F-41BE-AE40-E0194D434E3E}" sibTransId="{8B4C5BB6-71E1-4B38-8F21-5E7A474B79CB}"/>
    <dgm:cxn modelId="{0471A032-980D-41D0-AC3A-864D69BD38EA}" srcId="{1A888E78-FC1D-44DA-9B91-E3E6F5576B97}" destId="{A236570A-A42F-451D-8772-A4E940EE405F}" srcOrd="3" destOrd="0" parTransId="{E31EFA34-6F90-410C-9437-3EF4E0357F67}" sibTransId="{504CFBD4-6C14-44AA-9E4D-15D1FDCD0F68}"/>
    <dgm:cxn modelId="{5CE8A241-772A-2C47-9007-55605323A847}" type="presOf" srcId="{E339BA13-B4CC-4143-BD89-DC1DA6794FC9}" destId="{E44742CD-1CAA-6B4D-A614-F5C7443F2BA0}" srcOrd="1" destOrd="0" presId="urn:microsoft.com/office/officeart/2005/8/layout/list1"/>
    <dgm:cxn modelId="{7A4B3549-1FC3-4037-AA47-9FBFD449A236}" srcId="{E339BA13-B4CC-4143-BD89-DC1DA6794FC9}" destId="{1A17EF02-BA6E-4A6C-9A00-9477A13C4E6A}" srcOrd="0" destOrd="0" parTransId="{13245734-5732-4BC6-9C6E-DAA12DBC0A5B}" sibTransId="{986CC3CE-2BDB-45B8-AB56-F80832228991}"/>
    <dgm:cxn modelId="{6AD04555-5402-0C4E-9A8D-C9F134C20C5D}" srcId="{489B80D0-33C0-4093-B3EC-13A3CAE7B083}" destId="{8335ED8E-3273-0B4E-8A2C-F3E6BD06F247}" srcOrd="0" destOrd="0" parTransId="{A2F3082A-32D9-8C42-8C51-9888738A8D6A}" sibTransId="{D6B60BCF-010F-3E46-BE39-66EB2AFCD8A8}"/>
    <dgm:cxn modelId="{F3F8C559-B467-452F-BEBA-EB3EEA3FB22E}" srcId="{B5138215-6E7E-4501-8FB2-F581AFAAD40A}" destId="{63024CBC-D3B5-4302-AC19-6FD7330E9A9D}" srcOrd="0" destOrd="0" parTransId="{02C84D4E-E53F-4A9B-B954-855DD1081531}" sibTransId="{B6E4BFF6-FECA-449B-9CCA-FAB057F67ED2}"/>
    <dgm:cxn modelId="{D533F361-6E26-5741-B504-5831BBFB64D5}" type="presOf" srcId="{1A888E78-FC1D-44DA-9B91-E3E6F5576B97}" destId="{E01E6195-1BEC-F049-9151-2A3657EAE84D}" srcOrd="0" destOrd="0" presId="urn:microsoft.com/office/officeart/2005/8/layout/list1"/>
    <dgm:cxn modelId="{76F2BD62-76D1-423E-9F8C-E92803E5D4E0}" srcId="{1A888E78-FC1D-44DA-9B91-E3E6F5576B97}" destId="{E339BA13-B4CC-4143-BD89-DC1DA6794FC9}" srcOrd="5" destOrd="0" parTransId="{BA1B0CC2-67BF-4C54-8250-90B08B8EF097}" sibTransId="{A2DA57F8-AE23-487D-B905-5241C7C20C5D}"/>
    <dgm:cxn modelId="{F6BF4568-55A5-714E-88E4-1C02BF73468D}" type="presOf" srcId="{489B80D0-33C0-4093-B3EC-13A3CAE7B083}" destId="{009EA03F-062A-DD49-AC6D-C0B397698EBD}" srcOrd="1" destOrd="0" presId="urn:microsoft.com/office/officeart/2005/8/layout/list1"/>
    <dgm:cxn modelId="{872ABF73-75ED-A24A-A7F0-389C15AD10AD}" type="presOf" srcId="{8335ED8E-3273-0B4E-8A2C-F3E6BD06F247}" destId="{FD6813E1-793F-6B48-9363-9454D72AE1E9}" srcOrd="0" destOrd="0" presId="urn:microsoft.com/office/officeart/2005/8/layout/list1"/>
    <dgm:cxn modelId="{57F91274-5058-439E-AB58-DA1EF3836766}" srcId="{1A888E78-FC1D-44DA-9B91-E3E6F5576B97}" destId="{B5138215-6E7E-4501-8FB2-F581AFAAD40A}" srcOrd="0" destOrd="0" parTransId="{EB8A1959-992D-4B4C-A9DD-C8F5B796C207}" sibTransId="{7D1FFD04-85B6-4466-911F-4CAF0E6CD33A}"/>
    <dgm:cxn modelId="{5844A477-A72F-43EB-8295-5636481211C2}" srcId="{A236570A-A42F-451D-8772-A4E940EE405F}" destId="{F3645BBD-51A7-4F5E-95D8-8C9F3E2A8EFE}" srcOrd="0" destOrd="0" parTransId="{D690862B-38CC-4B7D-B827-5AE1CA7980D0}" sibTransId="{6C93D984-1961-4229-BF64-F556064BD6B8}"/>
    <dgm:cxn modelId="{2476E292-A548-6247-B273-E97E32DE7F1C}" type="presOf" srcId="{63024CBC-D3B5-4302-AC19-6FD7330E9A9D}" destId="{2081DF18-D628-CB4B-8B85-75C1465AED08}" srcOrd="0" destOrd="0" presId="urn:microsoft.com/office/officeart/2005/8/layout/list1"/>
    <dgm:cxn modelId="{9E130F96-F026-4832-A7FF-5259E9C00789}" srcId="{4771A054-ADB3-4808-BFD2-EE602EDBC2B0}" destId="{933DF1F7-9FAB-45C5-AA9D-83ABAEA1A746}" srcOrd="0" destOrd="0" parTransId="{C864534F-1C84-4F7A-B5D8-E33F4CE75DF3}" sibTransId="{AFC8AD53-B678-4E09-B235-B483E9F52924}"/>
    <dgm:cxn modelId="{23D6239A-FF60-3044-A890-6D73B3A526C9}" type="presOf" srcId="{FDC0041A-ED77-4AB1-A27D-C45CE52E1DE5}" destId="{B94047FE-89F2-E344-A9F0-AE3FF0BB3DF3}" srcOrd="0" destOrd="0" presId="urn:microsoft.com/office/officeart/2005/8/layout/list1"/>
    <dgm:cxn modelId="{EE342A9E-1D3D-EF46-8E41-15C753C5E7FD}" type="presOf" srcId="{A236570A-A42F-451D-8772-A4E940EE405F}" destId="{E4F0022F-9951-E14E-B6AD-029F0FB125E0}" srcOrd="1" destOrd="0" presId="urn:microsoft.com/office/officeart/2005/8/layout/list1"/>
    <dgm:cxn modelId="{1A98ADA5-8FF5-404D-BBF0-B97FB1881C75}" type="presOf" srcId="{0479E33C-D165-4C35-8CA7-00510099DABD}" destId="{74544389-9BDA-604D-A5D1-640CDC231174}" srcOrd="1" destOrd="0" presId="urn:microsoft.com/office/officeart/2005/8/layout/list1"/>
    <dgm:cxn modelId="{7D469EA6-783C-894D-B73D-087057656146}" type="presOf" srcId="{1A17EF02-BA6E-4A6C-9A00-9477A13C4E6A}" destId="{FCF0B289-7CFA-B64A-8FE7-29F83E5D9005}" srcOrd="0" destOrd="0" presId="urn:microsoft.com/office/officeart/2005/8/layout/list1"/>
    <dgm:cxn modelId="{71EA9BAB-61AE-429A-9FC5-F46979BDDC96}" srcId="{1A888E78-FC1D-44DA-9B91-E3E6F5576B97}" destId="{4771A054-ADB3-4808-BFD2-EE602EDBC2B0}" srcOrd="6" destOrd="0" parTransId="{13818257-E131-40D4-9244-C56BF2F26D35}" sibTransId="{618431A8-580E-4056-A25D-26322888D966}"/>
    <dgm:cxn modelId="{1C1928B1-A540-2D4C-80FB-AAB296B37CD7}" type="presOf" srcId="{FDC0041A-ED77-4AB1-A27D-C45CE52E1DE5}" destId="{26CE8736-B749-6247-8229-659E353E1C9E}" srcOrd="1" destOrd="0" presId="urn:microsoft.com/office/officeart/2005/8/layout/list1"/>
    <dgm:cxn modelId="{C85AD2BB-838A-244A-B9C3-3BF4C9AEE40A}" type="presOf" srcId="{933DF1F7-9FAB-45C5-AA9D-83ABAEA1A746}" destId="{6B254978-6307-F24D-9917-BA04F03270C0}" srcOrd="0" destOrd="0" presId="urn:microsoft.com/office/officeart/2005/8/layout/list1"/>
    <dgm:cxn modelId="{3146A8C2-B5FD-C348-852D-C73D73091FBE}" type="presOf" srcId="{B5138215-6E7E-4501-8FB2-F581AFAAD40A}" destId="{3BF990C0-2298-794F-A6FE-2E2CD215E1A8}" srcOrd="1" destOrd="0" presId="urn:microsoft.com/office/officeart/2005/8/layout/list1"/>
    <dgm:cxn modelId="{4365EFC9-3EB9-594B-AEED-4F43BF3E5471}" type="presOf" srcId="{A236570A-A42F-451D-8772-A4E940EE405F}" destId="{51126C8F-57AD-E345-A42F-E2A7EC44588A}" srcOrd="0" destOrd="0" presId="urn:microsoft.com/office/officeart/2005/8/layout/list1"/>
    <dgm:cxn modelId="{E113E6CC-B9E7-1D45-9BAF-9697D0173A13}" type="presOf" srcId="{74CBA922-DC6C-471A-B506-17B6123BDACA}" destId="{9CF4CBED-A801-E349-8D13-6BFD808F5DA0}" srcOrd="0" destOrd="0" presId="urn:microsoft.com/office/officeart/2005/8/layout/list1"/>
    <dgm:cxn modelId="{C963FAD9-8D57-4FCC-86C8-0CAB5C7DD4E7}" srcId="{1A888E78-FC1D-44DA-9B91-E3E6F5576B97}" destId="{489B80D0-33C0-4093-B3EC-13A3CAE7B083}" srcOrd="1" destOrd="0" parTransId="{1DB94DC7-A5FC-4773-9AD5-8FF9A536E6FB}" sibTransId="{1DED3668-380D-41A8-82CF-B7528C846CD0}"/>
    <dgm:cxn modelId="{9FBDB4DE-174A-42C0-99BE-2C6BF14DC549}" srcId="{1A888E78-FC1D-44DA-9B91-E3E6F5576B97}" destId="{FDC0041A-ED77-4AB1-A27D-C45CE52E1DE5}" srcOrd="4" destOrd="0" parTransId="{9FF5E7A1-5003-48C5-B019-E52469068287}" sibTransId="{C1638ECC-69F5-41E8-94C3-4558343AAD0F}"/>
    <dgm:cxn modelId="{F760B2F5-2ED5-AE48-85F4-48DD0FB77EFA}" type="presOf" srcId="{B5138215-6E7E-4501-8FB2-F581AFAAD40A}" destId="{A6FB59A9-DCE3-324E-A6C7-F963ACDEFAA6}" srcOrd="0" destOrd="0" presId="urn:microsoft.com/office/officeart/2005/8/layout/list1"/>
    <dgm:cxn modelId="{4FC182F9-982A-4A4C-9AB8-B2F2D250F806}" type="presOf" srcId="{668A0332-060A-45E7-9D15-EDF6112FAFDF}" destId="{43B38AC0-A5B9-2B46-869A-D8FDC8360102}" srcOrd="0" destOrd="0" presId="urn:microsoft.com/office/officeart/2005/8/layout/list1"/>
    <dgm:cxn modelId="{F87FE2FB-4465-854D-A540-D61590D26FFD}" type="presOf" srcId="{0479E33C-D165-4C35-8CA7-00510099DABD}" destId="{58F3F4C0-0EE2-B845-ADF1-70099A5A8E6A}" srcOrd="0" destOrd="0" presId="urn:microsoft.com/office/officeart/2005/8/layout/list1"/>
    <dgm:cxn modelId="{FA75FFFC-3461-49A2-87AE-E178C28144CD}" srcId="{1A888E78-FC1D-44DA-9B91-E3E6F5576B97}" destId="{0479E33C-D165-4C35-8CA7-00510099DABD}" srcOrd="2" destOrd="0" parTransId="{D1644446-E827-4632-807E-E093B3294FEC}" sibTransId="{0EF0E174-0CC2-41AD-9163-7E43FB926E70}"/>
    <dgm:cxn modelId="{E46B62FF-DF57-4243-9465-1CB248CB3EF0}" type="presOf" srcId="{E339BA13-B4CC-4143-BD89-DC1DA6794FC9}" destId="{810D52A5-3E51-5844-8A50-AA309FD60222}" srcOrd="0" destOrd="0" presId="urn:microsoft.com/office/officeart/2005/8/layout/list1"/>
    <dgm:cxn modelId="{513DAF28-61F1-334F-ADD2-5929D802C72E}" type="presParOf" srcId="{E01E6195-1BEC-F049-9151-2A3657EAE84D}" destId="{B2639122-228A-2444-9C36-320BDDE4CA38}" srcOrd="0" destOrd="0" presId="urn:microsoft.com/office/officeart/2005/8/layout/list1"/>
    <dgm:cxn modelId="{758271D5-2BE1-D14A-8E76-1CA698431D67}" type="presParOf" srcId="{B2639122-228A-2444-9C36-320BDDE4CA38}" destId="{A6FB59A9-DCE3-324E-A6C7-F963ACDEFAA6}" srcOrd="0" destOrd="0" presId="urn:microsoft.com/office/officeart/2005/8/layout/list1"/>
    <dgm:cxn modelId="{415DC742-F8EE-3E40-9EF3-40663ECDE9E2}" type="presParOf" srcId="{B2639122-228A-2444-9C36-320BDDE4CA38}" destId="{3BF990C0-2298-794F-A6FE-2E2CD215E1A8}" srcOrd="1" destOrd="0" presId="urn:microsoft.com/office/officeart/2005/8/layout/list1"/>
    <dgm:cxn modelId="{8A454AC9-E30B-9847-8D63-9D55D44CA0F4}" type="presParOf" srcId="{E01E6195-1BEC-F049-9151-2A3657EAE84D}" destId="{2D196133-A75A-3C4D-8491-77422A8698AC}" srcOrd="1" destOrd="0" presId="urn:microsoft.com/office/officeart/2005/8/layout/list1"/>
    <dgm:cxn modelId="{B86EA2A3-564F-D64E-9021-9ADF8BE7A7DE}" type="presParOf" srcId="{E01E6195-1BEC-F049-9151-2A3657EAE84D}" destId="{2081DF18-D628-CB4B-8B85-75C1465AED08}" srcOrd="2" destOrd="0" presId="urn:microsoft.com/office/officeart/2005/8/layout/list1"/>
    <dgm:cxn modelId="{7548F82B-FEC3-4840-8AB0-72A79184898F}" type="presParOf" srcId="{E01E6195-1BEC-F049-9151-2A3657EAE84D}" destId="{455A41E7-F6B9-F447-83B7-5F1F6A00B0CF}" srcOrd="3" destOrd="0" presId="urn:microsoft.com/office/officeart/2005/8/layout/list1"/>
    <dgm:cxn modelId="{A9827B30-7D2E-6C44-AFC6-CB87D3F36855}" type="presParOf" srcId="{E01E6195-1BEC-F049-9151-2A3657EAE84D}" destId="{653904A8-8FEE-2240-883C-CF397FDBE24A}" srcOrd="4" destOrd="0" presId="urn:microsoft.com/office/officeart/2005/8/layout/list1"/>
    <dgm:cxn modelId="{23639F16-D184-844B-9DB0-4DEB69EE5090}" type="presParOf" srcId="{653904A8-8FEE-2240-883C-CF397FDBE24A}" destId="{320D258D-E252-A649-889E-7386522BEDA2}" srcOrd="0" destOrd="0" presId="urn:microsoft.com/office/officeart/2005/8/layout/list1"/>
    <dgm:cxn modelId="{19C470C4-DA59-274E-9BF5-27427F125423}" type="presParOf" srcId="{653904A8-8FEE-2240-883C-CF397FDBE24A}" destId="{009EA03F-062A-DD49-AC6D-C0B397698EBD}" srcOrd="1" destOrd="0" presId="urn:microsoft.com/office/officeart/2005/8/layout/list1"/>
    <dgm:cxn modelId="{916D0F49-CFE1-8241-87DB-2F8C082689ED}" type="presParOf" srcId="{E01E6195-1BEC-F049-9151-2A3657EAE84D}" destId="{036FCDA5-C94F-FA49-A43C-7732C73852E5}" srcOrd="5" destOrd="0" presId="urn:microsoft.com/office/officeart/2005/8/layout/list1"/>
    <dgm:cxn modelId="{38F28653-3F28-BB46-B19B-53C67234EB07}" type="presParOf" srcId="{E01E6195-1BEC-F049-9151-2A3657EAE84D}" destId="{FD6813E1-793F-6B48-9363-9454D72AE1E9}" srcOrd="6" destOrd="0" presId="urn:microsoft.com/office/officeart/2005/8/layout/list1"/>
    <dgm:cxn modelId="{F2BCEEEC-8ED8-5B41-A137-BBABADBD02F8}" type="presParOf" srcId="{E01E6195-1BEC-F049-9151-2A3657EAE84D}" destId="{D3150F2F-EC88-9740-8F2F-3329DBFD35E8}" srcOrd="7" destOrd="0" presId="urn:microsoft.com/office/officeart/2005/8/layout/list1"/>
    <dgm:cxn modelId="{A4B5C532-5332-0B4D-8B2E-74833F0466E7}" type="presParOf" srcId="{E01E6195-1BEC-F049-9151-2A3657EAE84D}" destId="{AFF574B9-C037-2F4A-89AB-26E3B1863242}" srcOrd="8" destOrd="0" presId="urn:microsoft.com/office/officeart/2005/8/layout/list1"/>
    <dgm:cxn modelId="{CD5A8D25-BA0D-624E-87AD-7959A5FCC220}" type="presParOf" srcId="{AFF574B9-C037-2F4A-89AB-26E3B1863242}" destId="{58F3F4C0-0EE2-B845-ADF1-70099A5A8E6A}" srcOrd="0" destOrd="0" presId="urn:microsoft.com/office/officeart/2005/8/layout/list1"/>
    <dgm:cxn modelId="{4E738A74-0860-B54C-A141-D56210C04328}" type="presParOf" srcId="{AFF574B9-C037-2F4A-89AB-26E3B1863242}" destId="{74544389-9BDA-604D-A5D1-640CDC231174}" srcOrd="1" destOrd="0" presId="urn:microsoft.com/office/officeart/2005/8/layout/list1"/>
    <dgm:cxn modelId="{F6CCCC4A-1F74-454C-AF6B-665DD16DB709}" type="presParOf" srcId="{E01E6195-1BEC-F049-9151-2A3657EAE84D}" destId="{E7803DB5-6B60-B342-96A6-05BD531D2247}" srcOrd="9" destOrd="0" presId="urn:microsoft.com/office/officeart/2005/8/layout/list1"/>
    <dgm:cxn modelId="{CAE214DF-2ADE-CF42-A192-D2A4C4534E9D}" type="presParOf" srcId="{E01E6195-1BEC-F049-9151-2A3657EAE84D}" destId="{9CF4CBED-A801-E349-8D13-6BFD808F5DA0}" srcOrd="10" destOrd="0" presId="urn:microsoft.com/office/officeart/2005/8/layout/list1"/>
    <dgm:cxn modelId="{6B85C4F4-B7FF-8E4B-8B9B-B008E31A1E0D}" type="presParOf" srcId="{E01E6195-1BEC-F049-9151-2A3657EAE84D}" destId="{E12A04E5-AC53-4A40-B3F3-50CD9236A5D0}" srcOrd="11" destOrd="0" presId="urn:microsoft.com/office/officeart/2005/8/layout/list1"/>
    <dgm:cxn modelId="{1916CFDD-8004-8B46-99CE-F925118CE7EF}" type="presParOf" srcId="{E01E6195-1BEC-F049-9151-2A3657EAE84D}" destId="{B601A7F2-7F86-D843-980E-E30754FDA922}" srcOrd="12" destOrd="0" presId="urn:microsoft.com/office/officeart/2005/8/layout/list1"/>
    <dgm:cxn modelId="{151CCC29-6D6A-C941-8FCB-C287DEE00967}" type="presParOf" srcId="{B601A7F2-7F86-D843-980E-E30754FDA922}" destId="{51126C8F-57AD-E345-A42F-E2A7EC44588A}" srcOrd="0" destOrd="0" presId="urn:microsoft.com/office/officeart/2005/8/layout/list1"/>
    <dgm:cxn modelId="{A365EB38-954F-CD4F-A0F8-13CF8768960A}" type="presParOf" srcId="{B601A7F2-7F86-D843-980E-E30754FDA922}" destId="{E4F0022F-9951-E14E-B6AD-029F0FB125E0}" srcOrd="1" destOrd="0" presId="urn:microsoft.com/office/officeart/2005/8/layout/list1"/>
    <dgm:cxn modelId="{F1627B7E-3A2A-ED4F-B746-C86142C5D58B}" type="presParOf" srcId="{E01E6195-1BEC-F049-9151-2A3657EAE84D}" destId="{285BBE83-8E57-0F47-8B81-30E45DF66253}" srcOrd="13" destOrd="0" presId="urn:microsoft.com/office/officeart/2005/8/layout/list1"/>
    <dgm:cxn modelId="{0AC347C4-0238-A14B-8ED3-99230EBC3D62}" type="presParOf" srcId="{E01E6195-1BEC-F049-9151-2A3657EAE84D}" destId="{A536A312-DD99-3247-80C6-621D44F18BFC}" srcOrd="14" destOrd="0" presId="urn:microsoft.com/office/officeart/2005/8/layout/list1"/>
    <dgm:cxn modelId="{8D3DA8BE-9A52-3840-AC12-ABDB677EDC9D}" type="presParOf" srcId="{E01E6195-1BEC-F049-9151-2A3657EAE84D}" destId="{A1FDB757-EDE2-1A46-B573-2FABAE1F766A}" srcOrd="15" destOrd="0" presId="urn:microsoft.com/office/officeart/2005/8/layout/list1"/>
    <dgm:cxn modelId="{80CCB493-BBF0-6D44-9313-7FBC2D2E0228}" type="presParOf" srcId="{E01E6195-1BEC-F049-9151-2A3657EAE84D}" destId="{46349794-47A0-6947-8A94-C849C40F8C32}" srcOrd="16" destOrd="0" presId="urn:microsoft.com/office/officeart/2005/8/layout/list1"/>
    <dgm:cxn modelId="{C79D9511-1AEC-A54A-9D9C-4BB5A1DB7093}" type="presParOf" srcId="{46349794-47A0-6947-8A94-C849C40F8C32}" destId="{B94047FE-89F2-E344-A9F0-AE3FF0BB3DF3}" srcOrd="0" destOrd="0" presId="urn:microsoft.com/office/officeart/2005/8/layout/list1"/>
    <dgm:cxn modelId="{023259A9-EF46-BD4D-8B77-65B02DEFF978}" type="presParOf" srcId="{46349794-47A0-6947-8A94-C849C40F8C32}" destId="{26CE8736-B749-6247-8229-659E353E1C9E}" srcOrd="1" destOrd="0" presId="urn:microsoft.com/office/officeart/2005/8/layout/list1"/>
    <dgm:cxn modelId="{47F86BB1-56F3-A242-AA24-BC2F1BD9AE01}" type="presParOf" srcId="{E01E6195-1BEC-F049-9151-2A3657EAE84D}" destId="{8B87432C-C840-C944-81B7-386BDAE2E424}" srcOrd="17" destOrd="0" presId="urn:microsoft.com/office/officeart/2005/8/layout/list1"/>
    <dgm:cxn modelId="{473805A7-BB52-1E48-A85B-1334DE50A9BD}" type="presParOf" srcId="{E01E6195-1BEC-F049-9151-2A3657EAE84D}" destId="{43B38AC0-A5B9-2B46-869A-D8FDC8360102}" srcOrd="18" destOrd="0" presId="urn:microsoft.com/office/officeart/2005/8/layout/list1"/>
    <dgm:cxn modelId="{408E02DB-AA6D-E246-BDE1-B4FEF586B74C}" type="presParOf" srcId="{E01E6195-1BEC-F049-9151-2A3657EAE84D}" destId="{2E4454FC-75CA-EB4C-BB5C-24BCEDED2E5B}" srcOrd="19" destOrd="0" presId="urn:microsoft.com/office/officeart/2005/8/layout/list1"/>
    <dgm:cxn modelId="{B1F8E0E4-8E96-B848-8682-91EEEB635332}" type="presParOf" srcId="{E01E6195-1BEC-F049-9151-2A3657EAE84D}" destId="{6C567EDD-AF4F-2A41-A251-1BC745173F15}" srcOrd="20" destOrd="0" presId="urn:microsoft.com/office/officeart/2005/8/layout/list1"/>
    <dgm:cxn modelId="{304CDE91-0B0F-3744-81D7-DD791A592B97}" type="presParOf" srcId="{6C567EDD-AF4F-2A41-A251-1BC745173F15}" destId="{810D52A5-3E51-5844-8A50-AA309FD60222}" srcOrd="0" destOrd="0" presId="urn:microsoft.com/office/officeart/2005/8/layout/list1"/>
    <dgm:cxn modelId="{6743387C-EC4D-5643-ACD8-42F978E3D5D0}" type="presParOf" srcId="{6C567EDD-AF4F-2A41-A251-1BC745173F15}" destId="{E44742CD-1CAA-6B4D-A614-F5C7443F2BA0}" srcOrd="1" destOrd="0" presId="urn:microsoft.com/office/officeart/2005/8/layout/list1"/>
    <dgm:cxn modelId="{D2FD5B04-2E2D-C84E-852E-C5C14E1D72EE}" type="presParOf" srcId="{E01E6195-1BEC-F049-9151-2A3657EAE84D}" destId="{9FC9FFFC-0178-7041-8F5C-DCFEF930A64A}" srcOrd="21" destOrd="0" presId="urn:microsoft.com/office/officeart/2005/8/layout/list1"/>
    <dgm:cxn modelId="{CDECDA67-1870-D74B-8E42-7BE35AC802B6}" type="presParOf" srcId="{E01E6195-1BEC-F049-9151-2A3657EAE84D}" destId="{FCF0B289-7CFA-B64A-8FE7-29F83E5D9005}" srcOrd="22" destOrd="0" presId="urn:microsoft.com/office/officeart/2005/8/layout/list1"/>
    <dgm:cxn modelId="{75362D17-62EE-1D4D-87E9-A3F7EEB8CB69}" type="presParOf" srcId="{E01E6195-1BEC-F049-9151-2A3657EAE84D}" destId="{5A0CCFD7-47B3-3046-977C-D4D7612E20DA}" srcOrd="23" destOrd="0" presId="urn:microsoft.com/office/officeart/2005/8/layout/list1"/>
    <dgm:cxn modelId="{3D9FC6CF-8F56-C44F-A1F4-A06D2A430286}" type="presParOf" srcId="{E01E6195-1BEC-F049-9151-2A3657EAE84D}" destId="{2E623C55-48FA-D94F-AF8A-A9E4C7E729C0}" srcOrd="24" destOrd="0" presId="urn:microsoft.com/office/officeart/2005/8/layout/list1"/>
    <dgm:cxn modelId="{F72C0A9F-F1B4-E24B-8E55-95FEFF371170}" type="presParOf" srcId="{2E623C55-48FA-D94F-AF8A-A9E4C7E729C0}" destId="{903340B4-F403-9748-BA04-EF3CF43ED081}" srcOrd="0" destOrd="0" presId="urn:microsoft.com/office/officeart/2005/8/layout/list1"/>
    <dgm:cxn modelId="{292C5AC9-3DD8-6B41-9CDC-4566BEF1553B}" type="presParOf" srcId="{2E623C55-48FA-D94F-AF8A-A9E4C7E729C0}" destId="{5707D566-F149-AF40-8299-6AE936791FCD}" srcOrd="1" destOrd="0" presId="urn:microsoft.com/office/officeart/2005/8/layout/list1"/>
    <dgm:cxn modelId="{33111D41-738C-D249-9923-53CF2204A364}" type="presParOf" srcId="{E01E6195-1BEC-F049-9151-2A3657EAE84D}" destId="{728BAFB4-35D7-0846-B36A-0BD9636AD998}" srcOrd="25" destOrd="0" presId="urn:microsoft.com/office/officeart/2005/8/layout/list1"/>
    <dgm:cxn modelId="{4561BCB2-FEC6-AC4E-B876-1A9D7EC2F3EB}" type="presParOf" srcId="{E01E6195-1BEC-F049-9151-2A3657EAE84D}" destId="{6B254978-6307-F24D-9917-BA04F03270C0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81DF18-D628-CB4B-8B85-75C1465AED08}">
      <dsp:nvSpPr>
        <dsp:cNvPr id="0" name=""/>
        <dsp:cNvSpPr/>
      </dsp:nvSpPr>
      <dsp:spPr>
        <a:xfrm>
          <a:off x="0" y="187156"/>
          <a:ext cx="10515600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187452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Working sessions: DASC, IGLC, SOPC, ccPDP3-RM, ccPDP4-IDN, MPC, Tech WG</a:t>
          </a:r>
          <a:endParaRPr lang="en-US" sz="1800" kern="1200" dirty="0"/>
        </a:p>
      </dsp:txBody>
      <dsp:txXfrm>
        <a:off x="0" y="187156"/>
        <a:ext cx="10515600" cy="567000"/>
      </dsp:txXfrm>
    </dsp:sp>
    <dsp:sp modelId="{3BF990C0-2298-794F-A6FE-2E2CD215E1A8}">
      <dsp:nvSpPr>
        <dsp:cNvPr id="0" name=""/>
        <dsp:cNvSpPr/>
      </dsp:nvSpPr>
      <dsp:spPr>
        <a:xfrm>
          <a:off x="525780" y="54316"/>
          <a:ext cx="73609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Working Groups &amp; Committees</a:t>
          </a:r>
          <a:endParaRPr lang="en-US" sz="1800" kern="1200" dirty="0"/>
        </a:p>
      </dsp:txBody>
      <dsp:txXfrm>
        <a:off x="538749" y="67285"/>
        <a:ext cx="7334982" cy="239742"/>
      </dsp:txXfrm>
    </dsp:sp>
    <dsp:sp modelId="{FD6813E1-793F-6B48-9363-9454D72AE1E9}">
      <dsp:nvSpPr>
        <dsp:cNvPr id="0" name=""/>
        <dsp:cNvSpPr/>
      </dsp:nvSpPr>
      <dsp:spPr>
        <a:xfrm>
          <a:off x="0" y="935596"/>
          <a:ext cx="10515600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187452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0" i="0" kern="1200" dirty="0"/>
            <a:t>Technical and operational registry topics, security, and other DNS-related work</a:t>
          </a:r>
          <a:r>
            <a:rPr lang="en-US" sz="1800" kern="1200" dirty="0"/>
            <a:t> </a:t>
          </a:r>
        </a:p>
      </dsp:txBody>
      <dsp:txXfrm>
        <a:off x="0" y="935596"/>
        <a:ext cx="10515600" cy="567000"/>
      </dsp:txXfrm>
    </dsp:sp>
    <dsp:sp modelId="{009EA03F-062A-DD49-AC6D-C0B397698EBD}">
      <dsp:nvSpPr>
        <dsp:cNvPr id="0" name=""/>
        <dsp:cNvSpPr/>
      </dsp:nvSpPr>
      <dsp:spPr>
        <a:xfrm>
          <a:off x="525780" y="802756"/>
          <a:ext cx="73609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Tech Day</a:t>
          </a:r>
          <a:endParaRPr lang="en-US" sz="1800" kern="1200" dirty="0"/>
        </a:p>
      </dsp:txBody>
      <dsp:txXfrm>
        <a:off x="538749" y="815725"/>
        <a:ext cx="7334982" cy="239742"/>
      </dsp:txXfrm>
    </dsp:sp>
    <dsp:sp modelId="{9CF4CBED-A801-E349-8D13-6BFD808F5DA0}">
      <dsp:nvSpPr>
        <dsp:cNvPr id="0" name=""/>
        <dsp:cNvSpPr/>
      </dsp:nvSpPr>
      <dsp:spPr>
        <a:xfrm>
          <a:off x="0" y="1684036"/>
          <a:ext cx="10515600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187452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/>
            <a:t>ccPDP3-Review Mechanism &amp; ccPDP4-IDN</a:t>
          </a:r>
          <a:endParaRPr lang="en-US" sz="1800" kern="1200"/>
        </a:p>
      </dsp:txBody>
      <dsp:txXfrm>
        <a:off x="0" y="1684036"/>
        <a:ext cx="10515600" cy="567000"/>
      </dsp:txXfrm>
    </dsp:sp>
    <dsp:sp modelId="{74544389-9BDA-604D-A5D1-640CDC231174}">
      <dsp:nvSpPr>
        <dsp:cNvPr id="0" name=""/>
        <dsp:cNvSpPr/>
      </dsp:nvSpPr>
      <dsp:spPr>
        <a:xfrm>
          <a:off x="525780" y="1551196"/>
          <a:ext cx="73609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Policy</a:t>
          </a:r>
          <a:endParaRPr lang="en-US" sz="1800" kern="1200"/>
        </a:p>
      </dsp:txBody>
      <dsp:txXfrm>
        <a:off x="538749" y="1564165"/>
        <a:ext cx="7334982" cy="239742"/>
      </dsp:txXfrm>
    </dsp:sp>
    <dsp:sp modelId="{A536A312-DD99-3247-80C6-621D44F18BFC}">
      <dsp:nvSpPr>
        <dsp:cNvPr id="0" name=""/>
        <dsp:cNvSpPr/>
      </dsp:nvSpPr>
      <dsp:spPr>
        <a:xfrm>
          <a:off x="0" y="2432476"/>
          <a:ext cx="10515600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187452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What is the role of the ccNSO? How to best serve ccTLDs?</a:t>
          </a:r>
          <a:endParaRPr lang="en-US" sz="1800" kern="1200" dirty="0"/>
        </a:p>
      </dsp:txBody>
      <dsp:txXfrm>
        <a:off x="0" y="2432476"/>
        <a:ext cx="10515600" cy="567000"/>
      </dsp:txXfrm>
    </dsp:sp>
    <dsp:sp modelId="{E4F0022F-9951-E14E-B6AD-029F0FB125E0}">
      <dsp:nvSpPr>
        <dsp:cNvPr id="0" name=""/>
        <dsp:cNvSpPr/>
      </dsp:nvSpPr>
      <dsp:spPr>
        <a:xfrm>
          <a:off x="525780" y="2299636"/>
          <a:ext cx="73609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Universal Acceptance</a:t>
          </a:r>
          <a:endParaRPr lang="en-US" sz="1800" kern="1200"/>
        </a:p>
      </dsp:txBody>
      <dsp:txXfrm>
        <a:off x="538749" y="2312605"/>
        <a:ext cx="7334982" cy="239742"/>
      </dsp:txXfrm>
    </dsp:sp>
    <dsp:sp modelId="{43B38AC0-A5B9-2B46-869A-D8FDC8360102}">
      <dsp:nvSpPr>
        <dsp:cNvPr id="0" name=""/>
        <dsp:cNvSpPr/>
      </dsp:nvSpPr>
      <dsp:spPr>
        <a:xfrm>
          <a:off x="0" y="3180916"/>
          <a:ext cx="10515600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187452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Conflict of Interest &amp; Statement of Interest proposals and heads up upcoming </a:t>
          </a:r>
          <a:r>
            <a:rPr lang="en-GB" sz="1800" kern="1200" dirty="0" err="1"/>
            <a:t>votings</a:t>
          </a:r>
          <a:endParaRPr lang="en-US" sz="1800" kern="1200" dirty="0"/>
        </a:p>
      </dsp:txBody>
      <dsp:txXfrm>
        <a:off x="0" y="3180916"/>
        <a:ext cx="10515600" cy="567000"/>
      </dsp:txXfrm>
    </dsp:sp>
    <dsp:sp modelId="{26CE8736-B749-6247-8229-659E353E1C9E}">
      <dsp:nvSpPr>
        <dsp:cNvPr id="0" name=""/>
        <dsp:cNvSpPr/>
      </dsp:nvSpPr>
      <dsp:spPr>
        <a:xfrm>
          <a:off x="525780" y="3048076"/>
          <a:ext cx="73609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ccNSO Governance</a:t>
          </a:r>
          <a:endParaRPr lang="en-US" sz="1800" kern="1200"/>
        </a:p>
      </dsp:txBody>
      <dsp:txXfrm>
        <a:off x="538749" y="3061045"/>
        <a:ext cx="7334982" cy="239742"/>
      </dsp:txXfrm>
    </dsp:sp>
    <dsp:sp modelId="{FCF0B289-7CFA-B64A-8FE7-29F83E5D9005}">
      <dsp:nvSpPr>
        <dsp:cNvPr id="0" name=""/>
        <dsp:cNvSpPr/>
      </dsp:nvSpPr>
      <dsp:spPr>
        <a:xfrm>
          <a:off x="0" y="3929356"/>
          <a:ext cx="10515600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187452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What is the impact on ccTLDs?</a:t>
          </a:r>
          <a:endParaRPr lang="en-US" sz="1800" kern="1200" dirty="0"/>
        </a:p>
      </dsp:txBody>
      <dsp:txXfrm>
        <a:off x="0" y="3929356"/>
        <a:ext cx="10515600" cy="567000"/>
      </dsp:txXfrm>
    </dsp:sp>
    <dsp:sp modelId="{E44742CD-1CAA-6B4D-A614-F5C7443F2BA0}">
      <dsp:nvSpPr>
        <dsp:cNvPr id="0" name=""/>
        <dsp:cNvSpPr/>
      </dsp:nvSpPr>
      <dsp:spPr>
        <a:xfrm>
          <a:off x="525780" y="3796516"/>
          <a:ext cx="73609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Protection of geographical indications</a:t>
          </a:r>
          <a:endParaRPr lang="en-US" sz="1800" kern="1200"/>
        </a:p>
      </dsp:txBody>
      <dsp:txXfrm>
        <a:off x="538749" y="3809485"/>
        <a:ext cx="7334982" cy="239742"/>
      </dsp:txXfrm>
    </dsp:sp>
    <dsp:sp modelId="{6B254978-6307-F24D-9917-BA04F03270C0}">
      <dsp:nvSpPr>
        <dsp:cNvPr id="0" name=""/>
        <dsp:cNvSpPr/>
      </dsp:nvSpPr>
      <dsp:spPr>
        <a:xfrm>
          <a:off x="0" y="4677796"/>
          <a:ext cx="10515600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187452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dirty="0"/>
            <a:t>latest news from ccTLDs</a:t>
          </a:r>
          <a:endParaRPr lang="en-US" sz="1800" kern="1200" dirty="0"/>
        </a:p>
      </dsp:txBody>
      <dsp:txXfrm>
        <a:off x="0" y="4677796"/>
        <a:ext cx="10515600" cy="567000"/>
      </dsp:txXfrm>
    </dsp:sp>
    <dsp:sp modelId="{5707D566-F149-AF40-8299-6AE936791FCD}">
      <dsp:nvSpPr>
        <dsp:cNvPr id="0" name=""/>
        <dsp:cNvSpPr/>
      </dsp:nvSpPr>
      <dsp:spPr>
        <a:xfrm>
          <a:off x="525780" y="4544956"/>
          <a:ext cx="73609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ccTLD News Session</a:t>
          </a:r>
          <a:endParaRPr lang="en-US" sz="1800" kern="1200"/>
        </a:p>
      </dsp:txBody>
      <dsp:txXfrm>
        <a:off x="538749" y="4557925"/>
        <a:ext cx="7334982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8233A-A5EE-06B8-018C-5B2EFCCAF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F5B7CC-F646-69C4-1FF7-DF8765DE2F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E8969-8CBB-3435-2ED5-234A72230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4781D-9855-B0F7-7BEC-7BD84559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806CE-C7C2-EFF8-F034-91CFD9B73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32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41D83-9363-55B5-5D42-E372BE246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A7828E-403B-4850-AB18-7881DC608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076C-DF34-2EC8-E9FA-B86435A4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91F6A-8582-3878-AF71-E60EF91B0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5A702-75F0-1D39-5048-EF030440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29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EE9EA6-6D8F-4F1A-EEE5-D1F1ADB71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3A8BB5-6FB3-6015-164D-253708906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3C671-3D95-226F-7CF9-5346CAB2E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632BB-30E5-713A-AD44-F83306194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B4A42-7A26-2160-9843-1CAF3F42B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34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11135-51F0-7CE7-3921-45F530D17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0C249-A193-7F9B-AFC3-2C1D48750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1A3A9-6FCD-4725-E02F-D886045E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1381F-13A1-22D5-616E-31F898032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FA54C-D208-35A2-F4B0-BB396B764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64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C9FB7-F11A-31FC-DEEE-88CBD5A2A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89A93-6313-1635-A0F2-CEE1298C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35E98-4493-AE56-46C8-CDF6517A6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5ADD0-A31B-0787-43B0-297EC5A3D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0BFE7-CF0B-CA7B-1F56-9DA9E455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02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DFE7D-2533-D6F7-A6E3-A9478F96D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6108C-D7BC-A52A-DEFA-58F60AE88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8F6A5-E590-EEF6-9BCF-AC6F584C8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E5BB1-0762-70AC-E667-AA61D407E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AC769-F360-B089-94FA-DF7148274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DFFAC-3018-778B-1FBD-5B7735E27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805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197B4-3EC2-A0CB-436A-028003849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9F641-8DC1-77B8-D00A-B1F0FD27B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1EEAAD-FD6B-9629-EA9A-61EAB0157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100ECD-8D4C-90E6-30E3-19D64035F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AD8BD1-0AF7-869E-5B7D-02A2DC072C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EB2F80-8A3F-A1D0-34E1-5DACFF97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820015-76DD-9833-1018-BA099057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0CD913-0F06-B2CE-2B46-E1D9CA30E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42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6FD7-5504-D46C-3F96-9659AF4B8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3F95DF-8F13-C0E9-B47B-FD7465B25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EE6B1-2624-BACA-F4BE-2F82C6C17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63882C-918D-020C-C98C-17B0291B7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50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C8D6CC-5938-6B07-BE68-0B31C2313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CFB7C-4054-C732-228A-A58514584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CDADA-4C73-B861-0E1C-55645CF75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48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B5854-E046-7A95-060F-758225037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AE600-0724-4653-41DC-792DD604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4EC1B-5E96-568C-88B7-2E554F0FE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5FB0D-034E-4438-DF15-E3E380AB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8104D-D5A3-549F-D009-54739FEC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7B720-A425-0547-78C6-BD99888C9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207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EB7B3-E86D-8C25-DE70-2A788E26E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051F79-2E83-1E8A-6F87-236F767A7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A7545-4236-A653-0923-BF72398BE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946A2-0E9F-0957-0B8E-410B141E8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12B8F7-5B6B-2C4E-643E-B306339E8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FA53AF-84EF-65E2-1F2C-95376E58C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8F251D-EFF5-F866-6027-02482E0F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529BE-2511-6217-EDA8-32572FEDB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35810-CC1E-DDB5-9BA4-394C66F50C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D213E-85C7-0F40-B09F-4B08EE3E651C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E2354-EBF5-A209-E7A6-53402A6F9B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236CF-CAC1-4AC6-A2DF-626EFE05D8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E96A6-62EC-484C-9A71-852717D97A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60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x/A4JJ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mmunity.icann.org/x/DoJJD" TargetMode="External"/><Relationship Id="rId4" Type="http://schemas.openxmlformats.org/officeDocument/2006/relationships/hyperlink" Target="https://community.icann.org/x/ooNJ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286BDD58-B40D-CD50-FE08-E4E7037EDA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79" y="638550"/>
            <a:ext cx="11552981" cy="3090422"/>
          </a:xfrm>
          <a:prstGeom prst="rect">
            <a:avLst/>
          </a:prstGeom>
          <a:ln w="12700">
            <a:noFill/>
          </a:ln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36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01191AA-2584-C62E-5638-D10C0E545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982" y="4293388"/>
            <a:ext cx="8833655" cy="727748"/>
          </a:xfrm>
        </p:spPr>
        <p:txBody>
          <a:bodyPr>
            <a:normAutofit/>
          </a:bodyPr>
          <a:lstStyle/>
          <a:p>
            <a:r>
              <a:rPr lang="en-GB" sz="3600">
                <a:solidFill>
                  <a:srgbClr val="FFFFFE"/>
                </a:solidFill>
              </a:rPr>
              <a:t>ICANN75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A19475-81DE-B722-B304-1FE48BDDE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983" y="5021137"/>
            <a:ext cx="8833654" cy="522636"/>
          </a:xfrm>
        </p:spPr>
        <p:txBody>
          <a:bodyPr>
            <a:normAutofit/>
          </a:bodyPr>
          <a:lstStyle/>
          <a:p>
            <a:endParaRPr lang="en-GB" sz="1600" dirty="0">
              <a:solidFill>
                <a:srgbClr val="FFFFF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13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oogle Shape;244;p7">
            <a:extLst>
              <a:ext uri="{FF2B5EF4-FFF2-40B4-BE49-F238E27FC236}">
                <a16:creationId xmlns:a16="http://schemas.microsoft.com/office/drawing/2014/main" id="{2522D45D-07E1-8298-7A8C-F9C973249A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6332778"/>
              </p:ext>
            </p:extLst>
          </p:nvPr>
        </p:nvGraphicFramePr>
        <p:xfrm>
          <a:off x="285789" y="227749"/>
          <a:ext cx="11620422" cy="6402501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8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9510">
                  <a:extLst>
                    <a:ext uri="{9D8B030D-6E8A-4147-A177-3AD203B41FA5}">
                      <a16:colId xmlns:a16="http://schemas.microsoft.com/office/drawing/2014/main" val="295494046"/>
                    </a:ext>
                  </a:extLst>
                </a:gridCol>
                <a:gridCol w="844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755">
                  <a:extLst>
                    <a:ext uri="{9D8B030D-6E8A-4147-A177-3AD203B41FA5}">
                      <a16:colId xmlns:a16="http://schemas.microsoft.com/office/drawing/2014/main" val="722012249"/>
                    </a:ext>
                  </a:extLst>
                </a:gridCol>
                <a:gridCol w="844755">
                  <a:extLst>
                    <a:ext uri="{9D8B030D-6E8A-4147-A177-3AD203B41FA5}">
                      <a16:colId xmlns:a16="http://schemas.microsoft.com/office/drawing/2014/main" val="181536689"/>
                    </a:ext>
                  </a:extLst>
                </a:gridCol>
                <a:gridCol w="844755">
                  <a:extLst>
                    <a:ext uri="{9D8B030D-6E8A-4147-A177-3AD203B41FA5}">
                      <a16:colId xmlns:a16="http://schemas.microsoft.com/office/drawing/2014/main" val="4243846725"/>
                    </a:ext>
                  </a:extLst>
                </a:gridCol>
                <a:gridCol w="844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755">
                  <a:extLst>
                    <a:ext uri="{9D8B030D-6E8A-4147-A177-3AD203B41FA5}">
                      <a16:colId xmlns:a16="http://schemas.microsoft.com/office/drawing/2014/main" val="3775210196"/>
                    </a:ext>
                  </a:extLst>
                </a:gridCol>
                <a:gridCol w="1689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9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9855">
                <a:tc gridSpan="10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ccNSO at ICANN75</a:t>
                      </a:r>
                      <a:endParaRPr sz="2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570847"/>
                  </a:ext>
                </a:extLst>
              </a:tr>
              <a:tr h="4603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Sat, 17 Sept</a:t>
                      </a:r>
                      <a:endParaRPr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Sun, 18 Sept</a:t>
                      </a:r>
                      <a:endParaRPr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Mo, 19 Sept</a:t>
                      </a:r>
                      <a:endParaRPr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800">
                          <a:solidFill>
                            <a:schemeClr val="bg1"/>
                          </a:solidFill>
                        </a:rPr>
                        <a:t>Tu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e, 20 Sept</a:t>
                      </a:r>
                      <a:endParaRPr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800" dirty="0">
                          <a:solidFill>
                            <a:schemeClr val="bg1"/>
                          </a:solidFill>
                        </a:rPr>
                        <a:t>Wed</a:t>
                      </a:r>
                      <a:r>
                        <a:rPr lang="x-none" sz="180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21 Sept</a:t>
                      </a:r>
                      <a:endParaRPr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800" dirty="0">
                          <a:solidFill>
                            <a:schemeClr val="bg1"/>
                          </a:solidFill>
                        </a:rPr>
                        <a:t>Thu</a:t>
                      </a:r>
                      <a:r>
                        <a:rPr lang="x-none" sz="180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22 Sept</a:t>
                      </a:r>
                      <a:endParaRPr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844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400" b="0" dirty="0"/>
                        <a:t>Block 1 (60’)</a:t>
                      </a:r>
                      <a:br>
                        <a:rPr lang="x-none" sz="1400" b="1"/>
                      </a:br>
                      <a:r>
                        <a:rPr lang="en-US" sz="1400" b="1" dirty="0"/>
                        <a:t>01:00-02:00 UTC</a:t>
                      </a:r>
                      <a:br>
                        <a:rPr lang="en-US" sz="1400" b="1" dirty="0"/>
                      </a:br>
                      <a:r>
                        <a:rPr lang="en-US" sz="1400" b="1" dirty="0"/>
                        <a:t>09:00-10:00 KL</a:t>
                      </a:r>
                      <a:endParaRPr sz="1400" b="1" dirty="0"/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Tech WG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Welcome ceremony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</a:rPr>
                        <a:t>* Policy update ccPDP3-Review Mechanism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* Joint session: ccNSO &amp; ICANN Board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ICANN public forum</a:t>
                      </a:r>
                      <a:endParaRPr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44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400" b="0" dirty="0"/>
                        <a:t>Block 2 (</a:t>
                      </a:r>
                      <a:r>
                        <a:rPr lang="x-none" sz="1400" b="0"/>
                        <a:t>90’)</a:t>
                      </a:r>
                      <a:endParaRPr lang="en-US" sz="1400" b="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BE" sz="1400" b="1" dirty="0"/>
                        <a:t>02:30-04:00 UTC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/>
                        <a:t>10:30-12:00 KL</a:t>
                      </a:r>
                      <a:br>
                        <a:rPr lang="x-none" sz="1400" b="1"/>
                      </a:br>
                      <a:endParaRPr sz="1400" b="1" dirty="0"/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/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ccNSO Council prep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Tech day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Q&amp;A ICANN exec.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</a:rPr>
                        <a:t>* ccTLD news session: Geographical Indications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/>
                        <a:t>Plenary session: </a:t>
                      </a: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 Fragmentation, 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DNS &amp; ICANN</a:t>
                      </a:r>
                      <a:endParaRPr sz="1400" b="0" dirty="0"/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AGM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04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dirty="0"/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926481"/>
                  </a:ext>
                </a:extLst>
              </a:tr>
              <a:tr h="98844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400" b="0" dirty="0"/>
                        <a:t>Block </a:t>
                      </a:r>
                      <a:r>
                        <a:rPr lang="x-none" sz="1400" b="0"/>
                        <a:t>3 (</a:t>
                      </a:r>
                      <a:r>
                        <a:rPr lang="en-US" sz="1400" b="0" dirty="0"/>
                        <a:t>75</a:t>
                      </a:r>
                      <a:r>
                        <a:rPr lang="x-none" sz="1400" b="0"/>
                        <a:t>’)</a:t>
                      </a:r>
                      <a:endParaRPr lang="en-US" sz="1400" b="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BE" sz="1400" b="1" dirty="0"/>
                        <a:t>05:15-06:30 UTC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BE" sz="1400" b="1" dirty="0"/>
                        <a:t>13:15-14:30 KL</a:t>
                      </a:r>
                      <a:br>
                        <a:rPr lang="x-none" sz="1400" b="1"/>
                      </a:br>
                      <a:endParaRPr sz="1400" b="1" dirty="0"/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ccPDP3-RM (1/2)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CSC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Tech day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Joint session: 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ccNSO &amp; GAC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</a:rPr>
                        <a:t>* ccNSO &amp; Universal Acceptance session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Geopolitical forum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844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400" b="0" dirty="0">
                          <a:solidFill>
                            <a:schemeClr val="tx1"/>
                          </a:solidFill>
                        </a:rPr>
                        <a:t>Block </a:t>
                      </a:r>
                      <a:r>
                        <a:rPr lang="x-none" sz="1400" b="0">
                          <a:solidFill>
                            <a:schemeClr val="tx1"/>
                          </a:solidFill>
                        </a:rPr>
                        <a:t>4 (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x-none" sz="1400" b="0">
                          <a:solidFill>
                            <a:schemeClr val="tx1"/>
                          </a:solidFill>
                        </a:rPr>
                        <a:t>0’)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07:00-08:00 UTC</a:t>
                      </a:r>
                      <a:br>
                        <a:rPr lang="en-US" sz="14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15:00-16:00 KL</a:t>
                      </a:r>
                      <a:br>
                        <a:rPr lang="x-none" sz="1400" b="1">
                          <a:solidFill>
                            <a:schemeClr val="tx1"/>
                          </a:solidFill>
                        </a:rPr>
                      </a:br>
                      <a:endParaRPr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DASC 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ccPDP4: (de)selection IDN ccTLD strings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Tech day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* IANA &amp; CSC update to ccTLDs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</a:rPr>
                        <a:t>* </a:t>
                      </a:r>
                      <a:r>
                        <a:rPr lang="en-US" sz="1400" b="0">
                          <a:solidFill>
                            <a:schemeClr val="bg1"/>
                          </a:solidFill>
                        </a:rPr>
                        <a:t>ccNSO governance </a:t>
                      </a:r>
                      <a:r>
                        <a:rPr lang="en-US" sz="1400" b="0" dirty="0">
                          <a:solidFill>
                            <a:schemeClr val="bg1"/>
                          </a:solidFill>
                        </a:rPr>
                        <a:t>session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* ccNSO Council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844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x-none" sz="1400" b="0" dirty="0">
                          <a:solidFill>
                            <a:schemeClr val="tx1"/>
                          </a:solidFill>
                        </a:rPr>
                        <a:t>Block 5 (</a:t>
                      </a:r>
                      <a:r>
                        <a:rPr lang="x-none" sz="1400" b="0">
                          <a:solidFill>
                            <a:schemeClr val="tx1"/>
                          </a:solidFill>
                        </a:rPr>
                        <a:t>60’)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08:30-09:30 UTC</a:t>
                      </a:r>
                      <a:br>
                        <a:rPr lang="en-US" sz="14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16:30-17:30 KL</a:t>
                      </a:r>
                      <a:br>
                        <a:rPr lang="x-none" sz="1400" b="1">
                          <a:solidFill>
                            <a:schemeClr val="tx1"/>
                          </a:solidFill>
                        </a:rPr>
                      </a:br>
                      <a:endParaRPr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IGLC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SOPC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Tech day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ccPDP3-RM (2/2)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ccNSO info 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</a:rPr>
                        <a:t>* ccTLD news session</a:t>
                      </a: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MPC: ICANN75 wrap-up</a:t>
                      </a:r>
                      <a:endParaRPr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587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6552AD-7896-1FF9-C023-8137BA1B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 fontScale="90000"/>
          </a:bodyPr>
          <a:lstStyle/>
          <a:p>
            <a:r>
              <a:rPr lang="en-GB" dirty="0"/>
              <a:t>NEW: Interpretation for ccNSO Members Meeting Sessions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054F3AB3-6896-BAEB-3748-16593C96E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023" y="2811104"/>
            <a:ext cx="3366480" cy="167245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C01FCF-1EA5-6622-22C9-B0332EB50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en-GB" sz="2400" dirty="0"/>
              <a:t>New! Milestone</a:t>
            </a:r>
          </a:p>
          <a:p>
            <a:r>
              <a:rPr lang="en-GB" sz="2400" dirty="0"/>
              <a:t>Simultaneous interpretation</a:t>
            </a:r>
          </a:p>
          <a:p>
            <a:r>
              <a:rPr lang="en-GB" sz="2400" dirty="0"/>
              <a:t>Part of a pilot project: next 3 ICANN meetings, starting with ICANN75</a:t>
            </a:r>
          </a:p>
          <a:p>
            <a:r>
              <a:rPr lang="en-GB" sz="2400" dirty="0"/>
              <a:t>English, French, Spanish</a:t>
            </a:r>
          </a:p>
          <a:p>
            <a:r>
              <a:rPr lang="en-GB" sz="2400" dirty="0"/>
              <a:t>Sessions marked with * in previous slide</a:t>
            </a:r>
          </a:p>
        </p:txBody>
      </p:sp>
    </p:spTree>
    <p:extLst>
      <p:ext uri="{BB962C8B-B14F-4D97-AF65-F5344CB8AC3E}">
        <p14:creationId xmlns:p14="http://schemas.microsoft.com/office/powerpoint/2010/main" val="418969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31E27-5B05-AD20-24B6-5DDE2BCEA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771"/>
            <a:ext cx="10515600" cy="1325563"/>
          </a:xfrm>
        </p:spPr>
        <p:txBody>
          <a:bodyPr/>
          <a:lstStyle/>
          <a:p>
            <a:r>
              <a:rPr lang="en-GB" dirty="0"/>
              <a:t>ccNSO @ICANN75: topics &amp; session highlights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A2F4B8-E47D-C6B9-DCA9-A45D62A652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825438"/>
              </p:ext>
            </p:extLst>
          </p:nvPr>
        </p:nvGraphicFramePr>
        <p:xfrm>
          <a:off x="838200" y="1266940"/>
          <a:ext cx="10515600" cy="529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387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3C994B4-9721-4148-9EEC-6793CECDE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3" y="-1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D95E49-763A-4886-B038-82F734740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60357-232D-4489-8786-BF4E4F74B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471569" cy="2274927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928A89-D0B3-42AC-80FB-CA7D44569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27069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5E6E18-F5CC-BBBC-E06B-1C9EFF42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2774907"/>
            <a:ext cx="5294293" cy="3263582"/>
          </a:xfrm>
        </p:spPr>
        <p:txBody>
          <a:bodyPr anchor="t">
            <a:normAutofit/>
          </a:bodyPr>
          <a:lstStyle/>
          <a:p>
            <a:r>
              <a:rPr lang="en-GB" sz="4800" dirty="0"/>
              <a:t>ICANN75 links</a:t>
            </a:r>
          </a:p>
        </p:txBody>
      </p:sp>
      <p:pic>
        <p:nvPicPr>
          <p:cNvPr id="5" name="Picture 4" descr="A city skyline at night&#10;&#10;Description automatically generated with medium confidence">
            <a:extLst>
              <a:ext uri="{FF2B5EF4-FFF2-40B4-BE49-F238E27FC236}">
                <a16:creationId xmlns:a16="http://schemas.microsoft.com/office/drawing/2014/main" id="{3E5557A5-EA10-836E-3444-75680D67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405"/>
          <a:stretch/>
        </p:blipFill>
        <p:spPr>
          <a:xfrm>
            <a:off x="471576" y="10"/>
            <a:ext cx="10894411" cy="227491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98E66-2EA6-7585-7777-1DB6DBAC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984" y="2823718"/>
            <a:ext cx="4956417" cy="3168763"/>
          </a:xfrm>
        </p:spPr>
        <p:txBody>
          <a:bodyPr anchor="t">
            <a:normAutofit/>
          </a:bodyPr>
          <a:lstStyle/>
          <a:p>
            <a:r>
              <a:rPr lang="en-GB" sz="2000" dirty="0"/>
              <a:t>ccNSO Schedule    </a:t>
            </a:r>
            <a:br>
              <a:rPr lang="en-GB" sz="2000" dirty="0"/>
            </a:br>
            <a:r>
              <a:rPr lang="en-GB" sz="2000" dirty="0">
                <a:hlinkClick r:id="rId3"/>
              </a:rPr>
              <a:t>https://community.icann.org/x/A4JJD</a:t>
            </a:r>
            <a:endParaRPr lang="en-GB" sz="2000" dirty="0"/>
          </a:p>
          <a:p>
            <a:r>
              <a:rPr lang="en-GB" sz="2000" dirty="0"/>
              <a:t>ccNSO Session Highlights    </a:t>
            </a:r>
            <a:br>
              <a:rPr lang="en-GB" sz="2000" dirty="0"/>
            </a:br>
            <a:r>
              <a:rPr lang="en-GB" sz="2000" dirty="0">
                <a:hlinkClick r:id="rId4"/>
              </a:rPr>
              <a:t>https://community.icann.org/x/ooNJD</a:t>
            </a:r>
            <a:endParaRPr lang="en-GB" sz="2000" dirty="0"/>
          </a:p>
          <a:p>
            <a:r>
              <a:rPr lang="en-GB" sz="2000" dirty="0"/>
              <a:t>Tech Day    </a:t>
            </a:r>
            <a:br>
              <a:rPr lang="en-GB" sz="2000" dirty="0"/>
            </a:br>
            <a:r>
              <a:rPr lang="en-GB" sz="2000" dirty="0">
                <a:hlinkClick r:id="rId5"/>
              </a:rPr>
              <a:t>https://community.icann.org/x/DoJJD</a:t>
            </a:r>
            <a:endParaRPr lang="en-GB" sz="20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85D7B9-E066-4923-8CB7-294BF3062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5443840-A796-4C43-8DC1-1B738EFEC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5193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010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379</Words>
  <Application>Microsoft Macintosh PowerPoint</Application>
  <PresentationFormat>Widescreen</PresentationFormat>
  <Paragraphs>75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 Neue Medium</vt:lpstr>
      <vt:lpstr>Office Theme</vt:lpstr>
      <vt:lpstr>ICANN75</vt:lpstr>
      <vt:lpstr>PowerPoint Presentation</vt:lpstr>
      <vt:lpstr>NEW: Interpretation for ccNSO Members Meeting Sessions</vt:lpstr>
      <vt:lpstr>ccNSO @ICANN75: topics &amp; session highlights</vt:lpstr>
      <vt:lpstr>ICANN75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MPC | Thursday, 28 July 2022 (14:00 UTC)</dc:title>
  <dc:creator>Joke Braeken</dc:creator>
  <cp:lastModifiedBy>Joke Braeken</cp:lastModifiedBy>
  <cp:revision>12</cp:revision>
  <dcterms:created xsi:type="dcterms:W3CDTF">2022-07-25T15:41:00Z</dcterms:created>
  <dcterms:modified xsi:type="dcterms:W3CDTF">2022-09-12T14:44:06Z</dcterms:modified>
</cp:coreProperties>
</file>