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2" r:id="rId4"/>
    <p:sldId id="258" r:id="rId5"/>
    <p:sldId id="259" r:id="rId6"/>
    <p:sldId id="266" r:id="rId7"/>
    <p:sldId id="267" r:id="rId8"/>
    <p:sldId id="268" r:id="rId9"/>
    <p:sldId id="269" r:id="rId10"/>
    <p:sldId id="260" r:id="rId11"/>
    <p:sldId id="261" r:id="rId12"/>
    <p:sldId id="263" r:id="rId13"/>
    <p:sldId id="264" r:id="rId14"/>
    <p:sldId id="271" r:id="rId15"/>
    <p:sldId id="270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9"/>
  </p:normalViewPr>
  <p:slideViewPr>
    <p:cSldViewPr snapToGrid="0" snapToObjects="1">
      <p:cViewPr varScale="1">
        <p:scale>
          <a:sx n="90" d="100"/>
          <a:sy n="90" d="100"/>
        </p:scale>
        <p:origin x="23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2:08:15.7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30 7946,'-13'-10'0,"4"0"0,2 7 0,7-4 0,0 7 0,0 0 0,7 2 0,2 3 0,4-2 0,2 7 0,0-7 0,6 10 0,2-5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2:16:34.684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1 133 7871,'0'-20'0,"0"1"0,0 1 0,0 1 0,1 8 0,4-1 0,10 6 0,9 0 0,11-3-70,4 2 0,5 0-57,5 5 0,3-1 50,7-4 1,3 3-58,-3-3-52,3 4 0,-3 7 1,8 2-1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2:16:34.932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30 59 7821,'-13'-14'0,"3"-1"0,3 7 0,14 1 750,3 7 0,9 0-348,6 0 0,11 0-158,8 0 1,2 0-23,7 0 0,1 0 117,5 0-339,6 0 0,-4-6 0,4-2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2:16:35.195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0 15 7794,'0'-8'0,"2"2"0,3 6 0,4 0 0,11 0 0,4 1 0,11 4 0,-1-3 0,10 3 0,-1-4 0,11-1 0,1 0 0,9 0 0,3 0 0,6 0 0,1 2-167,-1 3 1,1-3-1,-1 4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2:16:35.498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0 74 7784,'7'-21'0,"2"6"0,11 1 0,3 1 0,6 8 0,9 0 0,6 5 0,8 0 0,12 0 0,5 0 0,9 0 0,4 0 0,6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2T12:16:48.255"/>
    </inkml:context>
    <inkml:brush xml:id="br0">
      <inkml:brushProperty name="width" value="0.1" units="cm"/>
      <inkml:brushProperty name="height" value="0.2" units="cm"/>
      <inkml:brushProperty name="tip" value="rectangle"/>
      <inkml:brushProperty name="rasterOp" value="maskPen"/>
    </inkml:brush>
  </inkml:definitions>
  <inkml:trace contextRef="#ctx0" brushRef="#br0">37 148,'-17'-7,"4"6,13-6,-6 7,24 0,-14 0,31 0,-12 0,6 0,0 0,1 0,-6 0,1 0,-1 0,6 0,-6-1,1-4,-1 3,6-3,-1 2,0-2,2 3,4-3,-4 2,3-2,2 4,-2-4,7 3,-2 2,4-5,1 0,-2-1,-2 1,4 3,0-3,-3-1,8 1,-7 0,7 5,-2-5,2 0,-3 0,3 5,-3-1,-2-4,2 3,3-3,-8 4,3 1,-4-2,5-3,-1 3,0-2,-5 2,0 2,-1 0,1 0,3 0,-2 0,-3 0,2 0,-1 0,1 0,4 0,-4 0,-2 0,3 0,-6 0,5 0,0 0,5 0,-5 0,1 0,-3 0,2 0,2 5,-6 0,1 0,-2-5,-3 0,3 0,-3 0,-1 0,4 0,0 0,0 0,1 0,-1 0,-5 0,-4 0,-7 0,10 0,-5 0,6 0,-6 6,-8-4,-2 4,-12-6,6 0,-20-6,9 4,-22-11,10 11,-13 1,-1 6,7 6,2-3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2T12:16:49.300"/>
    </inkml:context>
    <inkml:brush xml:id="br0">
      <inkml:brushProperty name="width" value="0.1" units="cm"/>
      <inkml:brushProperty name="height" value="0.2" units="cm"/>
      <inkml:brushProperty name="tip" value="rectangle"/>
      <inkml:brushProperty name="rasterOp" value="maskPen"/>
    </inkml:brush>
  </inkml:definitions>
  <inkml:trace contextRef="#ctx0" brushRef="#br0">97 59,'-8'-16,"1"3,7 6,-6 6,4-6,-5 1,7 4,13-5,-3 7,11 7,1-5,1 4,-1 1,6-6,-5 12,0-11,-2 11,0-5,1 2,2 0,4-2,-4 2,-1 3,2-3,-1 3,6 1,-1 1,0 0,-4-5,-1-1,1 1,4 5,-1 1,-3 4,-3-4,-2 4,-2-4,7-1,-7 1,1 4,-3-4,-1 4,6-4,-4 5,2 4,-2-4,-3 7,-4-12,0 4,-7-11,4 4,-7-11,0 5,-13-7,9 0,-22 0,10 0,-13 0,-1 0,1 0,-1 0,1 0,0 0,-1 0,1 6,-1-3,1 7,6-7,-5 11,5-6,-6 1,0 1,6 0,-5 5,4-1,2-4,3 0,2-7,-4 10,5-4,-12 5,5 1,-6 0,-1-1,8-4,2 0,4-7,1 10,0-11,0 4,1-6,-1 0,0 0,1 0,-1 0,0 7,7-5,-5 4,11 1,2 1,9 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2T12:16:51.801"/>
    </inkml:context>
    <inkml:brush xml:id="br0">
      <inkml:brushProperty name="width" value="0.1" units="cm"/>
      <inkml:brushProperty name="height" value="0.2" units="cm"/>
      <inkml:brushProperty name="tip" value="rectangle"/>
      <inkml:brushProperty name="rasterOp" value="maskPen"/>
    </inkml:brush>
  </inkml:definitions>
  <inkml:trace contextRef="#ctx0" brushRef="#br0">0 88,'15'15,"6"-7,2-1,6-7,-6 0,11 0,-4 0,9 0,-3 0,-7 0,2 0,4 0,-3 0,7 0,1 0,4 0,0-5,0 0,2 0,3 5,1 0,4 0,3 0,-3 0,5 0,5 0,-4 0,6 0,-1 0,3 0,4-2,2-2,-6 2,1-3,0 2,4-2,-4 2,-1-7,1 5,4-5,-1 5,-3-5,-4 7,-6-2,0-3,0 6,-1-6,1 3,-2 4,-3-4,-3 3,-7 2,0 0,0 0,-5 0,1 0,-8 0,2 0,-2 0,-3 0,0 0,7 0,-11 7,9-6,-11 6,0-1,-2 3,-6 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2T12:16:52.534"/>
    </inkml:context>
    <inkml:brush xml:id="br0">
      <inkml:brushProperty name="width" value="0.1" units="cm"/>
      <inkml:brushProperty name="height" value="0.2" units="cm"/>
      <inkml:brushProperty name="tip" value="rectangle"/>
      <inkml:brushProperty name="rasterOp" value="maskPen"/>
    </inkml:brush>
  </inkml:definitions>
  <inkml:trace contextRef="#ctx0" brushRef="#br0">1 15,'8'-8,"5"2,2 6,8 6,12 2,-4 7,10 0,-6-1,-6 1,-4 0,-3-5,3-1,3 1,-6 5,8 0,-1-1,1-4,-1 0,0-2,1 2,-1 3,1-3,-1-2,0 2,1 0,-1 4,1-1,-1-3,-4 3,-1-3,-6 3,3 2,-6-1,0 1,-1 0,1 13,-7 3,-1 13,-9-2,-3-3,-8-3,-6-6,-8-1,3 1,-4-1,-8 0,4 1,-8-1,6 1,-5-1,0-6,-5-4,4-2,1-3,0-1,-5-3,0 3,0-3,0-3,0-2,-1 3,1 2,0 3,0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2T12:16:54.500"/>
    </inkml:context>
    <inkml:brush xml:id="br0">
      <inkml:brushProperty name="width" value="0.1" units="cm"/>
      <inkml:brushProperty name="height" value="0.2" units="cm"/>
      <inkml:brushProperty name="tip" value="rectangle"/>
      <inkml:brushProperty name="rasterOp" value="maskPen"/>
    </inkml:brush>
  </inkml:definitions>
  <inkml:trace contextRef="#ctx0" brushRef="#br0">0 2,'15'4,"0"-1,6 0,2-2,6 2,5-3,1 0,-6 0,-4 0,-1 0,5 0,3 0,2 0,-3 0,3 0,2 0,-2 0,7 0,-2 0,4 0,1 0,0 0,0 0,2 3,3-1,-2 1,7-3,2 0,7 0,-5 2,5 0,1 2,9-2,3-1,2 4,-1-2,6 2,-5-1,6 1,-3 1,3-1,2 1,-2 1,-3-2,2 0,-1 0,1 2,2-2,-6 0,4-1,-5 1,1-1,-6-2,1-1,-1 2,1-3,-1 0,-1 0,-3 0,3 0,-4 0,2 0,-1 0,1 0,-6 0,5 0,-6 0,-4 0,-5 0,-2 0,2 0,2 0,-7 0,-5 0,-5 0,-5 0,5 0,-6 0,1 0,-3 0,-1 0,-6 0,1 0,-1 0,12 0,-5-3,5-1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2T12:16:55.575"/>
    </inkml:context>
    <inkml:brush xml:id="br0">
      <inkml:brushProperty name="width" value="0.1" units="cm"/>
      <inkml:brushProperty name="height" value="0.2" units="cm"/>
      <inkml:brushProperty name="tip" value="rectangle"/>
      <inkml:brushProperty name="rasterOp" value="maskPen"/>
    </inkml:brush>
  </inkml:definitions>
  <inkml:trace contextRef="#ctx0" brushRef="#br0">1118 104,'14'-15,"1"0,-5 6,0-1,-5 5,4-5,-5 7,9-4,-5 1,0 4,5-4,-11-1,4 5,-19-4,4 6,-13 0,3 1,-1 4,0-1,6 5,-1-4,0 5,-1 0,-4 5,2 1,-6 4,4-4,-4 3,4-2,-4-2,-1 4,-4 1,-1 1,1-1,0-4,-1 3,1 3,0-3,-3 6,-2-6,2 3,-8-3,3-2,-2 2,-2-2,6-3,-4 1,5 0,0-6,4 1,1-2,-1 2,1 3,0-3,4-3,1-3,6 5,-10-8,12 12,-6-11,14 5,2-7,22 1,4 4,9-3,-1 4,6-6,-5 2,-4 3,-1-4,6 4,-1-3,1-2,-1 2,0 2,7-2,4 3,-3-3,2-2,1 4,4 1,6 2,4-2,3-4,2 4,-5 2,0-2,-7 1,2-1,-3 2,-2 3,5 1,0-6,-2 5,-7-5,2 1,-3-1,-1 2,1 2,-5 3,6-7,-8 6,3-1,-4-2,-2 2,0 0,1 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2:16:24.733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59 1 7823,'-8'0'0,"1"0"0,1 0 0,4 0 0,-4 0 0,-1 0 0,5 6 0,-4-3-99,6 7 1,0-5-470,0 5 435,0 0 0,-2 3 39,-3-3-167,4 3-52,-6-5 246,7 7 390,0-1-185,0 1 1,0 0 59,0-1 1,0 1 149,0 0 1,0-5-192,0-1 0,0 6-39,0 5 1,0-1 38,0-4 0,0 0 51,0-1 0,0 1-38,0 0 1,0-1-47,0 1 0,0 0-54,0 0 1,0-1-677,0 1 1,0 0 308,0-1 1,2 1 170,3 0 1,-4-1 113,4 1 0,-3 1 2,-2 4 0,0-4 8,0 4 0,0-2 22,0 2 0,0-2 10,0 6 0,0-1-30,0 1 0,0 4 210,0-3 0,0 2-65,0 3 1,-5-6-122,0 1 0,0-1 2,5 6 0,0-6 13,0 1 0,0-2 16,0 1 0,0 4-28,0-4 1,5 2 54,0-1 0,1 1-78,-1-6 1,-1 4-8,5-4 1,-5 1 14,1-1 0,1-4-21,-1 4 0,5-4-16,-5-1 0,1-1-3,-1 1 0,-3 0 10,3-1 0,1 1 19,-1 0 0,5-1-11,-5 1 0,1-3 10,-1 2 0,-3-6 125,3 12 0,1-10-112,-1 9 1,0-5 4,-5 5 1,5-3 6,0-1 0,1 1 10,-1 4 0,-3-4 13,3 4 0,-2 1 19,2-1 0,-3 4 14,3-4 0,-4 1-42,-1-1 1,0-4-134,0 4 0,2 1-67,3-1 1,-4-1 82,4-4 0,-3 0 56,-2-1 1,0 1 9,0 0 0,5-1 14,0 1 1,0 0 17,-5-1 0,1 1 5,4 0 0,-3 0-26,3-1 1,-2 6-1,2-1 0,-4 1 0,4-5 1,-3 1-2,-2 4 1,0-2 0,0 6 0,0-1-1,0 1 1,0 4-1,0-3 1,0-2 0,0 1 0,0 1-1,0 4 1,0 0-1,0 1 0,-2-1 40,-3 1 1,4 1 0,-4 3 0,3-3 151,2 3 1,0 2-60,0-2 1,0 1-99,0-6 1,0 1-7,0-1 0,0 5-74,0 1 0,2-1 10,3-5 1,-4 1 113,4-1 0,-1 0 3,1 1 0,-4-1-261,4 1 1,2-6-13,-3 1 1,1 4 119,-5 5 0,5 1 42,0-6 1,2 2-7,-2 3 1,-4-3-7,4 4 1,-3 2 0,-2 2 1,5-1 15,0 1 0,-1-1 92,-4 1 1,2 2 44,3-7 0,-3 5-186,3-4 0,-4 1 55,-1-2 1,0-3-4,0 3 0,0-3-1,0-1 0,0-1 3,0 0 0,-5 1 30,0-1 1,0 1 25,5-1 0,0 2-29,0 3 0,0-3 45,0 4 1,0-4 226,0-2 1,0 2-112,0 3 1,0-3-158,0 4 1,0-3-8,0 3 0,0-4-9,0 3 0,0-1-16,0 1 0,0-3-45,0 3 1,0-3 11,0-1 0,0-1 53,0 1 1,0-1 149,0 0 0,0 1-68,0-1 0,-4 2-47,-1 3 1,0-3-5,5 4 0,-5 2-25,0 3 0,-2-3-28,3 2 1,0-6 18,-6 1 0,6 2-97,-6-2 0,7 1 66,-2-6 1,-2-4 402,2-1 1,0-4-154,5 4 1,0-6-133,0 2 0,0 1-53,0-1 1,0-1-15,0-4 0,0 1-14,0 4 0,0-4 32,0 4 0,0-2 34,0 1 1,0-2 225,0 2 1,-1-1-619,-4 2 0,3-4 134,-3 4 1,4-4 157,1-1 1,0 1 36,0 4 1,-2-4-4,-3 4 1,3-4 2,-2-1 0,2 1-20,2 4 1,-5-4 56,0 4 1,0-2 76,5 1 0,0-1 107,0 7 1,0-6-370,0 6 1,0-7 553,0 1 0,0 3-160,0-3 0,0 6-107,0-6 0,0 2-111,0-1 0,0-2 35,0 7 1,0-7 116,0 1 1,0 2 135,0-1 0,0 1 6,0-1 1,0-4-1184,0 4 1,2 1 400,3-1 1,-4 1 295,4-2 0,-3-1 176,-2 7 0,0-7 24,0 1 0,0 3 56,0-3 0,0 1-183,0-5 0,0 1 39,0 3 1,0-7 45,0 3 1,0-4 0,0 4 0,0-1 197,0 1 0,0 0-123,0 0 0,0-1-88,0 1 1,0 0 21,0-1 18,0 1 1,0 0 36,0-1 0,0 1 34,0 0 0,0-1-48,0 1 1,0 0-123,0 0 1,0-1 275,0 1 0,0 0-136,0-1 1,0 1-68,0 0 1,0-1-35,0 1 69,0 0 0,-5 0 31,0-1 1,0-4-11,5 0 91,0 0 0,0 4-243,0 1 1,-1-5 183,-4 0 1,3-1-66,-3 6 1,4 0 16,1 0-1,-2-1 4,-3 1 1,3 0-5,-3-1 0,2 6-64,-2 0 0,4-1 114,-4-4 0,3 0 78,2-1 0,0 1 14,0 0 0,0-1-443,0 1 1,0 0 135,0-1 0,0-4 35,0 0 33,0-7-179,0 10 114,0-11 1,0 3 123,0-10 0,0-23 0,0-11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2T12:16:57.110"/>
    </inkml:context>
    <inkml:brush xml:id="br0">
      <inkml:brushProperty name="width" value="0.1" units="cm"/>
      <inkml:brushProperty name="height" value="0.2" units="cm"/>
      <inkml:brushProperty name="tip" value="rectangle"/>
      <inkml:brushProperty name="rasterOp" value="maskPen"/>
    </inkml:brush>
  </inkml:definitions>
  <inkml:trace contextRef="#ctx0" brushRef="#br0">1 148,'8'-8,"5"-1,-3 4,-3 4,12-6,-3 7,14 0,6 0,-5 0,3 0,-8 0,-1 0,-1 0,6 0,-1 0,0 0,1 0,-1 0,2 0,4 0,2 0,7 0,2 0,3 0,3 0,2 0,0 0,0-5,5 0,1-1,4 1,-4 3,4-2,3-3,2 2,2-5,3 5,-2 0,-4 5,9-4,-3-1,9 0,0 5,4-7,1 6,-2-6,-2 7,7-5,-3 0,4 0,-4 5,0 0,0 0,-1-5,-4 1,1-1,-11 5,9 0,-9 0,-1 0,-3 0,-7 0,1 0,-2 0,-2 0,0 0,-6 0,1 0,-1 0,-6 0,-5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2T12:16:58.017"/>
    </inkml:context>
    <inkml:brush xml:id="br0">
      <inkml:brushProperty name="width" value="0.1" units="cm"/>
      <inkml:brushProperty name="height" value="0.2" units="cm"/>
      <inkml:brushProperty name="tip" value="rectangle"/>
      <inkml:brushProperty name="rasterOp" value="maskPen"/>
    </inkml:brush>
  </inkml:definitions>
  <inkml:trace contextRef="#ctx0" brushRef="#br0">1045 30,'0'-17,"0"4,-14 13,5 2,-11 3,-1-2,1 7,1-5,4 4,-1 0,-4 0,2 4,-6-3,1 3,-2 2,-3 0,4-1,-9 1,-1 0,0 0,4-1,-4 1,0 0,-6 1,6 4,-5-4,5 3,-1-2,-1-3,5 1,-3 0,3 0,2-1,-1-1,1-3,1 3,4-3,2 3,1 2,5-1,-5 1,12-7,3 5,12-11,9 11,8-11,6 3,-4-2,-1 2,-4-4,4 4,1-3,4-2,2 2,4 3,-4-4,3 4,4-2,1 2,3-3,2 3,2-4,3-1,-3 5,3 0,1 2,-1-2,7-2,-2 7,3-5,2 4,1 1,4 5,-4 6,12-5,-5 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2:34:16.234"/>
    </inkml:context>
    <inkml:brush xml:id="br0">
      <inkml:brushProperty name="width" value="0.45714" units="cm"/>
      <inkml:brushProperty name="height" value="0.45714" units="cm"/>
      <inkml:brushProperty name="color" value="#CC0066"/>
    </inkml:brush>
  </inkml:definitions>
  <inkml:trace contextRef="#ctx0" brushRef="#br0">2382 59 10196,'0'-16'-112,"0"-4"75,0 12 18,-7 0-474,6 1-68,-6 7 709,1 0 102,4 0-207,-11 0-243,11 7 92,-11 1 207,5 7 1,-2-1 120,0 1 0,6 0 76,-6-1-162,7 1-63,-11 6 0,6-3 11,-6 7 0,1-6-24,3 6 1,-3-5-22,3 4 0,-3 1-136,-2 4 0,0-5 55,1 1 0,-1-1 59,0 6 0,1-1 82,-1 1 1,-5-1-292,1 0 920,-1 1-430,5-1 1,-4 6-147,-1-1 1,-4 2-88,4-2 1,-6-1 3,1 6 0,3-5-12,-3 5 1,1 1 13,-6 4 0,1-5-11,-1 0 1,1 0 87,0 5 1,-1 1-74,1-1 1,-1 3-206,1-3 1,1 2-248,4-12 695,-11 7-287,11-4 0,-10 1 7,9-4 0,-3 2-46,4-1 1,1-1 22,-1-5 0,4 2 26,-5 4 0,7-4 39,-1 3 0,-2-3 59,1-2 0,0 1-69,6-1 1,-3 1 8,-2-1 313,2 7-378,-4-5 1,2 5-12,-1-7 1,-4-1 7,4-3 0,-1 7-12,1-2 1,4 2-7,-4-2 0,-1 1 18,1 3 1,-4-3 5,4 3 1,-1-3-68,1-1 0,2 2 281,-6-2-28,6 2 0,-5-9-103,4 7-71,2-1 0,-4-4 20,6-1 0,-4-1-9,-1 1 0,-1 4-45,1-3 0,2-2 39,-6 1 1,4-1 86,-4 1 1,4 3-145,-4-8 1,4 7 157,-4-1 288,6-4-382,-10 7 1,11-10-6,-2 6 0,-2-6 16,1 2 1,0-2 24,6 1 0,-1-2 102,0 2-64,1-2 0,-1 2 33,0 1 0,5-1-429,1-4-493,-1 0 1086,-5 0-191,7-1-174,-5 1 50,11 0-83,-11-1 225,12 1-22,-13 0 0,11-5 302,-7-1-850,7-5 871,-3 2-3555,19-6 3076,-4 0 1,19 0 0,-5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2:34:18.245"/>
    </inkml:context>
    <inkml:brush xml:id="br0">
      <inkml:brushProperty name="width" value="0.45714" units="cm"/>
      <inkml:brushProperty name="height" value="0.45714" units="cm"/>
      <inkml:brushProperty name="color" value="#CC0066"/>
    </inkml:brush>
  </inkml:definitions>
  <inkml:trace contextRef="#ctx0" brushRef="#br0">1 265 10738,'0'16'-431,"6"-3"1,-3-11 35,7 3 69,-6-4 404,9 6 795,-5-7-471,13 0 24,-5 0-312,12 0 1,-5-5 201,6 0 1,-6-1 49,-3 1 1,1 1 3,-1-5 0,1 5 359,-2-1 18,-2-3-1123,17 7-86,-16-6 480,16 1 0,-11 4-7,7-3-2,-8 3 0,11 2-51,-3 0 1,2-4 105,-2-1 0,-6 0-45,1 5 0,-1 0-135,5 0 0,1-2 140,-1-3-434,1 4 448,-1-6 1,0 7-60,1 0 1,-1 0 35,1 0 0,-1 0-52,0 0 0,6 2-12,-1 3 1,2-4 18,-2 4 1,-3-3 13,4-2 1,-4 0 17,-2 0 1,0 1-99,1 4 1,-1-3-126,1 3 0,-1-4 334,0-1 1,1 0-1,-1 0 271,1 0-331,-1 0 1,-4 0-19,-1 0 1,1 5-144,4 0 21,0 0 104,7-5 1,0 5 65,3 0 0,-8 0-24,-6-5-386,-1 6 532,12-4-54,-5 5 1,5-7-47,-6 0 1,-1 4-93,1 1 1,-1 0 9,0-5 1,1 0 33,-1 0 0,2 0 220,3 0-202,-3 0 0,15 0 235,-7 0 0,1 0-869,-11 0 435,0 0 193,1 0 1,-1 0-23,1 0 1,-1 0 18,0 0 0,6 0-18,-1 0 1,0 0 36,-4 0 0,4 0-7,0 0 0,5 0-44,-4 0 0,-1-1 31,-5-4 1,6 3-470,-1-3 770,-6-3-287,0 6 1,-6-4-29,8 6 1,-2-2-11,-4-3 0,4 4 34,-4-4 1,-1 3 1,2 2 0,-6-5 178,6 0-182,-1 0-293,12 5 0,0-4 216,3-1 1,-8 0 487,-6 5-538,-1-7 170,6 6-76,6-6 0,-5 2-86,3 0 1,-3-5 63,-1 6 0,-1-3 37,0 2 0,1 2-129,-1-7 1,0 7 73,1-2 0,-6 2 320,1-2-279,-1 3 1,11-6 11,-1 3 0,-5 3-23,-4-3 1,-1 2-20,6-2 0,-1 4-3,1-4 1,-1 2-26,0-2 0,-4 3-71,-1-3 0,-1 2-106,2-2 248,2 3-126,-4-4 556,13-1-434,-11 6-83,3-6 65,-14 1 44,1 4-159,0-5 215,-1 7-62,1-6 21,0 4-136,-1-4 1028,8-1-592,-6 6-320,5-6-66,-6 7-454,0 0 230,-1-7-23,1 6-45,0-6 161,-1 7 507,1 0-160,0 0-113,0 0-80,-7 0 1,5 0-342,-12 0 139,12 0-151,-11 0 326,5 0 1,-1 0 1,-4 0-697,11 0 259,-5 0 400,7 7 1,6-6 0,2 6-1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2:34:20.346"/>
    </inkml:context>
    <inkml:brush xml:id="br0">
      <inkml:brushProperty name="width" value="0.45714" units="cm"/>
      <inkml:brushProperty name="height" value="0.45714" units="cm"/>
      <inkml:brushProperty name="color" value="#CC0066"/>
    </inkml:brush>
  </inkml:definitions>
  <inkml:trace contextRef="#ctx0" brushRef="#br0">14 44 15221,'-9'-8'-2580,"5"0"1369,8 3 2478,-2 3-1171,11-4 202,-5 6-47,7-7 258,-7 6-289,-1-6 777,-1 7-341,-4 0-1055,11 7 1,-10 1 280,7 7-865,-7-7 527,10 5 39,-11-5 0,6 7-231,-3-1 13,-3 1 428,11 0 37,-5-1 172,7 8 114,-1-6 1,1 10-100,0-6 1,-6 1 61,1-1 0,-5-4 20,5 4 1,-5-4-91,5-1 0,-5-1-104,4 1 0,0 1 53,0 4 42,4-4 0,-4 5-6,5-6 1,1 1 65,0 4 0,-1-4 230,1 4 0,0-2-450,-1 2 12,1-4 1,5 7 209,-1-4 1,1-2-1,-4 4-3,4 0 1,-2-4 84,6 2 0,-6 2-61,2-1 1,1 0-38,-1-6 0,4 6-70,-4-1 1,4 1-24,-4-5 0,1 4 339,-1 1-159,-4 0 0,12-1 1,-5 1-41,0-2 1,4 3-67,-2-1 0,-2 4 8,1-4 0,1 4-10,4-4 1,1 1 53,-1-1 0,-1-2-12,-4 6 1,4-4 33,-4 4 0,4-4-129,2 4 1,-6-4-185,1 4 0,-3-6 245,3 2 24,3 3-65,-12-7 0,10 5-3,-6-6 1,4 1 24,-4 4 0,1-4 2,-1 4 1,-4-4-7,4-1 1,-2 4-33,1 1 1,-2 0-74,2-6 1,-3 1 12,-1 0 0,5 4 41,-1 1 226,8 0-169,-11-6 1,10 1 63,-6 0 1,4-1-7,-4 1 1,1 0 14,-2-1 1,-2 1-85,2 0 0,-2 0-24,-3-1 0,-4 1-92,0 0 1,0-1 16,5 1 0,-6 0-468,1-1-47,0 1 306,-2 0 191,5 0 1,-5 4 54,7 1 1,-5-1 25,0-4 0,-5 0 205,4-1-275,-5 1 117,9 6 1,-12 2 362,4 7 212,-3-7-256,-2 4-138,0-10 1,0 5 223,0-2-101,0-4 257,0 19-296,0-4 1,-5 6 120,0-2-89,0-11-393,5 10 86,0-3 250,0 14-228,0-14 0,0-2 22,0-9-35,0-4-98,0 12 12,0-5-57,7 6 1,-4-1-190,7-4-141,-7-3 796,10 1-512,-5-6 53,7 12 1,-5-12-160,0 4 49,-1-11 130,0 11-63,4-10 177,-5 11-605,6-6 675,1-7 249,0 5-177,0-5 1,-6 2-61,1 0-92,-7-7 1,6 5-11,-5-3-144,-2-3 130,11 4 247,-11-6 132,4 7-471,1-6 752,-6 13-187,13-13-306,-13 6 1,7-6 363,-3 4-488,-3-3-379,11 4-183,-11 1 510,4-5 30,1 4-42,-6 1 88,6-6-17,-1 12-18,-4-11 81,5 11-328,-1-11 450,-4 11-767,4-12 926,-6 12-208,7-11-411,-6 11 242,6-11 382,-7 4-13,0 1-387,6-6 363,-4 13-517,5-13 1,-6 7 155,4-3-481,-3-3 337,4 11-298,-6-11 279,0 4 121,7 1-242,-6-6-472,6 6 634,0-1 1,-4-2 83,7 5 1,-5 1-65,4 5 111,-5 0 0,9-1 0,-5 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2:34:24.849"/>
    </inkml:context>
    <inkml:brush xml:id="br0">
      <inkml:brushProperty name="width" value="0.45714" units="cm"/>
      <inkml:brushProperty name="height" value="0.45714" units="cm"/>
      <inkml:brushProperty name="color" value="#CC0066"/>
    </inkml:brush>
  </inkml:definitions>
  <inkml:trace contextRef="#ctx0" brushRef="#br0">30 74 15503,'-16'0'0,"3"0"0,13 0 0,13-7 578,-10 5-191,17-11-889,-12 12 0,8-11-779,4 7 1363,-4-6 1,12 3 0,-5-7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2:34:26.636"/>
    </inkml:context>
    <inkml:brush xml:id="br0">
      <inkml:brushProperty name="width" value="0.45714" units="cm"/>
      <inkml:brushProperty name="height" value="0.45714" units="cm"/>
      <inkml:brushProperty name="color" value="#CC0066"/>
    </inkml:brush>
  </inkml:definitions>
  <inkml:trace contextRef="#ctx0" brushRef="#br0">89 4410 15503,'-23'0'0,"2"0"0,6 0 0,0 0-1002,7 0 604,2 0 503,6-6-486,0-3 51,6-5 503,15-1 1,4 0 119,9 1 0,-3 0-74,-1 5 0,-1-3-238,0 7 1,1-4 172,-1 4 1,1-5 7,-1 5 0,0-2 217,1 3 1,-1 2-24,1-3 1,4-2-280,0 3 0,2-6-103,-2 5 0,2-5 6,4 5 1,7-6-47,-3 1 0,5 2-155,0-2 0,2 2 227,3-2 1,3-3 30,-3 3 0,1 2 17,-1-2 1,3 2-30,-3-2 0,-2-3-8,2 3 0,0-1-23,5 1 0,-5-3-28,0 3 0,-2-3-39,2-2 1,1 1 24,-6-1 0,5 0 77,-5 1 1,5-1 138,-5 0 0,8 1-115,2-1 1,-2 0-13,2 0 1,3-1 40,-8-3 0,8 2 4,-3-2 0,0 2-17,4 3 1,3-6-4,-2 0 0,4-1 77,-4 2 1,4 2-154,-4-2 0,6 1-44,-1-2 0,3 4 178,1-4 0,1 4-99,-1 1 1,1 0-5,-1 1 0,1-1 14,-1 0 1,1 1-22,-1-1 0,1 0-25,-1 0 0,1 1 0,-1-1 1,-4 0-112,-1 1 0,1-3-130,5-2 0,-1 2 264,0-2 1,1 3 198,-1 1 0,6 0-146,-1 0 0,2 1 37,-1-1 1,4-1 53,10-4 0,-1 4-304,6-4 0,-5 2 323,5-1 0,-4 2-256,-42 8 0,-1-1 0,-2-1 1,0 0-125,3 1 0,-1 1 1,0-1-1,-1 0 196,43-4 1,1-1-8,-6 0 0,0-1 22,0-4 1,-1 9-14,-4-4 1,4 4 5,-4-4 0,0 0 2,5 1 0,-8-1-145,9 0 0,-9 0 145,3 1 1,-1-1 92,1 0 0,3 1-67,-2-1 0,1 0-12,-2 1 1,4-1-218,-4 0 0,3 0 248,3 1 1,0-1-12,4 0 0,-3 1-19,3-1 1,-8 0-49,-1 1 1,-1-1-42,5 0 0,-1 0 101,-4 1 0,4-1-11,-4 0 0,-2 6-20,3-1 0,-7 0 19,1-5 1,-3 2-4,-1 3 0,-1-3 9,1 4 1,-6 0-20,1 0 1,-2-1 26,1-5 1,4 0 72,-3 1 1,4 1-95,6 3 1,-9-3-112,3 3 0,-2-3 329,2-2 1,1 0-168,-1 1 1,1-1-3,-1 0 0,4 1-1,-4-1 1,4 0-38,-8 1 0,1-1-50,-1 0 1,6-3-22,-7 4 1,6-8 29,-11 12 1,1-6-19,-5 6 0,1-3-113,4-1 1,-4-1 491,4 0 0,2 5-329,-3 1 0,1-1 28,-5-5 0,0 2-17,-1 3 1,1-3-25,0 3 1,5-1-14,-1 1 1,3-3 7,-3 3 0,-2-3 8,2-1 1,3 4-32,-3 0 1,3 0 51,-3-5 0,-2 2-22,3 4 0,3-5-4,1 5 1,-3-3 5,-1 2 0,-3-3 22,-3 4 0,3 0-27,3 0 1,-2-1-4,6-5 1,-4 5 138,4 1 1,-4-1 201,5-5 0,-6 0-228,6 1 0,-5-1-66,4 0 1,1 1 19,4-1 1,-4 0-49,0 0 0,-1 1 39,6-1 1,-6 0 53,1 1 1,0-1-97,4 0 0,2 1-173,4-1 1,-3-2 431,8-2 0,-8 3-234,3-4 1,-2 5-25,1 5 0,-3-6 3,3 6 0,2-6-6,-1 6 0,-4-3-35,-2-2 1,-2 1-25,7-1 0,-1 0 13,1 1 1,-3-1 38,4 0 1,1-4 36,-2-1 0,6 4-10,-6 1 1,8 4-9,3-9 0,-3 4 6,2 1 1,1 0-4,-6 1 1,3-1 5,3 0 0,-1 0 18,0 1 1,0-3-17,0-2 1,-4 6 8,-1-7 0,0 7 161,6-6 1,-5 2-137,5 2 1,-8 1 7,12-1 1,-6-5 31,6 1 0,2-1-3,-2 6 0,-3-1-34,-2 0 0,-3-4-44,8-1 1,-8 0-39,-2 6 1,-4-1-100,4 0 0,-6 1 298,1-1 0,-5 2-36,-4 3 0,3-3-125,-3 3 0,-6-3 3,-4-2 1,3 1-26,-8-1 0,6 0-19,-6 1 0,-1-1-92,0 0 0,0 0 58,1 1 1,1-1 29,-6 0 1,0 2 596,-5 4 1,4-3-494,-4 7 1,1-6 99,-10 1 1,-1 3-106,-5 3 1,-4-3-69,-1 2 0,-4-5-56,5 5 0,-7-1-390,1 1 260,-3 3 147,-1-11-409,6 12 1011,-4-12 390,4 11-323,-13-11-917,5 11 640,-11-4-923,4-1 482,1 6 739,-6-6-2254,6 0 966,-7 6-381,7-6 1044,-6 20 0,7 5-335,-3 17 0,-3 9 0,4 8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2:37:29.907"/>
    </inkml:context>
    <inkml:brush xml:id="br0">
      <inkml:brushProperty name="width" value="0.34286" units="cm"/>
      <inkml:brushProperty name="height" value="0.34286" units="cm"/>
      <inkml:brushProperty name="color" value="#CC0066"/>
    </inkml:brush>
  </inkml:definitions>
  <inkml:trace contextRef="#ctx0" brushRef="#br0">60 104 7927,'-8'-15'-84,"1"0"75,7 7 115,0-5 0,7 12-6,-6-12 5,12 4-83,-5 1 0,2 0 125,0 3-143,-7 4-763,4-6 1236,-7 20-349,0-3 59,0 18-49,0-6 109,0 8-193,0-7 0,-2-2 340,-3-6-1296,4-1 808,-6 8 1,6-1 1522,-4 3-697,3-2-549,-5-8-34,7 7 26,-6 2 252,4 0 213,-4 5-1972,6-5 1027,0 6 984,0-6-233,0 5-399,0-5 71,0 6-50,0-6 17,0 5-14,0-12-647,0 12 655,-7-12 143,6 5-323,-6-6 70,7 0-106,0 0 15,-6-1-51,4 1 290,-5 0-18,1-1 51,4-6 200,-4 6-177,6-13-2,0 6-181,0-1-91,0-4 104,-7 4-42,6 1-314,-6-5 379,7 11 109,0-12-27,0 6 148,0-1-313,0-4-113,0 11-66,0-11-792,0 4 850,0 1 3454,0-6-3159,7 6-815,1-14-30,13-1 562,2-6 0,6-1 196,1 0 0,-1 0 52,0 1 0,-4 4 97,-1 0 1,-1 0 29,2-4 1,2-1 68,-2 0 1,4 1-550,6-1 0,-4 0-266,3 0 1,2 1 274,-2-1 0,5-5 212,-4 1 1,-1-2 57,-5 1 0,2 4-13,4-4 1,-4-1-40,3 1 1,-8 1-153,-1 4 0,-7 0-238,1 1 1,-2 4 1519,-3 0-799,-6 7 164,-1-4-557,-27 7-154,16 7 260,-23 1 0,19 7 0,-6-1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2:37:33.114"/>
    </inkml:context>
    <inkml:brush xml:id="br0">
      <inkml:brushProperty name="width" value="0.34286" units="cm"/>
      <inkml:brushProperty name="height" value="0.34286" units="cm"/>
      <inkml:brushProperty name="color" value="#CC0066"/>
    </inkml:brush>
  </inkml:definitions>
  <inkml:trace contextRef="#ctx0" brushRef="#br0">853 427 7466,'-8'8'-67,"1"-2"-12,7-6-248,-6 0 32,-2 0 549,0 0 15,-5 0 726,4 0-354,-5 0-277,-1 0-172,-6 0 10,4 0 91,-10 0-15,10 0 3,-4-6 1,6 3-1465,1-7 1838,6 7-217,-6-11-374,0 6-15,-3-6 0,-4-1-64,7 0 1,-1 5-78,0 1-27,0-1 177,-6-5 1,0 0-43,-4 1 1,4 4-431,7 0 747,-1 0 175,-6-4 1,4-1-64,-2 0-302,2 1-104,-4-1-55,5-6 234,-12 4 81,12-4-768,-12 6 0,12 6 623,-4-1-29,4 6-56,-6-2 29,6-1 27,-5 6-96,6-6-160,0 7-249,1 0 248,-1 0 17,7 0-276,-5 0 297,11 0 493,-4 0-646,19 0-50,-10 0-247,23 0 1128,-16 0-208,18 0-360,-5 0-4,6 0-8,0 0-24,7 0-66,-5 0 31,5 0-13,0 0 1,-5 0 113,3 0-542,-9 0 403,9 0 122,-3 0 8,13 0 1,-3-1-22,-6-4 0,-3 1 57,-12-5-73,6 5 0,0-4-1,3 3 1,-1 4 2,-8-4 0,-4 2-55,4-2 0,3 3 6,-1-5 9,8 7-17,6 0-60,-5 0 72,5 0 30,-7 0 125,1 0-90,-1 0-1,0 0 45,1 0-19,-7 0-35,4 0-23,-10 0 22,10 0 60,-4 0-204,7 0 133,-7 0-68,4 0 91,-10 0 32,4 0 23,-13 0-38,5 0-25,-5 0-152,7 0 137,0 0 0,-1 7-2,1-5 0,0 11 1,0-12 0,-1 6 0,1-7 0,0 6 7,-7-4-6,5 5 0,-11-7-128,4 6 7,1-4 1635,-6 4-1430,6 1 1,-14-4 16,-3 7 1,-3-5 49,-1 5 0,-1-6 203,0 6-420,-6 0 1,-5 5-455,-4-1 0,-1 1 320,12 0 0,-7-5 130,1-1 0,-3 1 82,-1 5 0,1 0 16,4-1 0,-4 1-13,4 0 1,-4-1-15,-2 1 1,1 0-2,0 0 0,1-6 0,3 1 0,-1 0 0,7 5 0,-1-6 240,5 1 0,5-5-9,1 5-310,-1-7 36,2 10 57,1-11-56,7 4 43,13-6-1021,4 0 0,15-6 445,-2-4 0,1-3 329,-12-2 1,7 1 201,-1-1 0,3 0 155,1 1 1,0-6 134,1 0 0,-6 1 46,1 4 1,-2 0-121,1 1 0,2-1-138,-6 0 0,1 5 430,-1 1 1,-4-1-214,4-5 1,-2 5-135,1 1-170,-9-1-68,16-5-228,-16 7-94,5 1 347,-9 1 402,-6 4-361,-13 2 1,3 3 117,-9 7 37,-4 0 30,0 5 20,-6-1-23,-1 1-128,7-7-420,2 5 86,13-11 373,1 5 0,29-9-56,2-3 1,9 2-63,-14-7 1,8 0-54,-3-5 1,4 6-162,1-1 1,6 0-194,-1-5 1,0 6 162,-4-1 0,-1 0 871,0-5 1,-1 5-416,-3 1 0,1 4-217,-7-5-133,1 7-60,-5-10-43,-1 11 82,-6-5 2356,-1 7-1374,-27 0-427,9 0 0,-28 2-22,9 3 1,3-2 79,2 7 1,1-2 40,-6 2 0,1 3-131,-1-3 1,3-2-488,2 2 0,-1-5-1572,6 5 1015,1-7 764,-2 10 1,-1-10 121,-2 7 5,9-7-69,-4 4-17,9-1-58,-11-4-120,6 11 86,0-11 0,5 6-276,1-3 211,5-4-953,-9 6 520,12-7 500,-12 0 86,4 0 0,-5 1 117,-1 4 16,0-3-174,1 5 0,-6-6 0,0 4 109,-6-3 257,3 11-298,-6-12-29,-7 12 1,0-9-7,-3 6 0,8-7-40,6 2 0,6 1-70,-6-1 1,6 0-27,-6-5 0,6 5 103,-6 0 0,7 0 200,-16 1 1,9-2 140,-9 5-257,10-5 1,2 4 148,8-3-35,-1-4-306,0 6-284,1-7 44,5 0 259,3 6-353,6-4 373,13 5 1,-3-9-153,9-3 69,4 3 1,0-9 36,6 6 0,-4-5 810,-1 5-785,1-6 1,8 8 88,-4-7 1,2 5 72,-11-5-46,6 7 8,-3-10-5,6 5-100,-6-1-4,-2-4 75,-13 12-288,-1-12 334,-7 11 81,-13-11 74,-4 11-60,-19-4 0,5 6 47,-3 0 0,8 0 132,1 0 0,6 0 107,-6 0 1,3 1-58,-3 4 0,2-3-1339,4 3 1,2 3 804,-2 2 1,2-2 92,3 2 1,-1-5 18,0 5 1,5-6-5,1 6 20,5-7 36,-2 11 0,6-6 0,0 6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2:37:59.161"/>
    </inkml:context>
    <inkml:brush xml:id="br0">
      <inkml:brushProperty name="width" value="0.34286" units="cm"/>
      <inkml:brushProperty name="height" value="0.34286" units="cm"/>
      <inkml:brushProperty name="color" value="#CC0066"/>
    </inkml:brush>
  </inkml:definitions>
  <inkml:trace contextRef="#ctx0" brushRef="#br0">912 45 7949,'-8'-17'0,"1"4"63,7 13-63,0-6 0,7 4 0,-6-5 0,12 7 0,-11 0 276,4 7 0,-4 6 262,3 7-374,-3-1 1,4 2 179,-6 4 239,0-4 245,0 13-275,0-2 0,0 10-891,0-3-732,0-3 1,0-2 2574,0 1-688,7-1-496,-6-5 1,6 1-76,-7-1 1,1 1-42,4-1-86,-3 0 1,6 6-34,-3-1 1,-3-5-73,3-4 1,-4-6 512,-1 6-697,7-7-1323,-6 16 1148,6-9 443,-7 11-23,0-7 55,0-6 112,0 5 304,0-5 673,6-1 282,-4 6-2754,5-5 519,-7 0 430,6-8 295,-4 4 1,6-4 24,-3 9 43,-4-2-100,6-1-254,0 2 497,-6 6-259,6 1-452,-7-8 376,0 6 118,0-11 62,0 4 104,0-7 393,0 1-76,0 0-494,0 0-355,0-1-57,0 1 1426,0-7-473,0-1-68,0-1 80,0-4 1,6 3-631,4-10-30,3-3 0,8-7 179,4 0 0,-2-1-4,1-4 1,-1 4-3,2-4 1,2 2 31,-2-1 0,1 2 35,-2-2 0,4-2 186,-3 1 0,2-4-214,3 4 0,-1-5-739,1 6 1,-1-6 0,-1 4-645,-4-2 1116,4 5 1,-7-8 72,4 7 0,1-3 55,-6 3 0,-1 2-14,-4-2 1,0 2-8,-1 3 0,1-1-182,0 0 422,-1 1 934,1-1-767,-7 7-23,-1 1-96,-7 1 73,0 4 84,0-11 29,0 11 1592,-7-4-3884,-1 12-41,0-4 117,1 5 1311,7-1 423,-6 2 98,-2 0 213,-7 6 87,0-6-57,1 6 0,-1 1-42,0 0 0,0-5-433,1-1 196,-1-5 5,0 9 1,-4-5-82,-1 7 26,-6-1 1,-2 3-33,-6 2 0,0-2-54,4 2 0,1-3-13,-1-1 1,1 0 200,0 0 0,-1 1 392,1 3 1,-1-2 170,1 2-246,0-2-189,-1-3 0,1 1 15,-1 0-173,1 0 0,-4-1-60,4 1 0,-2-5-35,11 0 0,-4-6-15,4 6 0,1-5 82,4 5 1,0-5 89,1 5 722,-1-7-303,0 10-68,7-11-156,-5 11 0,10-10 94,-7 7-185,7-7-147,-4 10-234,7-11-363,0 11-40,0-12-736,0 12 696,0-11 3939,0 5-3191,-6-20 0,2 8-89,-5-10 0,4 8-61,-5-2 29,0-1 0,-5-5 18,1 0 0,-1 6-6,0-1 0,5 0 19,1-5 265,-1 1 0,-15-1-82,1 0 0,-2 1-158,6-1 1,2 0-1,-6 0 1,-1 1-18,-4-1 1,-1 0-82,1 1 1,0 1 25,-1 3 1,1-3-8,-1 3 1,1 2 58,0-2 0,4 5 0,1-5 0,1 5 0,-2-4 503,4 5-906,6-9 186,1 12 102,-8-12 38,-1 11 254,1-11 40,7 11-189,8-4-1117,7 6-7,0 13 340,13-3-86,-3 11-85,18-7 565,-5-5 1,5-1-110,-4-3 457,4-4 1292,1 6 1,7-9-756,3-3 0,-3 2-339,-6-7 0,4 5-137,0-4 1,2 4-47,-1-5 1,-4 2-20,3-2 0,2-2-4,-2 8 0,5-6 16,-4 5 1,5-5 50,0 5 1,-3-5 35,2 5-301,1-6 111,-3 9 1,6-9 102,-4 6 1,-2-1-14,3 1 0,-6 3-28,5-3 0,-6 2-18,1-2 1,-3 3-23,-2-3 1,-4 4-14,-1 1 1,-4 0 87,5 0-83,-7 0-745,9 0 566,-10 0-45,-3 0 132,-7 0 61,-1 6 112,-4-4-10,5 4 1,-21-7-39,-5-4 0,-2 3 163,-4-3 0,1 4 932,-6 1 1,3-2-541,2-3 0,-3 4-180,4-4 0,1 3-50,-2 2-188,7 0-515,-9 0-102,10 0 744,-4 0 1032,13 0-821,1 7-1188,7-6 0,2 12-1445,3-3 880,3-3 250,7 6 603,6-12 1,7 11 183,6-7 1,2 0 80,-2-5 1,-1 0-1,6 0 1,-5 0-28,6 0 0,-8-2 704,3-3 0,-4 2 897,-2-7 0,0 5-1083,1-5 0,-7 5-229,-4-4 1,-2 4-89,-3-5-38,1 7-23,0-10 28,-7 11 150,-2-11 97,-6 5 0,-6-2-164,-4 0 1579,-3 7-707,-8-4-539,-2 7 1,-2 0-71,1 0 1,-1 0-185,-4 0 1,0 7-168,-1 3 1,1-2-263,-1 2 1,6-2-450,-1 2 0,8 3-76,-3-4 1837,4-2-1166,1 6 379,0-11 67,7 4 63,1-6 2,7 7-185,14-6-446,-5 6-92,19-7 125,-5 0-1098,6 0 475,1-7 448,-7 6 473,-2-12-9,0 11 0,-5-11 0,6 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2:16:28.655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1 118 7816,'0'-8'0,"0"2"0,0 4 0,0-3-338,0 3-591,0-4 752,6 6 195,-4-7 0,6 6 61,-3-4-16,-4 3-304,6 2 255,-1 0 0,-2 0 38,6 0 5,-7 0 35,10 0-32,-5 0 1,7 5 98,-1 0-108,1 0 1,0-5-120,0 0 1,-1 0 45,1 0 1,0 0 41,-1 0 0,1 0-1,0 0 0,4 0-8,1 0 0,-1-2 3,-4-3 1,0 4 8,0-4 1,1 2 10,4-2 0,-4 3 12,3-3 0,-2 2-5,-3-2 1,1 3-202,0-3 0,-2 2 196,-3-2 1,3 4 371,-3-4-386,3 3 17,1 2 23,1 0 104,0 0 71,-1 0-154,1 0 1,-5 0-625,0 0 393,0 0 103,4 0 45,1 0 0,0 0 0,-1 0 0,1 0 0,0 0 0,-1 0 0,1 0 0,0 0 0,0 0 0,-1 0 0,1 0 0,0 0 0,4-2 126,1-2 1,4 2 194,-4-3 1,4 3-240,-4 2 0,6-1-48,-1-4 0,-2 3 14,1-3 0,1 4 29,4 1 0,-1 0 23,-4 0 1,6 0-36,-1 0 0,0 0-90,6 0 0,-4 0-273,-2 0 0,1 0 102,-1 0 0,-5 0 138,1 0 0,-1 0 38,6 0 0,-2 0-2,-4 0 0,4 0-2,-4 0 1,-1 5-26,2-1 1,-6 3 17,6-2 1,-6-2 56,6 7 0,-6-5 72,6 5 1,-5-5-78,4 4 1,-6-4-25,2 5 0,1-5-8,-2 5 1,1-2-17,-5 2 1,1 1-13,4-6 1,-4 5-4,4-5 0,-4 5-8,-1-6 0,-1 6 148,1-5 0,0 5 28,-1-5 0,6 5-52,0-5 1,-1 4-45,-4-4 0,1 5 20,4-5 1,-2 1 22,6-1 0,-4-3 13,4 3 1,-4-3 20,5-2 1,-7 0-57,1 0 0,2 0-131,-1 0 0,0 0-59,-6 0 1,3 0 211,2 0 0,-2 0-50,2 0 0,-3 0 15,-1 0 0,0 0 22,0 0 0,1 0 42,3 0 1,-1 0 77,7 0 1,-7 1 39,2 4 1,2-2 172,3 7 0,-4-7 63,-1 2 0,3 3-1374,1 2 1,-1-2 496,1 2 0,-1-5 274,2 5 0,1-7 127,-6 2 0,1 2-24,-2-2 0,-1 1-44,7-1 0,-7-3-22,1 2 1,-1 0 110,2 1 1,-4-4-217,4 4 0,1-2 500,-1 2 1,4-3 38,-4 3 1,6 1-139,-2-1 0,4 0-140,2-5 1,-1 0-6,0 0 0,1 0-66,-1 0 0,2 0-63,4 0 0,-4 0 4,3 0 1,2 0 38,-2 0 0,2-5 44,-2 0 1,-3 1-131,4 4 0,1-5 82,-2 0 1,2 0 65,-2 5 1,-3-5 15,3 0 1,-3 0-32,-1 5 0,-1 0 4,1 0 1,-1 0-8,0 0 0,-4 0 0,-1 0 1,-4 5-1,5 0 1,-7 1 117,1-1 1,2-1-107,-1 5 0,1-5-13,-1 1 1,-2 1 0,6-1 1,-4 0 15,4-5 1,-1 0-8,2 0 0,2 0-88,-2 0 0,-2 0 78,1 0 1,1 0 0,4 0 0,-4-2-303,-1-3 0,-6 4 78,2-4 1,1-2 148,-1 2 0,-1-1-5,-4 1 1,0 2 50,-1-7 0,6 0 63,-1-5 0,1 6 34,-5-1 0,-1-2 21,1-7 1,0 7-176,0-2 1,-6 2 568,1-2 1,-5 4 112,5 0-329,-7 7-147,4-4 0,-6 7 183,4 0 67,-3 0-82,4 0-55,1 0-198,-5 0 0,6 5-797,-3 0 1,-4 1-23,4-1 408,3-3 321,-6 11 1,6-6 33,-3 2-5,-3-2-16,4-1 1,-4-2-125,3 6 12,-4-7 589,6 3 1,-7-4 33,0 3-358,0-4 220,0 6-32,0 0 309,0-6-198,0 6-312,0-1-60,0-4-142,0 4-128,0 1 59,0-5 1,0 6-78,0-3 0,-2-2-234,-3 7 486,4 0 0,-12 4 0,4 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2:39:58.845"/>
    </inkml:context>
    <inkml:brush xml:id="br0">
      <inkml:brushProperty name="width" value="0.45714" units="cm"/>
      <inkml:brushProperty name="height" value="0.45714" units="cm"/>
      <inkml:brushProperty name="color" value="#CC0066"/>
    </inkml:brush>
  </inkml:definitions>
  <inkml:trace contextRef="#ctx0" brushRef="#br0">30 0 18080,'-17'0'0,"4"0"-3034,13 7 1474,0 1 606,0 0 797,0-1 0,7-7 0,1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2:39:58.910"/>
    </inkml:context>
    <inkml:brush xml:id="br0">
      <inkml:brushProperty name="width" value="0.45714" units="cm"/>
      <inkml:brushProperty name="height" value="0.45714" units="cm"/>
      <inkml:brushProperty name="color" value="#CC0066"/>
    </inkml:brush>
  </inkml:definitions>
  <inkml:trace contextRef="#ctx0" brushRef="#br0">1 1 18080,'0'0'0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2:40:02.003"/>
    </inkml:context>
    <inkml:brush xml:id="br0">
      <inkml:brushProperty name="width" value="0.45714" units="cm"/>
      <inkml:brushProperty name="height" value="0.45714" units="cm"/>
      <inkml:brushProperty name="color" value="#CC0066"/>
    </inkml:brush>
  </inkml:definitions>
  <inkml:trace contextRef="#ctx0" brushRef="#br0">38 809 18080,'-17'0'0,"3"1"284,9 4-2510,3-3 2285,9 5-996,2-7 916,19 0 1,-2-2-35,4-3 0,2 3 130,-7-3 0,-2 4-30,1 1 0,1 0-61,4 0 0,2 0 68,3 0 0,-3-5 84,4 0 1,1 0 347,-2 5 0,7 0-432,-2 0 0,2 0-179,-2 0 0,4 0 154,-4 0 0,3 0-10,2 0 1,-1 0 13,-4 0 0,3-5 51,-2 0 1,2 0-113,2 5 1,-5 0-7,1 0 1,-3 0 3,2 0 0,4 0-63,-4 0 0,-1 0 22,1 0 0,-2 2 270,3 3 0,0-3-134,-5 2 1,5 3-162,0-2 1,-3 5-9,2-5 1,1 1 53,4-1 0,-2-3-37,-3 3 1,4 1-31,-4-1 1,4 0 58,1-5 1,-5 2 54,0 2 0,-5-2-45,5 3 1,-4-2 62,4 2 1,-5-3 33,5 3 0,-4-4 7,4-1 1,0 0-17,5 0 0,-5 0 36,1 0 1,-1 0-48,5 0 1,0 0 12,0 0 0,0 0 2,0 0 1,-1 0 10,-4 0 1,8 0-11,-3 0 0,4 0 260,-4 0 0,0-1-151,0-4 0,0 3-92,0-3 0,-1-1 9,-4 1 0,3 0-27,-2 5 1,2-5-20,2 0 0,-1 0-71,-4 5 0,3 0-29,-2 0 0,2 0 77,2 0 0,0 0 266,0 0 0,0 0-113,0 0 1,-1-5-167,-4 0 1,4 1-6,-4 4 1,-2 0-74,3 0 1,-6 0 2,5 0 1,-1 0 32,1 0 1,2 0 54,-7 0 0,7 0 0,-2 0 0,3 0 108,3 0 0,-6 0-150,0 0 1,0 0 35,5 0 1,5-2 74,0-3 0,2 3 16,-2-3 1,1 2 39,4-2 0,4 4 34,-5-4 0,0-2-183,1 2 1,-2 0-180,2 5 1,5-4 295,-1-1 1,1 0-53,5 5 1,0-5-8,-6 0 1,9 0-11,-8 5 1,3 0-41,-3 0 0,5-5 31,-1 0 1,1 0-181,-5 5 0,0-5 166,-1 1 1,1-1-17,0 5 1,0-5 238,0 0 1,-2 0-138,-3 5 0,3 0-47,-3 0 0,-2-2 78,2-3 1,-2 4 5,2-4 1,2 3 71,-7 2 1,4 0 39,-4 0 1,5 0-65,-5 0 1,2 0-832,-2 0 1,-3-1 354,3-4 1,1 3 319,-1-3 0,0 4-65,-5 1 1,-4 0-11,-1 0 0,0-5 65,5 0 0,0 0-54,0 5 0,-1-2-41,-4-3 0,3 4-64,-2-4 1,2 3 129,2 2 0,0-5 337,0 0 1,1 0-99,-1 5 0,1 0-198,4 0 1,-3 0-71,3 0 1,-2 0 29,2 0 0,2 0-12,3 0 1,3-4 43,-3-1 1,-2 0 10,2 5 0,0 0-66,5 0 1,-5 0-175,0 0 1,0-5 169,4 0 0,1 0 29,0 5 1,-5 0-23,0 0 1,-2 0 18,2 0 0,1 0 5,-6 0 0,5 0 38,-5 0 0,5 0 41,-5 0 1,5 0 76,-5 0 0,5-2-82,-5-3 1,5 4-34,-5-4 1,0 2 33,-5-2 1,2 3-8,3-3 1,-2-1 26,7 1 1,-7 0-18,2 5 1,-1-5 49,1 0 1,-4 0 34,4 5 1,2-5 121,-2 0 0,-3 1-544,-2 4 0,-3-5 301,8 0 0,-4 0-12,0 5 1,-1-5-14,0 0 1,0 0 1,0 5 0,2-2-23,3-2 1,-9 2 27,5-3 0,-6 3-37,0 2 1,3-4 67,-2-1 1,-3 0-54,2 5 0,-1 0-6,1 0 1,7 0-28,-7 0 1,7 0 31,-7 0 1,3 0-5,3 0 0,-1-2 35,0-3 0,-3 4 40,3-4 1,-3 3-67,8 2 0,-9-2 72,0-3 0,-1 4 16,5-4 1,-2 2-237,-3-2 0,4 3-8,-4-3 1,2-1 230,-2 1 0,2-2 9,-7 2 0,6 4-18,-6-4 1,7 2 31,-2-2 0,-2 3-45,3-3 0,-6-1 38,5 1 0,-6-2 58,1 2 1,2 2-164,-2-7 1,5 7 333,-4-2 1,4 2-296,-5-2 0,5 3 32,-4-3 1,6 2 33,-2-2 1,3 4 14,2-4 1,0 3-21,1 2 0,-6-5 47,0 0 1,0 0-194,5 5 0,-5-1-320,1-4 1,-1 3 83,5-3 1,0 4 243,0 1 1,-1-5 41,-4 0 0,3 0-18,-3 5 0,9 0 22,1 0 0,0-2 13,-5-3 0,-2 4 22,-2-4 1,2 3 38,-3 2 1,4 0-37,1 0 1,-2 0-65,-3 0 1,4 0-16,-4 0 0,4-5 87,1 0 0,0 1 5,0 4 1,0 0-58,0 0 1,-5-2 53,0-3 1,1 3 3,4-3 1,-2 4-20,-3 1 1,4 0-11,-4 0 1,-1-2 41,1-3 0,-5 4-50,5-4 0,-1 3-5,1 2 1,2 0 13,-7 0 1,5 0-40,-4 0 0,4-5 67,-5 0 0,7 0-7,-2 5 0,-1 0-26,1 0 1,-5-1-2,6-4 1,-3 3 3,2-3 0,2 4 43,-7 1 0,6-5 70,-6 0 1,5 0-67,-5 5 0,6-2-51,-6-2 1,2 2 38,-2-3 1,-1 3 7,6 2 0,-5-5-11,5 1 0,-4-1-151,4 5 0,-6-2 157,1-3 1,2 3 113,-2-2 1,0 2-90,-4 2 0,4 0-69,0 0 0,1 0 18,-6 0 0,2 0 63,3 0 0,-2 0-30,2 0 1,-3 0 32,-2 0 0,1 0-71,-1 0 0,0 0-375,1 0 0,-1 0-234,1 0 492,-1 0 1,5 0 69,1 0 1,-6 0-5,-4 0 0,-6 0 16,6 0 1,-6 0-12,6 0 236,-7 0 72,16 0-265,-10 0-152,19 0 144,-12 0 2,11 0 0,-11 0 3,4 0 0,-9 0-7,-2 0 0,-4 0 4,4 0 0,-6-2 122,2-3-66,-4 4 0,6-6-23,2 7 16,-3 0 1,5-1 22,-6-4-19,6 3-6,-3-4-40,13 6-92,-5 0-27,11 0 116,-10-7 75,3 5-49,-5-4 0,-1 6-89,1 0 18,-7 0 0,3-2 74,-7-3-22,1 4 54,-5-6-164,6 7 96,-5 0-117,5 0 489,-6 0-325,0-6-203,-1 4 265,1-5-301,-7 7 358,5 0-204,-11 0 50,5 0 205,-1 0 212,-4 0-95,4-6-802,1 4 913,-6-4-1357,12 6 1148,-11-7-585,5 6-774,-1-6 862,-4 7 307,11 0 435,-12 0-588,6 0 1101,0 0-1788,-6 0 3134,6-6-2673,-1 4 1622,-4-5-1901,11 7 855,-11 0-45,17 0-620,-9 0-1362,18 0 1132,-5 0 972,6 0-332,7 0 1166,-5 0-971,11 0-140,-11 0 1,4 2-65,-11 3-136,4-3-53,-5 4 1,10-4 148,-4 3 0,-1-4-19,-9 4-15,-2-3 1,9-1 49,-7 4-150,1-3 191,1 4-70,-4-6 252,4 0-343,-7 0 199,1 0 144,-7 0-74,-1 0 217,-1 0-33,-4 0-1618,5 7 984,-7 8 1,0 8 0,0 6-1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2T12:40:34.951"/>
    </inkml:context>
    <inkml:brush xml:id="br0">
      <inkml:brushProperty name="width" value="0.1" units="cm"/>
      <inkml:brushProperty name="height" value="0.2" units="cm"/>
      <inkml:brushProperty name="tip" value="rectangle"/>
      <inkml:brushProperty name="rasterOp" value="maskPen"/>
    </inkml:brush>
  </inkml:definitions>
  <inkml:trace contextRef="#ctx0" brushRef="#br0">794 45,'0'-16,"0"2,0 14,7-6,-5 4,4-4,-6 19,0-10,0 17,2-7,3 6,-4-6,6 7,-7-4,0 14,0-1,0 1,0-1,0-5,0 1,0-1,0 11,0-1,6 0,-4 2,5 2,-6 3,4-7,-3-5,3-9,-4-4,1 15,3-6,-4-1,6 4,-7-3,0 11,0-7,0 0,0 1,0-11,0 1,0-14,0 21,0-11,0 13,0-6,0 5,0-5,-7 0,6 4,-6-10,7 11,-6-12,4 12,-4-6,-1 1,5 5,-4-12,6 12,-7-11,6 10,-7-10,3 2,3-9,-5 10,7-11,0 13,-6-14,4 5,-4-5,6 7,0-1,-7 1,6 0,-6 0,7-1,0 1,0-7,0 5,0-5,0 1,0 4,0-5,0 0,0-2,0 1,0-5,7-9,1-3,6-9,1 2,0 3,0-1,-1 0,1 1,0-1,-1 0,3 0,2 1,-2-1,2 0,-2 1,-3-1,3-1,2-4,-2 4,2-4,-1 4,2 1,-4 0,4 1,1-1,-2 0,6-4,-5-1,-1 0,-4 6,4-1,1 0,0 6,-6-1,1 0,0-5,-1 7,1-5,-7 11,-1-4,-20 19,10-10,-17 17,17-17,-7 7,5-5,-5 5,7-7,-10 10,3-3,2-2,-2 2,5-5,-5 4,1 1,-6 0,0 0,0 0,-6 4,-2 1,-6 0,0-2,-1-3,7 3,-11-5,6 6,-6 1,1-5,14 0,-1-5,5 4,-6 1,-2 5,-6 0,1-6,4 1,2-6,8 4,-1-3,0-4,1 6,-8-1,6-4,-5 11,6-10,0 7,7-7,-5 4,12-1,-13 3,6-1,0 5,2-12,6 6,-7-7,-1 0,-7-7,0-1,1-13,-1 5,0-6,1 8,-1 4,0 0,1 5,-1-5,7 1,-10-6,3 0,-8 5,4 1,-1-1,0-5,1 0,-6 6,6-1,-1 7,5-10,1 9,-1-6,0 6,1-6,-1 7,0-11,1 11,-1-7,7 7,-5-3,11 6,-11-7,11 5,-4-4,19 6,-10 0,23 0,-9 0,18 0,-4 0,4 0,-4 0,-8 0,4 0,1 0,7 0,-1 0,-5 0,1 0,-1 0,0 0,7 0,4 0,-5 0,0 0,-4-2,-2-3,1 4,-1-4,0 2,1-2,-1 3,1-3,-6 3,1 2,-6 0,6 0,-7-6,16 4,-10-4,11 6,-11 0,4 0,-5 0,0 0,-2 0,-6 0,-1 0,-5 0,4 0,-12 0,6 0,-1-7,2-1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2T12:40:39.722"/>
    </inkml:context>
    <inkml:brush xml:id="br0">
      <inkml:brushProperty name="width" value="0.1" units="cm"/>
      <inkml:brushProperty name="height" value="0.2" units="cm"/>
      <inkml:brushProperty name="tip" value="rectangle"/>
      <inkml:brushProperty name="rasterOp" value="maskPen"/>
    </inkml:brush>
  </inkml:definitions>
  <inkml:trace contextRef="#ctx0" brushRef="#br0">486 177,'16'0,"-3"0,-13 0,0-13,0 10,0-10,0 6,0 6,7-12,-5 11,11-5,-5 1,2-2,-1-7,-4 5,5 0,-7 7,4-3,-7-1,0 5,6-4,-4-1,11 6,-5-12,2 9,0-5,-7 5,10-2,-11 6,4 0,1 0,1 6,7 2,-5 17,-1-1,-5 1,9-4,-12-4,6 4,-7 0,0 4,0-3,0 3,0-7,6 16,-4-9,5 11,-7-1,0 3,0 6,0-6,0-2,1-4,4-2,-3-4,4-5,-6 4,0-3,0 3,5-5,0 4,0-4,-5 4,0 1,0 4,7 0,-6 1,6-6,-7 1,1-1,4 6,-3-6,3 1,-4-1,-1 11,0-1,2-5,3-4,-3-6,3 6,-4-6,-1 6,0-7,0 16,0-9,0 11,0 0,7-5,-6 4,6-5,-7-1,0-6,0-2,0-6,0 0,0 6,-2-5,-3 4,4-10,-6 3,7-5,-6 0,4 5,-5-11,7 11,0-11,-1 6,-4-3,3-4,-11 6,12-7,-6 0,20-13,-3 3,10-10,-4 2,-1-1,-1 2,1-2,0 2,-1 3,1-1,0 0,-1 1,6-1,0 0,-1 1,-4-1,5-5,-1 1,1-1,-6 5,6-4,0-1,-1-1,-4 1,0 4,-1-4,1 4,0 1,-1 1,1-1,0-6,-7 11,-1-10,-1 19,-4-6,-9 20,2-8,-9 10,9-4,-15 4,10 6,-11-4,6 2,7-2,-5-3,3 1,2-5,-2-1,7 1,-17 5,11 6,-19 2,10 2,-7-1,7-6,-1 2,3-4,1-1,0-1,0 1,1 0,-1-1,0 1,1 0,-1 0,0-1,1 1,-1 0,0-1,0 1,1 0,-1-1,0-5,1 4,-8-12,6 6,-5-7,6 0,0 0,1 0,6 0,-5 0,9-2,-6-3,7 4,-3-6,6 1,0 4,0-11,0 11,0-4,0-1,0 6,-7-6,-1 1,0 4,-5-5,5 1,-7-4,0 4,0-8,1 5,-1 2,0-6,1 3,-1-3,-6-2,-1 1,-2-1,3 0,1 1,1-1,-1 5,5 0,-1 2,-4-2,4-3,-4 4,2 0,-1 0,3-1,-11 0,8 0,-1 5,5-5,1 7,-1-3,0 6,1 0,6 0,1 0,14 13,1-8,6 9,-4-7,0 3,0-7,11 10,2-11,10 6,-4-3,-1-4,-9 4,-1-3,7-2,-6 0,6 0,-6-2,6-3,-1 4,6-4,-6 2,1-2,-1 3,6-3,-1 2,1-2,-1 2,0-7,2 7,4-2,-4 1,3 0,-3 2,-2-3,1 3,-1 2,1 0,-1 0,0 0,1 0,-1 0,1 0,-6 0,1 0,-6 0,6 0,-7 0,9 0,-4 0,0 0,5-6,-12 4,-1-4,-8-1,-1-1,-4 0,4-5,-7 5,-4-7,3 7,-4-5,-1 11,-1-4,0-1,1 5,1-4,4 6,-11 0,11 0,-4 0,-1 0,6 0,-13 0,0 0,-16 0,-6 0,-3 0,3 0,7 0,0 0,-1 0,1 5,-1 0,1 1,0-1,-6-2,1 7,5-7,4 2,1 2,-6-2,6 1,-1-1,7-3,-13 6,7-3,6-4,-2 6,10 0,-4-6,7 6,7-7,0 6,7-4,1 11,13-11,3 2,-1-2,2-2,-1 5,6 0,-1 0,1-5,1 0,3 0,-3 0,3 0,-3 0,-1 0,-6 0,1 0,-7 0,9 0,-17 0,10 0,-19 0,-12-5,-14 0,-1-5,2 5,-1-5,-4 6,-2-1,-3 5,3 0,-4 0,-1 0,2 0,0 0,4 0,1 1,0 4,1-2,3 7,-1-5,7 5,-1-7,-1 10,4-5,-4 1,13 4,1-5,7 7,0-1,7 1,1 0,13-1,9-5,7-3,6-6,-4 0,-3 0,-7 0,1-6,-1-4,1 2,-1-2,7 0,-5-11,5-2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2:41:19.395"/>
    </inkml:context>
    <inkml:brush xml:id="br0">
      <inkml:brushProperty name="width" value="0.45714" units="cm"/>
      <inkml:brushProperty name="height" value="0.45714" units="cm"/>
      <inkml:brushProperty name="color" value="#CC0066"/>
    </inkml:brush>
  </inkml:definitions>
  <inkml:trace contextRef="#ctx0" brushRef="#br0">2294 38 12251,'0'-16'-515,"0"3"591,0 6 933,0 6-789,-7 7 1,-1 4-116,-7 10 1,1-4 186,-1-1-180,-6 6 0,-1 0-17,-2 4 0,3-4 90,6-7 0,5 6 7,0 0 0,1-1 389,-6-4 1,0 1-1530,0 4 1558,1-4-361,-1 5 1,0-1-118,1 0 0,-1 1-104,0-1 0,1-3-35,-1 8 1,-3-5 36,3 4 0,-3-4-123,8 4 0,-3-4-172,-1 4 244,-1 1 0,0 4-799,1 1 1211,-1-8-231,7 6 1,-5-10-76,3 7 1,2-6-100,-2 6 1,0-6 36,-5 6 0,1-6 9,-1 6 1,0-5-92,1 4 0,-1-4 236,0 4 1,0-4-12,1 4 1,1-4-799,3 4 1023,-3 1-149,5-2 1,-7 3-181,0-7 0,5 8-63,1-3 0,-1-1-36,-5 1 1,5-1-138,1 2 1,-1 3-51,-5-4 0,5 4-30,0 1 0,1 1 38,-6-1 1,0 0 303,1 1 0,-6 4-119,0 0 1,-4 6 291,4-6-53,-6 7-209,10-4 0,-10 2 30,6 1 0,-4-3 32,4 2 1,-6 2 55,1-6 1,-1 4 39,2-5 0,-2 5-96,6-4 0,-5 4 208,6-5 1,-6 5-804,6-4 0,-2 0 458,1 0 0,4-4 91,-4 3 1,2-1 1,-2 1 0,2-3-7,-6 3 0,6-3 22,-2-1 0,-1-1 49,2 1 1,-1-1 82,5 0 0,1 1 87,-1-1 0,0 1-636,1-1 0,0-4 454,5-1 1,-4-1-76,3 1 1,-2-1-39,3-3 1,-5-4-31,5 4 1,1 1-252,-2-1 131,0-1 1,-5 6-247,1-1 150,-1 1 1,0-6 1343,0 1-121,1 6-575,-1-3-145,0 0 1,6-2-24,-1-6 7,0-1 78,-5 8-61,1 0-37,-1 1-385,0 5-543,0-12 895,1 6 157,6-1-305,-5-11 223,11 9-110,-11-11 249,5 7 49,-7 0-374,0 6 1,1-5-37,-1 4-457,7-4 1,-5-1 720,3 0-235,-3-7 229,-2 5-91,0-5 47,1 13-299,-1-4 322,0 4 109,7-13 329,2 5-1750,6-11-1306,0 4 3761,13-6-1935,3 0-51,20 0 0,0 0 529,3 0 1,-8-5 113,-6 1 0,-1-1 12,5 5 0,1 0 108,-1 0 0,6 0-81,-1 0 0,5-5-43,-5 0 0,12 0-24,-2 5 1,4-5 5,-4 0 0,5-1-128,0 1 0,1 1 94,-1-5 1,-1 5 4,5 0 1,-5-3 28,1 2 1,1 0 10,-1 5 0,5-5-10,-5 0 0,2 0 11,-2 5 1,-3 0-12,3 0 1,-2 0 18,2 0 0,-2 0 2,7 0 1,-5 0-26,5 0 0,0 0-14,5 0 0,-5 0-2,0 0 1,-5 0 6,5 0 1,-5 0 11,5 0 1,-7 0-13,2 0 1,2 5-61,-2 0 0,1 0 99,-1-5 1,-3 0 455,3 0-497,-3 7 0,-2-6 0,0 6 13,0-7 0,0 2 14,0 2 1,0-2-4,0 3 0,0 1-29,0-1 0,1 0 32,-1-5 1,0 5 86,0 0 1,0 0 250,0-5 1,0 0-553,0 0 1,0 0-33,0 0 0,1 0 231,-1 0 0,1 0 7,4 0 0,-3 0 7,3 0 0,-5 0-16,-5 0 1,4 0 17,-4 0 1,-1 0 44,1 0 0,-5 0-140,5 0 1,-9 0-435,4 0 473,-6 0 12,8 0 1,-12 0-7,1 0 82,-1 0 97,12 0 80,-5 0 50,5 0 80,-13 0-110,-2 0-26,-13 0 164,-1-7-94,-7 6-87,0-12 175,0 11 139,0-11 491,0 11 371,-7-11 79,6 12-2495,-6-12-2249,7 11 2659,0-5 1,-13 7-1,-3 0 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2:41:20.871"/>
    </inkml:context>
    <inkml:brush xml:id="br0">
      <inkml:brushProperty name="width" value="0.34286" units="cm"/>
      <inkml:brushProperty name="height" value="0.34286" units="cm"/>
      <inkml:brushProperty name="color" value="#CC0066"/>
    </inkml:brush>
  </inkml:definitions>
  <inkml:trace contextRef="#ctx0" brushRef="#br0">30 0 6575,'-17'0'-457,"4"0"457,13 0 0,7 13 0,-6-10 0,12 24 0,-4-18 0,5 17 0,1-6 1930,-7 0-1284,5-6 1,-5 6-261,7 0 0,0 4-230,-1-4 0,1 1-67,0-1 1,0 1-29,-1 3 0,1 4-2,0-3 1,4 2 1,1 3 1,1 4-278,-1 0 1,-2 1-835,6-6 2131,1 0-695,4 1 0,0-1-83,1 1 0,-1 4-169,1 0 1,-1 0-15,0-4 0,1-1-31,-1 1 1,-1 4-17,-3 0 1,2 2 27,-2-2 0,3 2-294,1 4 1,-1 2-325,-4-3 1,4-1 603,-4 1 1,-1-1-48,2 1 1,-2 3 31,1-3 1,4-1 38,-4 1 1,-1-4 61,2 4 1,-1-2 31,6 2 0,-1 4 0,1-4 0,-1-1-407,0 1 0,1-2-745,-1 3 1756,-6 2-518,5-11 1,-7 10-66,3-7 0,3 1-136,-8-6 1,6 2-41,-6 3 1,1-3-57,-5 4 1,-1-3-170,1 3 0,0-4 235,-1 3 1,1-3-3,0-2 0,-2-4-757,-3-1 1403,3 1-451,-5 4 1,5-4-23,-3-1 1,1-4 40,-6 4-23,7-6-88,-4 17 1,6-11 79,1 10 0,-5-9 309,0-6-850,-1 4 0,6 3-1044,0 4 1728,0-4-177,-7-5 0,5-4-107,-3 2-61,3 4 0,1 0-22,1 6 1,0-6-43,-1-3 0,1-4-58,0-1 0,0 0 39,-1-1 1,1 3-6,0 2 0,-1-7-24,1 2 1,-5-2 72,0 2 0,-1 1 314,6 0 16,-7-1-314,5 1 1,-9 0 44,5 0-42,1-1 1,0 1-165,0 0 35,-7-1 251,10 8-123,-11 0-305,4 1 620,1-1 27,-5-1-291,4-11 55,-6 9 5,0-11 16,0 7-128,0 0-137,0-1 106,0-5-386,0 4 613,0-12-196,0 12-6,0-4 2,0-1 27,0 5 17,0-12 38,0 13-59,0-13-237,0 12 37,0-11 440,0 4-265,0 1 3214,0-5-3225,7 4 0,7-6 0,9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2T12:42:19.402"/>
    </inkml:context>
    <inkml:brush xml:id="br0">
      <inkml:brushProperty name="width" value="0.1" units="cm"/>
      <inkml:brushProperty name="height" value="0.2" units="cm"/>
      <inkml:brushProperty name="tip" value="rectangle"/>
      <inkml:brushProperty name="rasterOp" value="maskPen"/>
    </inkml:brush>
  </inkml:definitions>
  <inkml:trace contextRef="#ctx0" brushRef="#br0">30 89,'0'-23,"0"2,-7 12,6 3,-6-1,14 6,7-6,3 5,2-2,-2 2,4-5,2 7,6 0,-6 7,-2 1,-6 2,0 0,1 0,4 4,-4 1,4 0,-4 4,-1 1,-1-1,1-4,5 5,-1-1,1 3,-6-3,6-3,0 4,1-2,-1 2,-4-4,5 5,-1-1,-1-1,6 3,-6-3,3-2,-3 2,2 2,4-1,1 1,-6-1,4-4,-4 4,4 1,-4-1,-1 1,-4-2,0-2,0 2,-6-2,1-3,-7 1,10-7,-9 5,6-3,-7 3,10 2,-5 0,0-7,5 5,-11-5,11 0,-11 5,4-11,-6 4,0 1,7-5,-6 11,6-12,-7 6,6-14,-4-7,6-8,-3-2,-2-2,7 6,-5-1,5 1,-5 2,5-6,-1-1,6-9,0 0,-1-1,1 6,0 4,0 1,-1 1,1-1,0-4,-1 5,1-2,0 1,-5 6,-1-2,1-1,5 2,-7-3,-3 3,3 9,-6-16,11 16,-12-5,6 2,-7 12,0-6,0 20,0-10,0 17,0-12,0 13,-7 2,6 0,-6 5,1-12,4 12,-11-5,5 6,-2-1,0-3,5-4,-4-7,5 1,-9 6,5 2,-7 0,1 5,-1-2,0 3,1-2,-1-6,0-5,0 4,1-4,-1-1,0-1,1 1,-1 0,0 0,-6-1,5 1,-4 0,4-6,1 1,5-5,0 5,1-7,-6 10,0-11,1 4,-1 1,7-5,1 4,1-6,4 0,-5-6,1-3,4 1,-4 2,-1-1,6 6,-6-6,1 7,-3 0,-5 0,-6 2,0 3,1-2,4 7,-1-5,-4 4,-1-4,-4 5,-2-5,2 5,2-2,-1 2,-1-2,-4-3,0-2,-1 7,1-7,-1 2,1 2,0-3,-1 6,1-5,-1 5,1-5,0 6,-7-3,5 7,-4-5,11 0,3-7,6 10,7-11,-5 4,11-6,-4 0,19 0,-4 0,19-6,-3-4,2 0,3-5,-1 4,1-9,1-2,3-3,-3 2,3-1,4-1,1-4,3-1,3 1,-1 0,0-1,1-1,4-3,4 3,6-4,-7 4,-3 2,1 0,-1-1,0 6,-4-1,-8 7,-3-1,2-3,-1 3,-1-1,-5 6,1-1,-1 0,-1 0,-4 1,-2 4,-8 0,1 7,-7-4,-1 1,-7 4,-13-4,3 12,-18 2,4 7,1 0,-2-1,7 1,-1 0,-3-5,3-1,-1 1,6 5,-1 0,7-7,1 5,7-11,7 4,14-6,10-6,13-4,-5-10,0-4,1-4,4-2,0 3,0 2,-5-1,0 6,-8-4,-1 4,-7 6,-9 4,1 7,0-10,-7 11,-15-5,-12 7,-7 2,-4 3,1 3,-1 7,-4 4,0 1,0 6,4 4,1 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2T13:07:50.207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1250 89,'15'-15,"-7"7,-2-5,1 5,3-7,-4 0,1 7,-7 2,-13 25,1-6,-12 17,9-9,-5 3,7-1,-6 2,2 1,3-7,-1 6,0-5,1 4,-1-4,0 6,1-2,-1-1,0 2,0-6,1 6,-3-6,-2 6,2-2,-2 1,1 2,-2-6,2 4,-6-4,4 6,-4-1,4-2,-4 1,4-4,-4 4,1-4,-2 4,2-6,4 2,2-2,-2 1,2-2,3 2,-1-2,0-3,1 1,-1 0,0-1,-4 1,-1 0,7 0,-5-1,3 1,2-5,3 0,1-1,-6 6,0 0,1-1,-1 1,0 0,0 0,1-1,-1 1,0-7,1 12,-8-11,6 13,-5-8,6 1,7 0,2-7,-1-2,5-6,-11 7,12-5,-6 4,1-6,4 0,-11 0,11 0,-4 0,-1 0,6 0,-6-6,0 4,6-5,-6 1,7-2,-6 0,4-5,-6 4,3-5,3-1,-4 0,6-6,0-2,0-6,6 4,4 1,-3-1,-2-4,3 0,2-1,-4 6,-1-1,-2 2,2-1,-3 1,3 3,-4 4,-1-12,0 12,0-5,0 6,0 0,-6 1,4 5,-4-4,6 5,0 0,0-5,-7 5,6 0,-6-5,7 11,0-5,0 1,0 4,-7-4,6 19,-6-3,7 11,0 0,-6 2,4 6,-4 1,-1 6,5-5,-11 11,12-11,-6 5,7-13,0 11,-5-9,0 9,1-10,4 11,0-11,0 12,0-6,0-8,0 0,0-8,1-4,4 0,-3-7,4 4,-6-1,7-4,-6 4,12-6,-11 0,5 0,-1 14,-4-11,4 10,1-13,-6 6,13-4,-6 5,6-7,8 0,1 0,9-2,-2-3,2 2,-7-7,-2 5,1-5,1 5,4-4,0 4,1-5,-1 5,1-5,-1 5,0-5,1 6,-1-6,1 7,6-11,-5 13,3-4,-3-2,-2 2,1-4,-1 4,0-5,1 5,-1-5,1 5,-6-1,1 1,-7 3,16-11,-10 12,12-6,-19 1,2 4,-11-5,1 7,4 0,-12 0,6 0,-20-6,10 4,-11-4,8 6,4 0,-4-7,-1 6,6-6,-12 7,11 0,-11 0,5 0,-14 0,6 0,-5 0,11-2,0-3,7 4,-10-6,11 7,-11-6,5-2,-7-7,6 0,-1 1,0-1,-5 0,1 0,-1 1,-6-1,4 0,-2 1,2-1,3 7,-1-5,0 3,5-3,1-2,-1 5,-5 1,0-1,1-5,4 0,0 1,0-1,-4-5,-1 1,5-1,0 5,7 1,-10 6,10-5,-7 3,0-3,-5-2,1 0,-1 1,0-1,6 5,-1 0,5 5,-5-4,0 4,-4-5,-1 7,0-10,-6 11,0-6,-4 3,4 3,6-4,-6 6,5 0,-6-7,8 5,-1-4,7 6,-5-2,3-3,4 4,-14-6,10 7,-11-6,6 4,1-4,-1 6,7 0,-1-2,5-3,2 3,-11-4,11-1,-4 6,-1-6,6 7,-6-6,0 4,6-5,-6 1,1 4,4-4,-4-1,6 6,0-12,-7 11,5-11,-4 5,6-1,0-4,0 5,-7 0,6-5,-6 11,7-4,0-1,0 6,0 14,7 5,-4 18,7-7,-5-6,5-3,-6-3,6 3,-5-2,5 7,0-7,4 13,1-7,0 1,0-11,-1 3,1 2,0-2,-1 2,1-3,0-1,-1 1,1 4,0-4,-1 4,1-4,0-1,0 0,-1 6,1-5,0 12,-1-12,1 6,0-14,-7 5,5-12,-11 13,11-13,-12 12,12-11,-11 11,5-11,-7 4,0 1,0-6,0 12,-7-4,-1 5,0 1,-5-7,11 5,-5-11,7 11,0-5,0 0,0 5,7-5,1 1,13-3,4-6,-2 0,1 0,-6 0,10 0,-5 0,6 0,1 0,-1 0,0-5,1 0,-1-1,1 1,4 2,0-7,1 5,-6-5,0 0,1-3,-1 3,-6 2,-3 3,-4 4,-8-6,5 7,-5 0,1 0,4 0,-12 0,6 0,-19 7,-2 3,-4-4,3 7,0-10,1 7,-1-5,0 5,0-5,1 5,-1-7,-6 10,-9-11,6 11,-10-12,17 6,-4-7,13 0,-5 0,11 0,-4 0,6-13,0 3,0-11,0 6,-2 0,-3 1,2 4,-7 0,0 0,-9 0,-1 1,0 4,6-5,-7 7,-9-10,6 11,-11-5,8 3,-8-1,6 0,4 5,7-7,-1-3,2 2,3-2,-1 1,0-6,1 0,-1 1,7-3,3-2,-2 1,2-7,1 1,4-12,0-2,0 1,1 2,4 11,-3 9,11 2,-12 5,13 0,-6 1,0 7,5 2,-3 3,-4 3,6 18,-7 3,-1 4,-4-4,0 2,0 4,-1-3,-4 8,2-8,-7 3,7-4,-2-2,-3 0,-1 7,0-6,-1-1,5-11,-5-8,5-5,-5 5,7-7,-10 3,5-6,-7 0,0 0,7-6,2-6,6-12,0 4,0-9,0 3,0-4,0 1,0 0,0-6,0 1,5-5,0 5,-1-1,-4 6,0-1,0-5,-6 10,4-3,-11 14,12-1,-12 0,9 9,-5 6,4 6,-5 9,2 6,-2 4,-3 2,5 3,-2 4,0 0,5 2,-5-1,5-3,-4 7,0-6,0 1,-3-3,7-1,-6-1,3 1,-7-1,7-6,1-8,7-9,0 1,0-6,0-14,2 2,3-14,3 1,7-1,-1-2,1-3,0 1,0-1,-1 1,1-2,0-3,-1 7,1-2,-5 9,0 1,-7 3,3 1,1 7,-7 8,0 9,-2 11,-7 5,-1 2,-5 3,0 1,1 3,-1-3,0 3,5-3,1-1,0-1,0 1,-3-6,7 1,-6-7,9 9,-4-4,6 0,0-2,6-13,2-1,17-14,-1-2,7-4,-6-2,3-1,1-4,0 2,1-6,-2 1,-4-2,2-3,-6 4,4 3,-4 1,-5 9,-6 1,-5 7,9-11,-12 13,-7 14,1 0,-10 16,4-4,-4-1,5 3,1-8,4 6,-5-6,7 1,-4 1,7-5,0 6,0-14,0 5,7-12,7 6,8-9,2-3,4 4,-5-12,6 9,0-5,-6 5,5-9,-12 12,12-6,-11 7,4 0,-7 0,-5 0,4 0,-12 0,12 0,-11 7,11-6,-10 8,7-5,-7 5,10 12,-4 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2:16:30.678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0 206 7881,'7'-14'0,"-4"1"0,7 3 0,-7 2 0,2 3 0,3 3 0,2-3 0,-2 4 0,2 1 0,0 0 0,4 0 0,1 0 0,-5 0 0,0 0 0,-5 0 0,4 0-226,1 6 1,5-4-295,0 3 1,-6 1 343,1-1 0,-5 5 158,5-5 1,-5 5-26,5-5 1,-1 6 7,6-1 1,0 3 53,-1 2 1,1-1 44,0 1 0,6-2 44,4-3 1,-3 3 71,3-3 1,-1-4 250,6-1 1,-6 2-292,1-2 0,-1-1-148,6-4 0,-1 0-19,1 0 0,-1 0-30,0 0 0,1-4-18,-1-1 0,2-5 13,3 5 0,-2-2 35,2 3 0,3 0 126,3-6 1,-3 6 166,2-6 0,-1 5-195,1-5 1,2 7-72,-7-2 0,5 3-31,-4 2 0,4 0-33,-5 0 1,5 2 2,-4 3 1,4-4 37,-5 4 1,5 2 22,-4-2 0,9 0-9,-5-5 0,7 0-1,-7 0 0,-2 0 7,3 0 0,-3 0-1,2 0 0,2-2-2,-6-3 0,1 3-3,-2-2 0,-3 0-5,3-1 1,2 4-6,-2-4 1,6-2 41,-6 2 1,5 1 11,-5 4 0,7-5-35,-2 0 0,-3 0 165,-1 5 1,1 0-122,-2 0 1,0 0-53,-4 0 1,1 0 1,3 0 0,-3 0-13,3 0 0,-3 5 6,-1 0 1,4 0 8,0-5 1,1 0 5,-6 0 0,5 0 2,1 0 1,-1 1-202,-5 4 1,1-2 49,-1 7 1,-1 0 162,-4 5 0,4-1 24,-3 1 1,2 0-20,3-1 0,-1 3-22,0 2 1,1-2 47,-1 2 0,6-2 47,-1-3 1,5-1-211,-5-3 0,6 2 1,-6-7 0,2 4 58,-2-4 1,-3 2-29,3-2 0,2-4-31,-1 4 1,-1-3-35,-5-2 0,1 0 2,-1 0 1,1-5 66,-1 0 0,0-5 210,1 5 0,-1-6 213,1 1 0,-1 2 133,0-2 1,1 0-62,-1-4 0,1-1-143,-1 0 0,-5 2-110,1 3 1,-2-1 20,1 6 1,4-5-40,-3 5 1,2-1-31,3 1 0,4 2-320,0-7 0,2 7-416,-1-2 1,-3-2 797,7 2 1,-6-1-485,1 1 1,2 2 4,-1-7 1,4 5 36,-5-5 0,2 5-48,-2-5 0,-1 1 101,6-6 1,-1 0 86,1 0 1,3-4-15,-2-1 1,-3-6 488,2 2 0,1-4-348,4-2 0,0 1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2:16:32.589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88 88 7956,'-6'-8'0,"4"0"0,-3 3 0,-3 4 0,5-6 0,-7 7 0,7 0-900,-4 0 1,9-5 917,3 0 1,-2-1-71,7 1 81,0 3 10,4-11 1,1 11-210,0-2 81,-7-5 1,5 8 81,-3-4 0,-2 3 2,2 2 15,-1 0 8,6 0 1,0 5-1,0 0 1,-6 5-2,1-5 1,-5 6 25,5-1 0,-7 3-66,2 2 0,2-1 125,-3 1 0,6 6-45,-5 4 1,0-2-58,-5 1 1,0 6-1,0 4 0,0 2-5,0-2 0,0-1-1,0 6 1,0-5 24,0 5 1,-5 1 55,0 4 1,-5-2-67,6-3 1,-6 4-7,5-4 1,-2 4-3,2 1 1,2 0-12,-7 0 0,7 0-11,-2 0 1,2 0 6,-2 0 0,3-5 14,-2 1 0,2-1 0,2 5 0,0 2 0,0 3 0,0-4 0,0 4 0,0-3 114,0-2 1,0 5-80,0 0 1,-2 5-44,-3-5 1,4 2 1,-4-2 1,3-2 5,2 7 1,0-5 5,0 5 0,0-5 6,0 5 1,-1-2-17,-4 2 1,3 1-20,-3-6 1,3 7 113,2-2 1,0-2-83,0 2 0,5 0-5,0 5 1,0-5-18,-5 0 1,2-2-18,3 2 1,-2 1-10,7-6 0,-7 0-23,2-5 1,1 7-37,-1 3 1,5-4-53,-5-1 1,5-3 182,-5-2 0,1 4 139,-1-4 1,-3 3-296,3-8 1,-4 4 114,-1 1 0,0 5 61,0 0 1,0 2-2,0-2 1,0-2-1,0 7 0,5-5 28,0 5 1,0-5 53,-5 5 0,0-5-152,0 4 0,2-4-96,3 5 0,-4 0 385,4 5 1,-3-5-188,-2 0 0,0-2-60,0 2 1,0-2-19,0-3 0,-5 2-29,0 3 1,-5-2-22,5-3 0,-6 2-26,1 3 1,-3 1-59,-2-6 0,2 5 4,3-5 0,-3 7 118,4-3 1,0 0 67,0 1 0,0-2-37,0 2 1,-3 6-4,7-6 1,-5 6-11,6-6 1,-6 2-51,5-2 1,-5 1-7,5-6 1,-1 0 42,1-5 0,1 1-147,-5-1 1,5-2-78,0-3 0,0 5 217,-1 0 1,4 1 30,-4 4 1,-2-4 29,2-1 1,-4 1 4,4-1 0,-2 0-7,2 0 1,4-5 27,-4 0 1,3-1-71,2 1 1,0-3-135,0-7 0,0 1 219,0-1 1,0 0-90,0 1 1,0-6 5,0 1 0,0-2 6,0 1 1,5 2 9,0-6 0,0 4 15,-5-4 1,0 5 18,0-6 0,5 6 48,0-6 0,1 6-138,-1-6 0,-3 1 29,3-5 0,-4-1 0,-1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2:16:33.539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0 59 8066,'7'-8'0,"-6"1"0,8 6 0,-5-4 0,5 3 0,5-3 0,1 4 0,0 1 0,-1 0-234,1 0 1,6 0-321,4 0 0,3 0 337,1 0 1,2 0 164,3 0 1,1 0 86,9 0 1,-3 0 159,8 0 1,3 0-70,2 0 1,3-5-113,2 0 1,1-2-15,4 2 0,-4 4 240,4-4 1,-4 3-45,-1 2 0,0 0-126,0 0 1,-2 0-71,-3 0 0,3 7 0,-5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2:16:33.860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0 74 7994,'2'-31'0,"3"6"0,-4 14 0,12 5 0,-3 6 0,10 0 0,3 0-524,6 0 296,0 0 0,9 0 68,6 0 1,0 1 40,5 4 1,2-2-1,-2 7 1,1-5-49,-1 5 167,-3 0 0,-2 11 0,-8 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2:16:34.168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0 147 7911,'25'-8'0,"-1"-5"0,2-5 0,2-2 0,1 6 0,2-1 0,4 0 0,4 5-92,10 1 1,-2 4 93,7-5 1,0 7-1,5-2 0,-5 3 0,0 2 0,-2 0 2,2 0-4,-4 0 0,1 7 0,1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12T12:16:34.427"/>
    </inkml:context>
    <inkml:brush xml:id="br0">
      <inkml:brushProperty name="width" value="0.17143" units="cm"/>
      <inkml:brushProperty name="height" value="0.17143" units="cm"/>
    </inkml:brush>
  </inkml:definitions>
  <inkml:trace contextRef="#ctx0" brushRef="#br0">1 104 7926,'15'-28'0,"-1"3"0,1 11 0,6 5 0,4 5 0,4 2 0,5-3 0,4-1 0,6 1 0,7 0 0,3 5 0,8 0 0,1 0-183,1 0 0,-5 0 1,0 0-1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3A874-920B-2E4B-8FAB-A2F230D32960}" type="datetimeFigureOut">
              <a:rPr lang="en-BE" smtClean="0"/>
              <a:t>18/11/2020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95BF7-07FE-874A-A0E3-54BC2E8649E9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86519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395BF7-07FE-874A-A0E3-54BC2E8649E9}" type="slidenum">
              <a:rPr lang="en-BE" smtClean="0"/>
              <a:t>4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86844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72DE41-6C3C-C444-8853-D7893D6F81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6248EBB-6C01-0A43-BFDE-19CA722DEC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F5CAF7A-28AE-6343-8402-D8E226B4E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C5EB-2120-5941-B26F-0A24685C78D1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D261AA-2AEE-B747-BE80-9401A21F4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E32DE7-5C8A-5540-AA60-08AC8A695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49A2D-4725-034B-A744-99C8B0E41D0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4630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CD3A52-5A69-314C-B08F-FE949C0CB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46CC3D4-A90B-2E40-9D19-84E1A62C2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045B70-61E9-8349-8E9C-A531D09BC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C5EB-2120-5941-B26F-0A24685C78D1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74AB55A-3A51-814B-A075-69DC70176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716F3FE-28FA-F949-90BD-0932871B9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49A2D-4725-034B-A744-99C8B0E41D0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3815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C067219-C78F-9E4C-BD97-7BEF79C7B6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045FD59-57CF-B147-BA9D-0E053646B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6F254B9-6515-A547-9D42-9BE7B8D18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C5EB-2120-5941-B26F-0A24685C78D1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1CEB970-BFB6-474D-B996-9CA2FDA44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D99D4CD-6A9D-EA47-81A9-CCA4F5992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49A2D-4725-034B-A744-99C8B0E41D0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9411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A0AAC5-BE4E-3840-8692-6A1BD206A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5A29AF-286B-5A47-8014-5AC58DF7B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ABD9490-C47F-0840-8091-AB93CC4E6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C5EB-2120-5941-B26F-0A24685C78D1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92456DF-0AD3-5B4F-8C9D-562838CD0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A21E801-C8FD-AD47-960F-A3489B13D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49A2D-4725-034B-A744-99C8B0E41D0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7998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755B8B-BA04-6C4C-BD5C-EA4C8B22D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E2E60BB-6C1E-CE41-9204-00490BEF6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CD26B0D-5189-BE47-8609-96881E4BD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C5EB-2120-5941-B26F-0A24685C78D1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F8A64CA-E68D-8E43-BCE3-61A939845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3C371EF-E111-0E4B-B38D-78F674633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49A2D-4725-034B-A744-99C8B0E41D0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4800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F6CD47-040F-164C-8C73-45B3AD302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3B530D-9A0F-D846-99CE-43E7DF0F72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546BD98-5AF2-5341-9CDD-8DBAC2339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E4247B3-169F-B247-925A-E8FA5FEF4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C5EB-2120-5941-B26F-0A24685C78D1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549FD23-F31E-4D47-B9DE-DF3E03093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A092185-E2EB-A843-A1A3-3EFC7D887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49A2D-4725-034B-A744-99C8B0E41D0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0278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010B21-375D-004D-9705-0AC3A830A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E00CEC-4115-AD45-8B95-3E6093A8A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4304261-2840-7149-8EAB-E8F045B37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CBFA94F-A3E5-A941-AD43-89B153B3D6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65A627A-E215-7A46-BC68-6A7FAD9907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EB023B7-02A1-F74C-9A2C-F7DE4AB14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C5EB-2120-5941-B26F-0A24685C78D1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DD96427-3B0E-1F45-A0D1-119D46D95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78D81D2-4B4B-9D49-B595-5646A527A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49A2D-4725-034B-A744-99C8B0E41D0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0308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61C446-691C-FB41-9A87-04F8B8EE0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86CAD10-1E43-894C-B643-32D192FB9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C5EB-2120-5941-B26F-0A24685C78D1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8510D9C-1B36-8D44-8E9B-7330D31CF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7FBFA81-B8CB-4E43-9A95-14383098F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49A2D-4725-034B-A744-99C8B0E41D0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9648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D8934FA-00A1-FE4F-8106-B976D27BC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C5EB-2120-5941-B26F-0A24685C78D1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A4D32DE-8804-1849-808D-5D1CB770F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C1D90B4-B5DB-4942-A0A4-6F2EFBE5B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49A2D-4725-034B-A744-99C8B0E41D0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9742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1B3068-C6AA-5649-89D1-26EF9563F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DD80C3-7861-4D4A-803D-F33F9DB4A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A5F3367-4590-2546-BD07-BB7629D9D7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2133DFD-D4E6-B048-9349-0E6215710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C5EB-2120-5941-B26F-0A24685C78D1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77F1693-DB3C-6245-B6D4-74FD2F0B6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7678117-A80D-3A43-A980-96166E6BC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49A2D-4725-034B-A744-99C8B0E41D0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4046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DCF062-56AE-4346-9C22-AD6ED37BD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28C8E33-BF1B-124D-90E4-A85C7E79DB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390CE1C-C5F2-F644-BEF4-2B057B26F5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6838DEC-F13F-0D42-B5E9-864FE21B8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7C5EB-2120-5941-B26F-0A24685C78D1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ED9CB5E-85B0-E942-AF61-7C4F6BA14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E5CEF72-77E2-7B42-B904-0E7A231D7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49A2D-4725-034B-A744-99C8B0E41D0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427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05D9C49-C007-FF4C-A5DB-E3E0FC3AA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9F1FDC7-9B3B-704A-BBD2-A1260F8E5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482152F-D3E4-114B-9EF8-A36D222956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7C5EB-2120-5941-B26F-0A24685C78D1}" type="datetimeFigureOut">
              <a:rPr lang="nl-NL" smtClean="0"/>
              <a:t>18-11-2020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150A99-83F5-FD41-99C3-BF21E43ED3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89B8695-F698-C246-82A2-6BB98CFE1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49A2D-4725-034B-A744-99C8B0E41D0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96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.xml"/><Relationship Id="rId3" Type="http://schemas.openxmlformats.org/officeDocument/2006/relationships/image" Target="../media/image353.png"/><Relationship Id="rId133" Type="http://schemas.openxmlformats.org/officeDocument/2006/relationships/image" Target="../media/image418.png"/><Relationship Id="rId7" Type="http://schemas.openxmlformats.org/officeDocument/2006/relationships/image" Target="../media/image355.png"/><Relationship Id="rId12" Type="http://schemas.openxmlformats.org/officeDocument/2006/relationships/customXml" Target="../ink/ink27.xml"/><Relationship Id="rId2" Type="http://schemas.openxmlformats.org/officeDocument/2006/relationships/customXml" Target="../ink/ink22.xml"/><Relationship Id="rId132" Type="http://schemas.openxmlformats.org/officeDocument/2006/relationships/customXml" Target="../ink/ink2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.xml"/><Relationship Id="rId11" Type="http://schemas.openxmlformats.org/officeDocument/2006/relationships/image" Target="../media/image357.png"/><Relationship Id="rId131" Type="http://schemas.openxmlformats.org/officeDocument/2006/relationships/image" Target="../media/image417.png"/><Relationship Id="rId5" Type="http://schemas.openxmlformats.org/officeDocument/2006/relationships/image" Target="../media/image354.png"/><Relationship Id="rId165" Type="http://schemas.openxmlformats.org/officeDocument/2006/relationships/image" Target="../media/image434.png"/><Relationship Id="rId10" Type="http://schemas.openxmlformats.org/officeDocument/2006/relationships/customXml" Target="../ink/ink26.xml"/><Relationship Id="rId4" Type="http://schemas.openxmlformats.org/officeDocument/2006/relationships/customXml" Target="../ink/ink23.xml"/><Relationship Id="rId9" Type="http://schemas.openxmlformats.org/officeDocument/2006/relationships/image" Target="../media/image356.png"/><Relationship Id="rId134" Type="http://schemas.openxmlformats.org/officeDocument/2006/relationships/customXml" Target="../ink/ink2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3.xml"/><Relationship Id="rId51" Type="http://schemas.openxmlformats.org/officeDocument/2006/relationships/image" Target="../media/image517.png"/><Relationship Id="rId3" Type="http://schemas.openxmlformats.org/officeDocument/2006/relationships/image" Target="../media/image493.png"/><Relationship Id="rId47" Type="http://schemas.openxmlformats.org/officeDocument/2006/relationships/image" Target="../media/image515.png"/><Relationship Id="rId50" Type="http://schemas.openxmlformats.org/officeDocument/2006/relationships/customXml" Target="../ink/ink35.xml"/><Relationship Id="rId7" Type="http://schemas.openxmlformats.org/officeDocument/2006/relationships/image" Target="../media/image495.png"/><Relationship Id="rId2" Type="http://schemas.openxmlformats.org/officeDocument/2006/relationships/customXml" Target="../ink/ink30.xml"/><Relationship Id="rId54" Type="http://schemas.openxmlformats.org/officeDocument/2006/relationships/customXml" Target="../ink/ink37.xml"/><Relationship Id="rId132" Type="http://schemas.openxmlformats.org/officeDocument/2006/relationships/customXml" Target="../ink/ink3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2.xml"/><Relationship Id="rId53" Type="http://schemas.openxmlformats.org/officeDocument/2006/relationships/image" Target="../media/image518.png"/><Relationship Id="rId131" Type="http://schemas.openxmlformats.org/officeDocument/2006/relationships/image" Target="../media/image557.png"/><Relationship Id="rId5" Type="http://schemas.openxmlformats.org/officeDocument/2006/relationships/image" Target="../media/image494.png"/><Relationship Id="rId49" Type="http://schemas.openxmlformats.org/officeDocument/2006/relationships/image" Target="../media/image516.png"/><Relationship Id="rId52" Type="http://schemas.openxmlformats.org/officeDocument/2006/relationships/customXml" Target="../ink/ink36.xml"/><Relationship Id="rId4" Type="http://schemas.openxmlformats.org/officeDocument/2006/relationships/customXml" Target="../ink/ink31.xml"/><Relationship Id="rId48" Type="http://schemas.openxmlformats.org/officeDocument/2006/relationships/customXml" Target="../ink/ink34.xml"/><Relationship Id="rId193" Type="http://schemas.openxmlformats.org/officeDocument/2006/relationships/image" Target="../media/image53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9.png"/><Relationship Id="rId18" Type="http://schemas.openxmlformats.org/officeDocument/2006/relationships/customXml" Target="../ink/ink10.xml"/><Relationship Id="rId26" Type="http://schemas.openxmlformats.org/officeDocument/2006/relationships/customXml" Target="../ink/ink14.xml"/><Relationship Id="rId39" Type="http://schemas.openxmlformats.org/officeDocument/2006/relationships/image" Target="../media/image202.png"/><Relationship Id="rId21" Type="http://schemas.openxmlformats.org/officeDocument/2006/relationships/image" Target="../media/image193.png"/><Relationship Id="rId34" Type="http://schemas.openxmlformats.org/officeDocument/2006/relationships/customXml" Target="../ink/ink18.xml"/><Relationship Id="rId7" Type="http://schemas.openxmlformats.org/officeDocument/2006/relationships/image" Target="../media/image186.png"/><Relationship Id="rId2" Type="http://schemas.openxmlformats.org/officeDocument/2006/relationships/customXml" Target="../ink/ink2.xml"/><Relationship Id="rId16" Type="http://schemas.openxmlformats.org/officeDocument/2006/relationships/customXml" Target="../ink/ink9.xml"/><Relationship Id="rId20" Type="http://schemas.openxmlformats.org/officeDocument/2006/relationships/customXml" Target="../ink/ink11.xml"/><Relationship Id="rId29" Type="http://schemas.openxmlformats.org/officeDocument/2006/relationships/image" Target="../media/image197.png"/><Relationship Id="rId41" Type="http://schemas.openxmlformats.org/officeDocument/2006/relationships/image" Target="../media/image20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1" Type="http://schemas.openxmlformats.org/officeDocument/2006/relationships/image" Target="../media/image188.png"/><Relationship Id="rId24" Type="http://schemas.openxmlformats.org/officeDocument/2006/relationships/customXml" Target="../ink/ink13.xml"/><Relationship Id="rId32" Type="http://schemas.openxmlformats.org/officeDocument/2006/relationships/customXml" Target="../ink/ink17.xml"/><Relationship Id="rId37" Type="http://schemas.openxmlformats.org/officeDocument/2006/relationships/image" Target="../media/image4.png"/><Relationship Id="rId40" Type="http://schemas.openxmlformats.org/officeDocument/2006/relationships/customXml" Target="../ink/ink21.xml"/><Relationship Id="rId5" Type="http://schemas.openxmlformats.org/officeDocument/2006/relationships/image" Target="../media/image185.png"/><Relationship Id="rId15" Type="http://schemas.openxmlformats.org/officeDocument/2006/relationships/image" Target="../media/image190.png"/><Relationship Id="rId23" Type="http://schemas.openxmlformats.org/officeDocument/2006/relationships/image" Target="../media/image194.png"/><Relationship Id="rId28" Type="http://schemas.openxmlformats.org/officeDocument/2006/relationships/customXml" Target="../ink/ink15.xml"/><Relationship Id="rId36" Type="http://schemas.openxmlformats.org/officeDocument/2006/relationships/customXml" Target="../ink/ink19.xml"/><Relationship Id="rId10" Type="http://schemas.openxmlformats.org/officeDocument/2006/relationships/customXml" Target="../ink/ink6.xml"/><Relationship Id="rId19" Type="http://schemas.openxmlformats.org/officeDocument/2006/relationships/image" Target="../media/image192.png"/><Relationship Id="rId31" Type="http://schemas.openxmlformats.org/officeDocument/2006/relationships/image" Target="../media/image198.png"/><Relationship Id="rId4" Type="http://schemas.openxmlformats.org/officeDocument/2006/relationships/customXml" Target="../ink/ink3.xml"/><Relationship Id="rId9" Type="http://schemas.openxmlformats.org/officeDocument/2006/relationships/image" Target="../media/image187.png"/><Relationship Id="rId14" Type="http://schemas.openxmlformats.org/officeDocument/2006/relationships/customXml" Target="../ink/ink8.xml"/><Relationship Id="rId22" Type="http://schemas.openxmlformats.org/officeDocument/2006/relationships/customXml" Target="../ink/ink12.xml"/><Relationship Id="rId27" Type="http://schemas.openxmlformats.org/officeDocument/2006/relationships/image" Target="../media/image196.png"/><Relationship Id="rId30" Type="http://schemas.openxmlformats.org/officeDocument/2006/relationships/customXml" Target="../ink/ink16.xml"/><Relationship Id="rId35" Type="http://schemas.openxmlformats.org/officeDocument/2006/relationships/image" Target="../media/image3.png"/><Relationship Id="rId8" Type="http://schemas.openxmlformats.org/officeDocument/2006/relationships/customXml" Target="../ink/ink5.xml"/><Relationship Id="rId3" Type="http://schemas.openxmlformats.org/officeDocument/2006/relationships/image" Target="../media/image1840.png"/><Relationship Id="rId12" Type="http://schemas.openxmlformats.org/officeDocument/2006/relationships/customXml" Target="../ink/ink7.xml"/><Relationship Id="rId17" Type="http://schemas.openxmlformats.org/officeDocument/2006/relationships/image" Target="../media/image191.png"/><Relationship Id="rId25" Type="http://schemas.openxmlformats.org/officeDocument/2006/relationships/image" Target="../media/image195.png"/><Relationship Id="rId33" Type="http://schemas.openxmlformats.org/officeDocument/2006/relationships/image" Target="../media/image199.png"/><Relationship Id="rId38" Type="http://schemas.openxmlformats.org/officeDocument/2006/relationships/customXml" Target="../ink/ink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632A9A-7D29-1941-8214-1F27E23A2A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Terms of Reference</a:t>
            </a:r>
            <a:br>
              <a:rPr lang="nl-NL" dirty="0"/>
            </a:br>
            <a:r>
              <a:rPr lang="nl-NL" dirty="0"/>
              <a:t>OISC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7C468FD-CEF5-754C-A66E-C1BF24192B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0778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E61C1-330F-0B4A-858F-AF0A5BC8B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Develop</a:t>
            </a:r>
            <a:r>
              <a:rPr lang="nl-NL" dirty="0"/>
              <a:t> </a:t>
            </a:r>
            <a:r>
              <a:rPr lang="nl-NL" dirty="0" err="1"/>
              <a:t>strategy</a:t>
            </a:r>
            <a:r>
              <a:rPr lang="nl-NL" dirty="0"/>
              <a:t> &amp; </a:t>
            </a:r>
            <a:br>
              <a:rPr lang="nl-NL" dirty="0"/>
            </a:br>
            <a:r>
              <a:rPr lang="nl-NL" dirty="0" err="1"/>
              <a:t>balance</a:t>
            </a:r>
            <a:r>
              <a:rPr lang="nl-NL" dirty="0"/>
              <a:t> </a:t>
            </a:r>
            <a:r>
              <a:rPr lang="nl-NL" dirty="0" err="1"/>
              <a:t>work</a:t>
            </a:r>
            <a:r>
              <a:rPr lang="nl-NL" dirty="0"/>
              <a:t> load </a:t>
            </a:r>
            <a:r>
              <a:rPr lang="nl-NL" dirty="0" err="1"/>
              <a:t>against</a:t>
            </a:r>
            <a:r>
              <a:rPr lang="nl-NL" dirty="0"/>
              <a:t> </a:t>
            </a:r>
            <a:r>
              <a:rPr lang="nl-NL" dirty="0" err="1"/>
              <a:t>efforts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D79F80-D300-4E48-9956-CB3E5A42F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623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E21F8D1B-F273-0041-B41C-730E81885D03}"/>
              </a:ext>
            </a:extLst>
          </p:cNvPr>
          <p:cNvGrpSpPr/>
          <p:nvPr/>
        </p:nvGrpSpPr>
        <p:grpSpPr>
          <a:xfrm>
            <a:off x="1587253" y="3286013"/>
            <a:ext cx="7795080" cy="2064240"/>
            <a:chOff x="1587253" y="3286013"/>
            <a:chExt cx="7795080" cy="206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t 3">
                  <a:extLst>
                    <a:ext uri="{FF2B5EF4-FFF2-40B4-BE49-F238E27FC236}">
                      <a16:creationId xmlns:a16="http://schemas.microsoft.com/office/drawing/2014/main" id="{E4C5FAF5-F220-F146-A120-87F357B05285}"/>
                    </a:ext>
                  </a:extLst>
                </p14:cNvPr>
                <p14:cNvContentPartPr/>
                <p14:nvPr/>
              </p14:nvContentPartPr>
              <p14:xfrm>
                <a:off x="4788733" y="4042733"/>
                <a:ext cx="857520" cy="1233360"/>
              </p14:xfrm>
            </p:contentPart>
          </mc:Choice>
          <mc:Fallback xmlns="">
            <p:pic>
              <p:nvPicPr>
                <p:cNvPr id="4" name="Inkt 3">
                  <a:extLst>
                    <a:ext uri="{FF2B5EF4-FFF2-40B4-BE49-F238E27FC236}">
                      <a16:creationId xmlns:a16="http://schemas.microsoft.com/office/drawing/2014/main" id="{E4C5FAF5-F220-F146-A120-87F357B0528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706653" y="3960653"/>
                  <a:ext cx="1021680" cy="13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t 4">
                  <a:extLst>
                    <a:ext uri="{FF2B5EF4-FFF2-40B4-BE49-F238E27FC236}">
                      <a16:creationId xmlns:a16="http://schemas.microsoft.com/office/drawing/2014/main" id="{A79E1B77-DBBD-1247-B5B6-A5BC7DF9942C}"/>
                    </a:ext>
                  </a:extLst>
                </p14:cNvPr>
                <p14:cNvContentPartPr/>
                <p14:nvPr/>
              </p14:nvContentPartPr>
              <p14:xfrm>
                <a:off x="4735813" y="5238653"/>
                <a:ext cx="1773000" cy="111600"/>
              </p14:xfrm>
            </p:contentPart>
          </mc:Choice>
          <mc:Fallback xmlns="">
            <p:pic>
              <p:nvPicPr>
                <p:cNvPr id="5" name="Inkt 4">
                  <a:extLst>
                    <a:ext uri="{FF2B5EF4-FFF2-40B4-BE49-F238E27FC236}">
                      <a16:creationId xmlns:a16="http://schemas.microsoft.com/office/drawing/2014/main" id="{A79E1B77-DBBD-1247-B5B6-A5BC7DF9942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653733" y="5156573"/>
                  <a:ext cx="19371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t 6">
                  <a:extLst>
                    <a:ext uri="{FF2B5EF4-FFF2-40B4-BE49-F238E27FC236}">
                      <a16:creationId xmlns:a16="http://schemas.microsoft.com/office/drawing/2014/main" id="{5DA7A3CA-620E-884C-AC9B-5F731E1CF251}"/>
                    </a:ext>
                  </a:extLst>
                </p14:cNvPr>
                <p14:cNvContentPartPr/>
                <p14:nvPr/>
              </p14:nvContentPartPr>
              <p14:xfrm>
                <a:off x="5646613" y="4026893"/>
                <a:ext cx="915120" cy="1217520"/>
              </p14:xfrm>
            </p:contentPart>
          </mc:Choice>
          <mc:Fallback xmlns="">
            <p:pic>
              <p:nvPicPr>
                <p:cNvPr id="7" name="Inkt 6">
                  <a:extLst>
                    <a:ext uri="{FF2B5EF4-FFF2-40B4-BE49-F238E27FC236}">
                      <a16:creationId xmlns:a16="http://schemas.microsoft.com/office/drawing/2014/main" id="{5DA7A3CA-620E-884C-AC9B-5F731E1CF25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564533" y="3944813"/>
                  <a:ext cx="1079280" cy="138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t 8">
                  <a:extLst>
                    <a:ext uri="{FF2B5EF4-FFF2-40B4-BE49-F238E27FC236}">
                      <a16:creationId xmlns:a16="http://schemas.microsoft.com/office/drawing/2014/main" id="{91AE9381-A366-134F-847D-3EBE411D2770}"/>
                    </a:ext>
                  </a:extLst>
                </p14:cNvPr>
                <p14:cNvContentPartPr/>
                <p14:nvPr/>
              </p14:nvContentPartPr>
              <p14:xfrm>
                <a:off x="1656013" y="4820693"/>
                <a:ext cx="53280" cy="26640"/>
              </p14:xfrm>
            </p:contentPart>
          </mc:Choice>
          <mc:Fallback xmlns="">
            <p:pic>
              <p:nvPicPr>
                <p:cNvPr id="9" name="Inkt 8">
                  <a:extLst>
                    <a:ext uri="{FF2B5EF4-FFF2-40B4-BE49-F238E27FC236}">
                      <a16:creationId xmlns:a16="http://schemas.microsoft.com/office/drawing/2014/main" id="{91AE9381-A366-134F-847D-3EBE411D277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73933" y="4738253"/>
                  <a:ext cx="2174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t 9">
                  <a:extLst>
                    <a:ext uri="{FF2B5EF4-FFF2-40B4-BE49-F238E27FC236}">
                      <a16:creationId xmlns:a16="http://schemas.microsoft.com/office/drawing/2014/main" id="{87F36294-3DF1-ED4F-9538-5C5BFE030A8F}"/>
                    </a:ext>
                  </a:extLst>
                </p14:cNvPr>
                <p14:cNvContentPartPr/>
                <p14:nvPr/>
              </p14:nvContentPartPr>
              <p14:xfrm>
                <a:off x="1587253" y="3286013"/>
                <a:ext cx="7795080" cy="1587960"/>
              </p14:xfrm>
            </p:contentPart>
          </mc:Choice>
          <mc:Fallback xmlns="">
            <p:pic>
              <p:nvPicPr>
                <p:cNvPr id="10" name="Inkt 9">
                  <a:extLst>
                    <a:ext uri="{FF2B5EF4-FFF2-40B4-BE49-F238E27FC236}">
                      <a16:creationId xmlns:a16="http://schemas.microsoft.com/office/drawing/2014/main" id="{87F36294-3DF1-ED4F-9538-5C5BFE030A8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05173" y="3203933"/>
                  <a:ext cx="7959240" cy="175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5" name="Inkt 164">
                <a:extLst>
                  <a:ext uri="{FF2B5EF4-FFF2-40B4-BE49-F238E27FC236}">
                    <a16:creationId xmlns:a16="http://schemas.microsoft.com/office/drawing/2014/main" id="{14356B7D-5DAF-0645-8661-D9AE790CC456}"/>
                  </a:ext>
                </a:extLst>
              </p14:cNvPr>
              <p14:cNvContentPartPr/>
              <p14:nvPr/>
            </p14:nvContentPartPr>
            <p14:xfrm>
              <a:off x="8492773" y="2957693"/>
              <a:ext cx="333720" cy="317880"/>
            </p14:xfrm>
          </p:contentPart>
        </mc:Choice>
        <mc:Fallback xmlns="">
          <p:pic>
            <p:nvPicPr>
              <p:cNvPr id="165" name="Inkt 164">
                <a:extLst>
                  <a:ext uri="{FF2B5EF4-FFF2-40B4-BE49-F238E27FC236}">
                    <a16:creationId xmlns:a16="http://schemas.microsoft.com/office/drawing/2014/main" id="{14356B7D-5DAF-0645-8661-D9AE790CC456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8431573" y="2896493"/>
                <a:ext cx="456840" cy="44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66" name="Inkt 165">
                <a:extLst>
                  <a:ext uri="{FF2B5EF4-FFF2-40B4-BE49-F238E27FC236}">
                    <a16:creationId xmlns:a16="http://schemas.microsoft.com/office/drawing/2014/main" id="{F47F05E6-977D-9846-A1D6-D38FBAA63E4D}"/>
                  </a:ext>
                </a:extLst>
              </p14:cNvPr>
              <p14:cNvContentPartPr/>
              <p14:nvPr/>
            </p14:nvContentPartPr>
            <p14:xfrm>
              <a:off x="8164813" y="3090173"/>
              <a:ext cx="661680" cy="159120"/>
            </p14:xfrm>
          </p:contentPart>
        </mc:Choice>
        <mc:Fallback xmlns="">
          <p:pic>
            <p:nvPicPr>
              <p:cNvPr id="166" name="Inkt 165">
                <a:extLst>
                  <a:ext uri="{FF2B5EF4-FFF2-40B4-BE49-F238E27FC236}">
                    <a16:creationId xmlns:a16="http://schemas.microsoft.com/office/drawing/2014/main" id="{F47F05E6-977D-9846-A1D6-D38FBAA63E4D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8103253" y="3028613"/>
                <a:ext cx="78480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84" name="Inkt 183">
                <a:extLst>
                  <a:ext uri="{FF2B5EF4-FFF2-40B4-BE49-F238E27FC236}">
                    <a16:creationId xmlns:a16="http://schemas.microsoft.com/office/drawing/2014/main" id="{21D0A702-8C0D-E64D-8020-53F190BD2BA0}"/>
                  </a:ext>
                </a:extLst>
              </p14:cNvPr>
              <p14:cNvContentPartPr/>
              <p14:nvPr/>
            </p14:nvContentPartPr>
            <p14:xfrm>
              <a:off x="2349373" y="3741053"/>
              <a:ext cx="661680" cy="528840"/>
            </p14:xfrm>
          </p:contentPart>
        </mc:Choice>
        <mc:Fallback xmlns="">
          <p:pic>
            <p:nvPicPr>
              <p:cNvPr id="184" name="Inkt 183">
                <a:extLst>
                  <a:ext uri="{FF2B5EF4-FFF2-40B4-BE49-F238E27FC236}">
                    <a16:creationId xmlns:a16="http://schemas.microsoft.com/office/drawing/2014/main" id="{21D0A702-8C0D-E64D-8020-53F190BD2BA0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2287813" y="3679493"/>
                <a:ext cx="784800" cy="65196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6963899-49F7-3344-9721-0470972536D8}"/>
              </a:ext>
            </a:extLst>
          </p:cNvPr>
          <p:cNvSpPr txBox="1"/>
          <p:nvPr/>
        </p:nvSpPr>
        <p:spPr>
          <a:xfrm>
            <a:off x="1369987" y="2994282"/>
            <a:ext cx="2392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3600" b="1" dirty="0"/>
              <a:t>Work Items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581AA8-2958-CD43-B2D9-C70F97B84B85}"/>
              </a:ext>
            </a:extLst>
          </p:cNvPr>
          <p:cNvSpPr txBox="1"/>
          <p:nvPr/>
        </p:nvSpPr>
        <p:spPr>
          <a:xfrm>
            <a:off x="6683951" y="1759448"/>
            <a:ext cx="38415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400" b="1" dirty="0"/>
              <a:t>People, Tools (Capacity) and </a:t>
            </a:r>
          </a:p>
          <a:p>
            <a:r>
              <a:rPr lang="en-BE" sz="2400" b="1" dirty="0"/>
              <a:t>how we organise our efforts </a:t>
            </a:r>
          </a:p>
          <a:p>
            <a:r>
              <a:rPr lang="en-BE" sz="2400" b="1" dirty="0"/>
              <a:t>(Capabilities)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E8D8B0-A04F-E24A-A922-C2D010C847AF}"/>
              </a:ext>
            </a:extLst>
          </p:cNvPr>
          <p:cNvSpPr txBox="1"/>
          <p:nvPr/>
        </p:nvSpPr>
        <p:spPr>
          <a:xfrm>
            <a:off x="838200" y="5250920"/>
            <a:ext cx="990085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BE" sz="2800" b="1" dirty="0"/>
              <a:t>Strategy development: </a:t>
            </a:r>
          </a:p>
          <a:p>
            <a:pPr algn="ctr"/>
            <a:r>
              <a:rPr lang="en-BE" sz="2800" b="1" dirty="0"/>
              <a:t>What MUST be done, and by when? What should NOT be done</a:t>
            </a:r>
          </a:p>
          <a:p>
            <a:pPr algn="ctr"/>
            <a:r>
              <a:rPr lang="en-BE" sz="2800" b="1" dirty="0"/>
              <a:t>Who should do what, and when? </a:t>
            </a:r>
            <a:r>
              <a:rPr lang="en-GB" sz="2800" b="1" dirty="0"/>
              <a:t>A</a:t>
            </a:r>
            <a:r>
              <a:rPr lang="en-BE" sz="2800" b="1" dirty="0"/>
              <a:t>nd how should it be done?</a:t>
            </a:r>
          </a:p>
        </p:txBody>
      </p:sp>
    </p:spTree>
    <p:extLst>
      <p:ext uri="{BB962C8B-B14F-4D97-AF65-F5344CB8AC3E}">
        <p14:creationId xmlns:p14="http://schemas.microsoft.com/office/powerpoint/2010/main" val="2862664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99F176-4BAA-0B48-BD03-16EEDF6D9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nl-NL" dirty="0" err="1"/>
              <a:t>Oversee</a:t>
            </a:r>
            <a:r>
              <a:rPr lang="nl-NL" dirty="0"/>
              <a:t> </a:t>
            </a:r>
            <a:r>
              <a:rPr lang="nl-NL" dirty="0" err="1"/>
              <a:t>Operation</a:t>
            </a:r>
            <a:r>
              <a:rPr lang="nl-NL" dirty="0"/>
              <a:t>/</a:t>
            </a:r>
            <a:r>
              <a:rPr lang="nl-NL" dirty="0" err="1"/>
              <a:t>Execution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Strategy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A21B7B-F6AB-8545-AB0F-DF92A27FF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91C8FCFF-1604-624E-9750-E53AA3CB0B7A}"/>
              </a:ext>
            </a:extLst>
          </p:cNvPr>
          <p:cNvGrpSpPr/>
          <p:nvPr/>
        </p:nvGrpSpPr>
        <p:grpSpPr>
          <a:xfrm>
            <a:off x="1944373" y="4164413"/>
            <a:ext cx="7083720" cy="317880"/>
            <a:chOff x="1944373" y="4164413"/>
            <a:chExt cx="7083720" cy="31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8" name="Inkt 7">
                  <a:extLst>
                    <a:ext uri="{FF2B5EF4-FFF2-40B4-BE49-F238E27FC236}">
                      <a16:creationId xmlns:a16="http://schemas.microsoft.com/office/drawing/2014/main" id="{151855FF-EB6B-FA4F-8029-543B302E24C3}"/>
                    </a:ext>
                  </a:extLst>
                </p14:cNvPr>
                <p14:cNvContentPartPr/>
                <p14:nvPr/>
              </p14:nvContentPartPr>
              <p14:xfrm>
                <a:off x="1963093" y="4444853"/>
                <a:ext cx="10800" cy="10800"/>
              </p14:xfrm>
            </p:contentPart>
          </mc:Choice>
          <mc:Fallback xmlns="">
            <p:pic>
              <p:nvPicPr>
                <p:cNvPr id="8" name="Inkt 7">
                  <a:extLst>
                    <a:ext uri="{FF2B5EF4-FFF2-40B4-BE49-F238E27FC236}">
                      <a16:creationId xmlns:a16="http://schemas.microsoft.com/office/drawing/2014/main" id="{151855FF-EB6B-FA4F-8029-543B302E24C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881013" y="4362773"/>
                  <a:ext cx="1753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Inkt 8">
                  <a:extLst>
                    <a:ext uri="{FF2B5EF4-FFF2-40B4-BE49-F238E27FC236}">
                      <a16:creationId xmlns:a16="http://schemas.microsoft.com/office/drawing/2014/main" id="{4AA3907D-6406-C44D-B53B-24A0D0EEA374}"/>
                    </a:ext>
                  </a:extLst>
                </p14:cNvPr>
                <p14:cNvContentPartPr/>
                <p14:nvPr/>
              </p14:nvContentPartPr>
              <p14:xfrm>
                <a:off x="1973533" y="4455293"/>
                <a:ext cx="360" cy="360"/>
              </p14:xfrm>
            </p:contentPart>
          </mc:Choice>
          <mc:Fallback xmlns="">
            <p:pic>
              <p:nvPicPr>
                <p:cNvPr id="9" name="Inkt 8">
                  <a:extLst>
                    <a:ext uri="{FF2B5EF4-FFF2-40B4-BE49-F238E27FC236}">
                      <a16:creationId xmlns:a16="http://schemas.microsoft.com/office/drawing/2014/main" id="{4AA3907D-6406-C44D-B53B-24A0D0EEA37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91453" y="4373213"/>
                  <a:ext cx="1645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t 9">
                  <a:extLst>
                    <a:ext uri="{FF2B5EF4-FFF2-40B4-BE49-F238E27FC236}">
                      <a16:creationId xmlns:a16="http://schemas.microsoft.com/office/drawing/2014/main" id="{C25B5EC4-9C5E-AE44-904F-F832FD136915}"/>
                    </a:ext>
                  </a:extLst>
                </p14:cNvPr>
                <p14:cNvContentPartPr/>
                <p14:nvPr/>
              </p14:nvContentPartPr>
              <p14:xfrm>
                <a:off x="1944373" y="4164413"/>
                <a:ext cx="7083720" cy="317880"/>
              </p14:xfrm>
            </p:contentPart>
          </mc:Choice>
          <mc:Fallback xmlns="">
            <p:pic>
              <p:nvPicPr>
                <p:cNvPr id="10" name="Inkt 9">
                  <a:extLst>
                    <a:ext uri="{FF2B5EF4-FFF2-40B4-BE49-F238E27FC236}">
                      <a16:creationId xmlns:a16="http://schemas.microsoft.com/office/drawing/2014/main" id="{C25B5EC4-9C5E-AE44-904F-F832FD13691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61933" y="4082333"/>
                  <a:ext cx="7247880" cy="48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3" name="Inkt 32">
                <a:extLst>
                  <a:ext uri="{FF2B5EF4-FFF2-40B4-BE49-F238E27FC236}">
                    <a16:creationId xmlns:a16="http://schemas.microsoft.com/office/drawing/2014/main" id="{5A566493-2BB2-F74D-A0F4-8A419B0CFEA7}"/>
                  </a:ext>
                </a:extLst>
              </p14:cNvPr>
              <p14:cNvContentPartPr/>
              <p14:nvPr/>
            </p14:nvContentPartPr>
            <p14:xfrm>
              <a:off x="4804573" y="3523973"/>
              <a:ext cx="508320" cy="606600"/>
            </p14:xfrm>
          </p:contentPart>
        </mc:Choice>
        <mc:Fallback xmlns="">
          <p:pic>
            <p:nvPicPr>
              <p:cNvPr id="33" name="Inkt 32">
                <a:extLst>
                  <a:ext uri="{FF2B5EF4-FFF2-40B4-BE49-F238E27FC236}">
                    <a16:creationId xmlns:a16="http://schemas.microsoft.com/office/drawing/2014/main" id="{5A566493-2BB2-F74D-A0F4-8A419B0CFEA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786933" y="3488333"/>
                <a:ext cx="543960" cy="67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4" name="Inkt 33">
                <a:extLst>
                  <a:ext uri="{FF2B5EF4-FFF2-40B4-BE49-F238E27FC236}">
                    <a16:creationId xmlns:a16="http://schemas.microsoft.com/office/drawing/2014/main" id="{8AD8B1C2-5A2E-EE4A-98F4-DD985EBE459E}"/>
                  </a:ext>
                </a:extLst>
              </p14:cNvPr>
              <p14:cNvContentPartPr/>
              <p14:nvPr/>
            </p14:nvContentPartPr>
            <p14:xfrm>
              <a:off x="6153853" y="3418133"/>
              <a:ext cx="471240" cy="667080"/>
            </p14:xfrm>
          </p:contentPart>
        </mc:Choice>
        <mc:Fallback xmlns="">
          <p:pic>
            <p:nvPicPr>
              <p:cNvPr id="34" name="Inkt 33">
                <a:extLst>
                  <a:ext uri="{FF2B5EF4-FFF2-40B4-BE49-F238E27FC236}">
                    <a16:creationId xmlns:a16="http://schemas.microsoft.com/office/drawing/2014/main" id="{8AD8B1C2-5A2E-EE4A-98F4-DD985EBE459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136213" y="3382493"/>
                <a:ext cx="506880" cy="73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ep 69">
            <a:extLst>
              <a:ext uri="{FF2B5EF4-FFF2-40B4-BE49-F238E27FC236}">
                <a16:creationId xmlns:a16="http://schemas.microsoft.com/office/drawing/2014/main" id="{F86767F1-763A-F74F-A030-6EC8CAF31098}"/>
              </a:ext>
            </a:extLst>
          </p:cNvPr>
          <p:cNvGrpSpPr/>
          <p:nvPr/>
        </p:nvGrpSpPr>
        <p:grpSpPr>
          <a:xfrm>
            <a:off x="4667053" y="4503173"/>
            <a:ext cx="1677960" cy="1349640"/>
            <a:chOff x="4667053" y="4503173"/>
            <a:chExt cx="1677960" cy="134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8" name="Inkt 67">
                  <a:extLst>
                    <a:ext uri="{FF2B5EF4-FFF2-40B4-BE49-F238E27FC236}">
                      <a16:creationId xmlns:a16="http://schemas.microsoft.com/office/drawing/2014/main" id="{9F1EBE2F-2E2B-A44C-82AD-444F198BAFF8}"/>
                    </a:ext>
                  </a:extLst>
                </p14:cNvPr>
                <p14:cNvContentPartPr/>
                <p14:nvPr/>
              </p14:nvContentPartPr>
              <p14:xfrm>
                <a:off x="4667053" y="4505333"/>
                <a:ext cx="1577160" cy="1347480"/>
              </p14:xfrm>
            </p:contentPart>
          </mc:Choice>
          <mc:Fallback xmlns="">
            <p:pic>
              <p:nvPicPr>
                <p:cNvPr id="68" name="Inkt 67">
                  <a:extLst>
                    <a:ext uri="{FF2B5EF4-FFF2-40B4-BE49-F238E27FC236}">
                      <a16:creationId xmlns:a16="http://schemas.microsoft.com/office/drawing/2014/main" id="{9F1EBE2F-2E2B-A44C-82AD-444F198BAFF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584973" y="4423253"/>
                  <a:ext cx="1741320" cy="151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9" name="Inkt 68">
                  <a:extLst>
                    <a:ext uri="{FF2B5EF4-FFF2-40B4-BE49-F238E27FC236}">
                      <a16:creationId xmlns:a16="http://schemas.microsoft.com/office/drawing/2014/main" id="{903BF441-E854-654B-80EE-32946A404BB4}"/>
                    </a:ext>
                  </a:extLst>
                </p14:cNvPr>
                <p14:cNvContentPartPr/>
                <p14:nvPr/>
              </p14:nvContentPartPr>
              <p14:xfrm>
                <a:off x="5535013" y="4503173"/>
                <a:ext cx="810000" cy="1302120"/>
              </p14:xfrm>
            </p:contentPart>
          </mc:Choice>
          <mc:Fallback xmlns="">
            <p:pic>
              <p:nvPicPr>
                <p:cNvPr id="69" name="Inkt 68">
                  <a:extLst>
                    <a:ext uri="{FF2B5EF4-FFF2-40B4-BE49-F238E27FC236}">
                      <a16:creationId xmlns:a16="http://schemas.microsoft.com/office/drawing/2014/main" id="{903BF441-E854-654B-80EE-32946A404BB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473453" y="4441613"/>
                  <a:ext cx="933120" cy="142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14" name="Inkt 113">
                <a:extLst>
                  <a:ext uri="{FF2B5EF4-FFF2-40B4-BE49-F238E27FC236}">
                    <a16:creationId xmlns:a16="http://schemas.microsoft.com/office/drawing/2014/main" id="{C773DF5D-2DE4-2646-B318-B0C78BE0E70F}"/>
                  </a:ext>
                </a:extLst>
              </p14:cNvPr>
              <p14:cNvContentPartPr/>
              <p14:nvPr/>
            </p14:nvContentPartPr>
            <p14:xfrm>
              <a:off x="2047693" y="3899813"/>
              <a:ext cx="632880" cy="407880"/>
            </p14:xfrm>
          </p:contentPart>
        </mc:Choice>
        <mc:Fallback xmlns="">
          <p:pic>
            <p:nvPicPr>
              <p:cNvPr id="114" name="Inkt 113">
                <a:extLst>
                  <a:ext uri="{FF2B5EF4-FFF2-40B4-BE49-F238E27FC236}">
                    <a16:creationId xmlns:a16="http://schemas.microsoft.com/office/drawing/2014/main" id="{C773DF5D-2DE4-2646-B318-B0C78BE0E70F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030053" y="3863813"/>
                <a:ext cx="66852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63" name="Inkt 62">
                <a:extLst>
                  <a:ext uri="{FF2B5EF4-FFF2-40B4-BE49-F238E27FC236}">
                    <a16:creationId xmlns:a16="http://schemas.microsoft.com/office/drawing/2014/main" id="{69012C07-5738-F44C-A5DE-ED0C2C9BB7BC}"/>
                  </a:ext>
                </a:extLst>
              </p14:cNvPr>
              <p14:cNvContentPartPr/>
              <p14:nvPr/>
            </p14:nvContentPartPr>
            <p14:xfrm>
              <a:off x="8852773" y="3492293"/>
              <a:ext cx="471240" cy="492480"/>
            </p14:xfrm>
          </p:contentPart>
        </mc:Choice>
        <mc:Fallback xmlns="">
          <p:pic>
            <p:nvPicPr>
              <p:cNvPr id="63" name="Inkt 62">
                <a:extLst>
                  <a:ext uri="{FF2B5EF4-FFF2-40B4-BE49-F238E27FC236}">
                    <a16:creationId xmlns:a16="http://schemas.microsoft.com/office/drawing/2014/main" id="{69012C07-5738-F44C-A5DE-ED0C2C9BB7BC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8835133" y="3456653"/>
                <a:ext cx="506880" cy="56412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F24DEFF6-F26A-234D-B37D-4E2908A6DE8E}"/>
              </a:ext>
            </a:extLst>
          </p:cNvPr>
          <p:cNvSpPr txBox="1"/>
          <p:nvPr/>
        </p:nvSpPr>
        <p:spPr>
          <a:xfrm>
            <a:off x="8504788" y="2635493"/>
            <a:ext cx="25425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800" b="1" dirty="0"/>
              <a:t>Capacity and capabilities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ADE342-4B0E-E646-A001-5D28CCCE1DA5}"/>
              </a:ext>
            </a:extLst>
          </p:cNvPr>
          <p:cNvSpPr txBox="1"/>
          <p:nvPr/>
        </p:nvSpPr>
        <p:spPr>
          <a:xfrm>
            <a:off x="966872" y="2931185"/>
            <a:ext cx="2359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400" b="1" dirty="0"/>
              <a:t>Work Items </a:t>
            </a:r>
          </a:p>
          <a:p>
            <a:r>
              <a:rPr lang="en-BE" sz="2400" b="1" dirty="0"/>
              <a:t>being carried out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92BCCA-B67A-9348-9A7B-AF7D8CF80EDA}"/>
              </a:ext>
            </a:extLst>
          </p:cNvPr>
          <p:cNvSpPr txBox="1"/>
          <p:nvPr/>
        </p:nvSpPr>
        <p:spPr>
          <a:xfrm>
            <a:off x="4398358" y="2784853"/>
            <a:ext cx="2785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800" b="1" dirty="0"/>
              <a:t>Maintain Balance</a:t>
            </a:r>
          </a:p>
        </p:txBody>
      </p:sp>
    </p:spTree>
    <p:extLst>
      <p:ext uri="{BB962C8B-B14F-4D97-AF65-F5344CB8AC3E}">
        <p14:creationId xmlns:p14="http://schemas.microsoft.com/office/powerpoint/2010/main" val="4146465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9D9184-407C-E24C-A80F-E0A5E1F93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Structure</a:t>
            </a:r>
            <a:r>
              <a:rPr lang="nl-NL" dirty="0"/>
              <a:t> of OISC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FFC9C6-ED0B-3B4F-874C-C257B663EC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Standing </a:t>
            </a:r>
            <a:r>
              <a:rPr lang="nl-NL" dirty="0" err="1"/>
              <a:t>Committee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 err="1"/>
              <a:t>Membership</a:t>
            </a:r>
            <a:r>
              <a:rPr lang="nl-NL" dirty="0"/>
              <a:t>: </a:t>
            </a:r>
            <a:r>
              <a:rPr lang="nl-NL" dirty="0" err="1"/>
              <a:t>Councillors</a:t>
            </a:r>
            <a:r>
              <a:rPr lang="nl-NL" dirty="0"/>
              <a:t> (4), 2-3 community members, </a:t>
            </a:r>
            <a:r>
              <a:rPr lang="nl-NL" dirty="0" err="1"/>
              <a:t>chair</a:t>
            </a:r>
            <a:r>
              <a:rPr lang="nl-NL" dirty="0"/>
              <a:t> of MPC</a:t>
            </a:r>
          </a:p>
          <a:p>
            <a:pPr lvl="1"/>
            <a:r>
              <a:rPr lang="nl-NL" dirty="0" err="1"/>
              <a:t>Councillors</a:t>
            </a:r>
            <a:r>
              <a:rPr lang="nl-NL" dirty="0"/>
              <a:t>: </a:t>
            </a:r>
            <a:r>
              <a:rPr lang="nl-NL" dirty="0" err="1"/>
              <a:t>travel</a:t>
            </a:r>
            <a:r>
              <a:rPr lang="nl-NL" dirty="0"/>
              <a:t> </a:t>
            </a:r>
            <a:r>
              <a:rPr lang="nl-NL" dirty="0" err="1"/>
              <a:t>funding</a:t>
            </a:r>
            <a:r>
              <a:rPr lang="nl-NL" dirty="0"/>
              <a:t> committee, </a:t>
            </a:r>
            <a:r>
              <a:rPr lang="nl-NL" dirty="0" err="1"/>
              <a:t>chair</a:t>
            </a:r>
            <a:r>
              <a:rPr lang="nl-NL" dirty="0"/>
              <a:t> or </a:t>
            </a:r>
            <a:r>
              <a:rPr lang="nl-NL" dirty="0" err="1"/>
              <a:t>vice-chair</a:t>
            </a:r>
            <a:endParaRPr lang="nl-NL" dirty="0"/>
          </a:p>
          <a:p>
            <a:pPr lvl="1"/>
            <a:r>
              <a:rPr lang="nl-NL" dirty="0"/>
              <a:t>Chair of MPC,  if not </a:t>
            </a:r>
            <a:r>
              <a:rPr lang="nl-NL" dirty="0" err="1"/>
              <a:t>Councillor</a:t>
            </a:r>
            <a:endParaRPr lang="nl-NL" dirty="0"/>
          </a:p>
          <a:p>
            <a:pPr lvl="1"/>
            <a:r>
              <a:rPr lang="nl-NL" dirty="0"/>
              <a:t>2-3 Community </a:t>
            </a:r>
            <a:r>
              <a:rPr lang="nl-NL" dirty="0" err="1"/>
              <a:t>members</a:t>
            </a:r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  <a:p>
            <a:r>
              <a:rPr lang="nl-NL" dirty="0"/>
              <a:t>Observers/liaisons: </a:t>
            </a:r>
            <a:r>
              <a:rPr lang="nl-NL" dirty="0" err="1"/>
              <a:t>Regional</a:t>
            </a:r>
            <a:r>
              <a:rPr lang="nl-NL" dirty="0"/>
              <a:t> </a:t>
            </a:r>
            <a:r>
              <a:rPr lang="nl-NL" dirty="0" err="1"/>
              <a:t>Organizations</a:t>
            </a:r>
            <a:r>
              <a:rPr lang="nl-NL" dirty="0"/>
              <a:t>, </a:t>
            </a:r>
            <a:r>
              <a:rPr lang="nl-NL" dirty="0" err="1"/>
              <a:t>Others</a:t>
            </a:r>
            <a:r>
              <a:rPr lang="nl-NL" dirty="0"/>
              <a:t>?</a:t>
            </a:r>
          </a:p>
          <a:p>
            <a:r>
              <a:rPr lang="nl-NL" dirty="0"/>
              <a:t>Ensure </a:t>
            </a:r>
            <a:r>
              <a:rPr lang="nl-NL" dirty="0" err="1"/>
              <a:t>geographic</a:t>
            </a:r>
            <a:r>
              <a:rPr lang="nl-NL" dirty="0"/>
              <a:t> </a:t>
            </a:r>
            <a:r>
              <a:rPr lang="nl-NL" dirty="0" err="1"/>
              <a:t>balance</a:t>
            </a:r>
            <a:r>
              <a:rPr lang="nl-NL" dirty="0"/>
              <a:t> &amp; </a:t>
            </a:r>
            <a:r>
              <a:rPr lang="nl-NL" dirty="0" err="1"/>
              <a:t>diversity</a:t>
            </a:r>
            <a:endParaRPr lang="nl-NL" dirty="0"/>
          </a:p>
          <a:p>
            <a:r>
              <a:rPr lang="nl-NL" dirty="0"/>
              <a:t>Term limits members (3*2 </a:t>
            </a:r>
            <a:r>
              <a:rPr lang="nl-NL" dirty="0" err="1"/>
              <a:t>years</a:t>
            </a:r>
            <a:r>
              <a:rPr lang="nl-NL" dirty="0"/>
              <a:t>, 2* 3 </a:t>
            </a:r>
            <a:r>
              <a:rPr lang="nl-NL" dirty="0" err="1"/>
              <a:t>years</a:t>
            </a:r>
            <a:r>
              <a:rPr lang="nl-NL" dirty="0"/>
              <a:t>)?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2786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3E9620-5DCC-3B41-A6F4-550492B82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0375"/>
            <a:ext cx="10515600" cy="1325563"/>
          </a:xfrm>
        </p:spPr>
        <p:txBody>
          <a:bodyPr/>
          <a:lstStyle/>
          <a:p>
            <a:r>
              <a:rPr lang="nl-NL" dirty="0" err="1"/>
              <a:t>Working</a:t>
            </a:r>
            <a:r>
              <a:rPr lang="nl-NL" dirty="0"/>
              <a:t> </a:t>
            </a:r>
            <a:r>
              <a:rPr lang="nl-NL" dirty="0" err="1"/>
              <a:t>methods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72D70F-2E8C-B241-9BCF-D497E35A0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1690688"/>
            <a:ext cx="10515600" cy="4351338"/>
          </a:xfrm>
        </p:spPr>
        <p:txBody>
          <a:bodyPr/>
          <a:lstStyle/>
          <a:p>
            <a:r>
              <a:rPr lang="nl-NL" dirty="0"/>
              <a:t>Reports to Council &amp; community</a:t>
            </a:r>
          </a:p>
          <a:p>
            <a:r>
              <a:rPr lang="nl-NL" dirty="0" err="1"/>
              <a:t>Represent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ccNSO in </a:t>
            </a:r>
            <a:r>
              <a:rPr lang="nl-NL" dirty="0" err="1"/>
              <a:t>external</a:t>
            </a:r>
            <a:r>
              <a:rPr lang="nl-NL" dirty="0"/>
              <a:t>, </a:t>
            </a:r>
            <a:r>
              <a:rPr lang="nl-NL" dirty="0" err="1"/>
              <a:t>ccNSO</a:t>
            </a:r>
            <a:r>
              <a:rPr lang="nl-NL" dirty="0"/>
              <a:t> Meetings </a:t>
            </a:r>
            <a:r>
              <a:rPr lang="nl-NL" dirty="0" err="1"/>
              <a:t>related</a:t>
            </a:r>
            <a:r>
              <a:rPr lang="nl-NL" dirty="0"/>
              <a:t> planning </a:t>
            </a:r>
            <a:r>
              <a:rPr lang="nl-NL" dirty="0" err="1"/>
              <a:t>activities</a:t>
            </a:r>
            <a:r>
              <a:rPr lang="nl-NL" dirty="0"/>
              <a:t> (</a:t>
            </a:r>
            <a:r>
              <a:rPr lang="nl-NL" dirty="0" err="1"/>
              <a:t>appoint</a:t>
            </a:r>
            <a:r>
              <a:rPr lang="nl-NL" dirty="0"/>
              <a:t> </a:t>
            </a:r>
            <a:r>
              <a:rPr lang="nl-NL" dirty="0" err="1"/>
              <a:t>representatives</a:t>
            </a:r>
            <a:r>
              <a:rPr lang="nl-NL" dirty="0"/>
              <a:t>?)</a:t>
            </a:r>
          </a:p>
          <a:p>
            <a:r>
              <a:rPr lang="nl-NL" dirty="0" err="1"/>
              <a:t>Regular</a:t>
            </a:r>
            <a:r>
              <a:rPr lang="nl-NL" dirty="0"/>
              <a:t> meetings (</a:t>
            </a:r>
            <a:r>
              <a:rPr lang="nl-NL" dirty="0" err="1"/>
              <a:t>once</a:t>
            </a:r>
            <a:r>
              <a:rPr lang="nl-NL" dirty="0"/>
              <a:t> </a:t>
            </a:r>
            <a:r>
              <a:rPr lang="nl-NL" dirty="0" err="1"/>
              <a:t>every</a:t>
            </a:r>
            <a:r>
              <a:rPr lang="nl-NL" dirty="0"/>
              <a:t> </a:t>
            </a:r>
            <a:r>
              <a:rPr lang="nl-NL" dirty="0" err="1"/>
              <a:t>month</a:t>
            </a:r>
            <a:r>
              <a:rPr lang="nl-NL" dirty="0"/>
              <a:t> prior to Council meeting?) </a:t>
            </a:r>
            <a:r>
              <a:rPr lang="nl-NL" dirty="0" err="1"/>
              <a:t>to</a:t>
            </a:r>
            <a:r>
              <a:rPr lang="nl-NL" dirty="0"/>
              <a:t> discus </a:t>
            </a:r>
            <a:r>
              <a:rPr lang="nl-NL" dirty="0" err="1"/>
              <a:t>progress</a:t>
            </a:r>
            <a:r>
              <a:rPr lang="nl-NL" dirty="0"/>
              <a:t> </a:t>
            </a:r>
          </a:p>
          <a:p>
            <a:r>
              <a:rPr lang="nl-NL" dirty="0"/>
              <a:t>Special meetings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discuss</a:t>
            </a:r>
            <a:r>
              <a:rPr lang="nl-NL" dirty="0"/>
              <a:t> and </a:t>
            </a:r>
            <a:r>
              <a:rPr lang="nl-NL" dirty="0" err="1"/>
              <a:t>organise</a:t>
            </a:r>
            <a:r>
              <a:rPr lang="nl-NL" dirty="0"/>
              <a:t> </a:t>
            </a:r>
            <a:r>
              <a:rPr lang="nl-NL" dirty="0" err="1"/>
              <a:t>Outreach</a:t>
            </a:r>
            <a:r>
              <a:rPr lang="nl-NL" dirty="0"/>
              <a:t> &amp; </a:t>
            </a:r>
            <a:r>
              <a:rPr lang="nl-NL" dirty="0" err="1"/>
              <a:t>Involvement</a:t>
            </a:r>
            <a:r>
              <a:rPr lang="nl-NL" dirty="0"/>
              <a:t> </a:t>
            </a:r>
            <a:r>
              <a:rPr lang="nl-NL" dirty="0" err="1"/>
              <a:t>Strategy</a:t>
            </a:r>
            <a:r>
              <a:rPr lang="nl-NL" dirty="0"/>
              <a:t> (update)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7811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52AD8-309F-494A-8017-5A9F69073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14BF7-C833-AD43-A963-58773D3EA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 dirty="0"/>
              <a:t>Do you agree with proposed purpose and a</a:t>
            </a:r>
            <a:r>
              <a:rPr lang="en-GB" dirty="0" err="1"/>
              <a:t>nd</a:t>
            </a:r>
            <a:r>
              <a:rPr lang="en-GB" dirty="0"/>
              <a:t> scope?</a:t>
            </a:r>
          </a:p>
          <a:p>
            <a:r>
              <a:rPr lang="en-GB" dirty="0"/>
              <a:t>Do you agree with proposed structure?</a:t>
            </a:r>
          </a:p>
          <a:p>
            <a:r>
              <a:rPr lang="en-GB" dirty="0"/>
              <a:t>Do you agree </a:t>
            </a:r>
            <a:r>
              <a:rPr lang="en-GB"/>
              <a:t>with proposed </a:t>
            </a:r>
            <a:r>
              <a:rPr lang="en-GB" dirty="0"/>
              <a:t>working method?</a:t>
            </a:r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839235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344E0-37FA-5744-8CE4-DA0E960F5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D0073-9126-F34D-8FB9-8306E5E18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 dirty="0"/>
              <a:t>Draft Terms of Reference</a:t>
            </a:r>
          </a:p>
          <a:p>
            <a:r>
              <a:rPr lang="en-BE" dirty="0"/>
              <a:t>Draft Updates relevant guidelines and subsume activities in OISC (travel funding, ccNSO onboarding program, other)  </a:t>
            </a:r>
          </a:p>
          <a:p>
            <a:r>
              <a:rPr lang="en-BE" dirty="0"/>
              <a:t>Define Councillors roles (see Roles a</a:t>
            </a:r>
            <a:r>
              <a:rPr lang="en-GB" dirty="0" err="1"/>
              <a:t>nd</a:t>
            </a:r>
            <a:r>
              <a:rPr lang="en-BE" dirty="0"/>
              <a:t> Responsibilities matrix)</a:t>
            </a:r>
          </a:p>
          <a:p>
            <a:r>
              <a:rPr lang="en-BE" dirty="0"/>
              <a:t>C</a:t>
            </a:r>
            <a:r>
              <a:rPr lang="en-GB" dirty="0"/>
              <a:t>a</a:t>
            </a:r>
            <a:r>
              <a:rPr lang="en-BE" dirty="0"/>
              <a:t>ll for volunteers</a:t>
            </a:r>
          </a:p>
          <a:p>
            <a:r>
              <a:rPr lang="en-BE" dirty="0"/>
              <a:t>Others (TBD’ed)</a:t>
            </a:r>
          </a:p>
          <a:p>
            <a:pPr marL="0" indent="0">
              <a:buNone/>
            </a:pPr>
            <a:r>
              <a:rPr lang="en-BE" dirty="0"/>
              <a:t>Goal: Package to be readt by ICANN70 Council meeting</a:t>
            </a:r>
          </a:p>
        </p:txBody>
      </p:sp>
    </p:spTree>
    <p:extLst>
      <p:ext uri="{BB962C8B-B14F-4D97-AF65-F5344CB8AC3E}">
        <p14:creationId xmlns:p14="http://schemas.microsoft.com/office/powerpoint/2010/main" val="3991108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F60CA2-B108-2D4D-BC36-E3442FC88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Where</a:t>
            </a:r>
            <a:r>
              <a:rPr lang="nl-NL" dirty="0"/>
              <a:t> does </a:t>
            </a:r>
            <a:r>
              <a:rPr lang="nl-NL" dirty="0" err="1"/>
              <a:t>Outreach</a:t>
            </a:r>
            <a:r>
              <a:rPr lang="nl-NL" dirty="0"/>
              <a:t> &amp;</a:t>
            </a:r>
            <a:r>
              <a:rPr lang="nl-NL" dirty="0" err="1"/>
              <a:t>Involvement</a:t>
            </a:r>
            <a:r>
              <a:rPr lang="nl-NL" dirty="0"/>
              <a:t> Standing </a:t>
            </a:r>
            <a:r>
              <a:rPr lang="nl-NL" dirty="0" err="1"/>
              <a:t>Committee</a:t>
            </a:r>
            <a:r>
              <a:rPr lang="nl-NL" dirty="0"/>
              <a:t> (OISC) stand </a:t>
            </a:r>
            <a:r>
              <a:rPr lang="nl-NL" dirty="0" err="1"/>
              <a:t>for</a:t>
            </a:r>
            <a:r>
              <a:rPr lang="nl-NL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193AA5-0E76-A84B-8611-3EF9E6C71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err="1"/>
              <a:t>ccNSO</a:t>
            </a:r>
            <a:r>
              <a:rPr lang="nl-NL" dirty="0"/>
              <a:t> Standing </a:t>
            </a:r>
            <a:r>
              <a:rPr lang="nl-NL" dirty="0" err="1"/>
              <a:t>Committee</a:t>
            </a:r>
            <a:r>
              <a:rPr lang="nl-NL" dirty="0"/>
              <a:t> (SC)- permanent </a:t>
            </a:r>
            <a:r>
              <a:rPr lang="nl-NL" dirty="0" err="1"/>
              <a:t>group</a:t>
            </a:r>
            <a:r>
              <a:rPr lang="nl-NL" dirty="0"/>
              <a:t>, </a:t>
            </a:r>
            <a:r>
              <a:rPr lang="nl-NL" dirty="0" err="1"/>
              <a:t>such</a:t>
            </a:r>
            <a:r>
              <a:rPr lang="nl-NL" dirty="0"/>
              <a:t> as MPC, SOPC etc.</a:t>
            </a:r>
          </a:p>
          <a:p>
            <a:endParaRPr lang="nl-NL" dirty="0"/>
          </a:p>
          <a:p>
            <a:r>
              <a:rPr lang="nl-NL" dirty="0" err="1"/>
              <a:t>Outreach</a:t>
            </a:r>
            <a:r>
              <a:rPr lang="nl-NL" dirty="0"/>
              <a:t> (O)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sz="2400" dirty="0"/>
              <a:t>● is outbound and one way.</a:t>
            </a:r>
          </a:p>
          <a:p>
            <a:pPr marL="0" indent="0">
              <a:buNone/>
            </a:pPr>
            <a:r>
              <a:rPr lang="en-GB" sz="2400" dirty="0"/>
              <a:t>	● “I tell you my story and hope you will do what I want you to do”.</a:t>
            </a:r>
          </a:p>
          <a:p>
            <a:pPr lvl="1"/>
            <a:endParaRPr lang="nl-NL" dirty="0"/>
          </a:p>
          <a:p>
            <a:r>
              <a:rPr lang="nl-NL" dirty="0" err="1"/>
              <a:t>Involvement</a:t>
            </a:r>
            <a:r>
              <a:rPr lang="nl-NL" dirty="0"/>
              <a:t> (I)</a:t>
            </a:r>
          </a:p>
          <a:p>
            <a:pPr lvl="1"/>
            <a:r>
              <a:rPr lang="en-GB" dirty="0"/>
              <a:t>is two ways. </a:t>
            </a:r>
          </a:p>
          <a:p>
            <a:pPr lvl="1"/>
            <a:r>
              <a:rPr lang="en-GB" dirty="0"/>
              <a:t>It is the process of working collaboratively with and through groups of people affiliated by geography, special interest or similar situation to address issues affecting the well being of those people.</a:t>
            </a:r>
          </a:p>
          <a:p>
            <a:pPr lvl="1"/>
            <a:r>
              <a:rPr lang="en-GB" dirty="0"/>
              <a:t> “If you involve me, I will do whatever I can for you and with you because I care.”</a:t>
            </a:r>
          </a:p>
          <a:p>
            <a:pPr lvl="1"/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t 13">
                <a:extLst>
                  <a:ext uri="{FF2B5EF4-FFF2-40B4-BE49-F238E27FC236}">
                    <a16:creationId xmlns:a16="http://schemas.microsoft.com/office/drawing/2014/main" id="{34B95FF6-F1BD-AC4D-AFDE-0B7E70B21780}"/>
                  </a:ext>
                </a:extLst>
              </p14:cNvPr>
              <p14:cNvContentPartPr/>
              <p14:nvPr/>
            </p14:nvContentPartPr>
            <p14:xfrm>
              <a:off x="3339013" y="2195933"/>
              <a:ext cx="37440" cy="16200"/>
            </p14:xfrm>
          </p:contentPart>
        </mc:Choice>
        <mc:Fallback xmlns="">
          <p:pic>
            <p:nvPicPr>
              <p:cNvPr id="14" name="Inkt 13">
                <a:extLst>
                  <a:ext uri="{FF2B5EF4-FFF2-40B4-BE49-F238E27FC236}">
                    <a16:creationId xmlns:a16="http://schemas.microsoft.com/office/drawing/2014/main" id="{34B95FF6-F1BD-AC4D-AFDE-0B7E70B2178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23533" y="2180453"/>
                <a:ext cx="68040" cy="4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8209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9D55F9-26BE-984F-A0A3-4A23D96FD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nl-NL" dirty="0" err="1"/>
              <a:t>Why</a:t>
            </a:r>
            <a:r>
              <a:rPr lang="nl-NL" dirty="0"/>
              <a:t> an O&amp;I SC?  </a:t>
            </a:r>
            <a:br>
              <a:rPr lang="nl-NL" dirty="0"/>
            </a:br>
            <a:r>
              <a:rPr lang="nl-NL" dirty="0" err="1"/>
              <a:t>What</a:t>
            </a:r>
            <a:r>
              <a:rPr lang="nl-NL" dirty="0"/>
              <a:t> is </a:t>
            </a:r>
            <a:r>
              <a:rPr lang="nl-NL" dirty="0" err="1"/>
              <a:t>its</a:t>
            </a:r>
            <a:r>
              <a:rPr lang="nl-NL" dirty="0"/>
              <a:t> </a:t>
            </a:r>
            <a:r>
              <a:rPr lang="nl-NL" dirty="0" err="1"/>
              <a:t>purpose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added</a:t>
            </a:r>
            <a:r>
              <a:rPr lang="nl-NL" dirty="0"/>
              <a:t> </a:t>
            </a:r>
            <a:r>
              <a:rPr lang="nl-NL" dirty="0" err="1"/>
              <a:t>value</a:t>
            </a:r>
            <a:r>
              <a:rPr lang="nl-NL" dirty="0"/>
              <a:t>?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42B459-39D7-3842-A5EE-5B872D387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8957"/>
          </a:xfrm>
        </p:spPr>
        <p:txBody>
          <a:bodyPr/>
          <a:lstStyle/>
          <a:p>
            <a:r>
              <a:rPr lang="nl-NL" dirty="0"/>
              <a:t>Ensure  ccTLDs are </a:t>
            </a:r>
            <a:r>
              <a:rPr lang="nl-NL" dirty="0" err="1"/>
              <a:t>aware</a:t>
            </a:r>
            <a:r>
              <a:rPr lang="nl-NL" dirty="0"/>
              <a:t> &amp; </a:t>
            </a:r>
            <a:r>
              <a:rPr lang="nl-NL" dirty="0" err="1"/>
              <a:t>involved</a:t>
            </a:r>
            <a:r>
              <a:rPr lang="nl-NL" dirty="0"/>
              <a:t> in </a:t>
            </a:r>
            <a:r>
              <a:rPr lang="nl-NL" dirty="0" err="1"/>
              <a:t>ccNSO</a:t>
            </a:r>
            <a:r>
              <a:rPr lang="nl-NL" dirty="0"/>
              <a:t> </a:t>
            </a:r>
            <a:r>
              <a:rPr lang="nl-NL" dirty="0" err="1"/>
              <a:t>activities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support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global</a:t>
            </a:r>
            <a:r>
              <a:rPr lang="nl-NL" dirty="0"/>
              <a:t> platform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25E42BA-922D-994A-BC1E-8FD459287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726" y="2346852"/>
            <a:ext cx="9450917" cy="374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89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93B0DC-D9A1-0144-AB9F-A1A20C8A7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r>
              <a:rPr lang="nl-NL" sz="4800" b="1" dirty="0" err="1"/>
              <a:t>What</a:t>
            </a:r>
            <a:r>
              <a:rPr lang="nl-NL" sz="4800" b="1" dirty="0"/>
              <a:t> </a:t>
            </a:r>
            <a:r>
              <a:rPr lang="nl-NL" sz="4800" b="1" dirty="0" err="1"/>
              <a:t>will</a:t>
            </a:r>
            <a:r>
              <a:rPr lang="nl-NL" sz="4800" b="1" dirty="0"/>
              <a:t> </a:t>
            </a:r>
            <a:r>
              <a:rPr lang="nl-NL" sz="4800" b="1" dirty="0" err="1"/>
              <a:t>the</a:t>
            </a:r>
            <a:r>
              <a:rPr lang="nl-NL" sz="4800" b="1" dirty="0"/>
              <a:t> OISC do?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3F2FF8-ABB8-AE4C-B876-44B907FEA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sz="4000" dirty="0" err="1"/>
              <a:t>Coordinate</a:t>
            </a:r>
            <a:r>
              <a:rPr lang="nl-NL" sz="4000" dirty="0"/>
              <a:t> </a:t>
            </a:r>
            <a:r>
              <a:rPr lang="nl-NL" sz="4000" dirty="0" err="1"/>
              <a:t>Outrach</a:t>
            </a:r>
            <a:r>
              <a:rPr lang="nl-NL" sz="4000" dirty="0"/>
              <a:t> &amp; </a:t>
            </a:r>
            <a:r>
              <a:rPr lang="nl-NL" sz="4000" dirty="0" err="1"/>
              <a:t>Involvement</a:t>
            </a:r>
            <a:r>
              <a:rPr lang="nl-NL" sz="4000" dirty="0"/>
              <a:t> </a:t>
            </a:r>
            <a:r>
              <a:rPr lang="nl-NL" sz="4000" dirty="0" err="1"/>
              <a:t>work</a:t>
            </a:r>
            <a:r>
              <a:rPr lang="nl-NL" sz="4000" dirty="0"/>
              <a:t> </a:t>
            </a:r>
            <a:r>
              <a:rPr lang="nl-NL" sz="4000" dirty="0" err="1"/>
              <a:t>undertaken</a:t>
            </a:r>
            <a:r>
              <a:rPr lang="nl-NL" sz="4000" dirty="0"/>
              <a:t> </a:t>
            </a:r>
            <a:r>
              <a:rPr lang="nl-NL" sz="4000" dirty="0" err="1"/>
              <a:t>by</a:t>
            </a:r>
            <a:r>
              <a:rPr lang="nl-NL" sz="4000" dirty="0"/>
              <a:t> </a:t>
            </a:r>
            <a:r>
              <a:rPr lang="nl-NL" sz="4000" dirty="0" err="1"/>
              <a:t>the</a:t>
            </a:r>
            <a:r>
              <a:rPr lang="nl-NL" sz="4000" dirty="0"/>
              <a:t> </a:t>
            </a:r>
            <a:r>
              <a:rPr lang="nl-NL" sz="4000" dirty="0" err="1"/>
              <a:t>ccNSO</a:t>
            </a:r>
            <a:endParaRPr lang="nl-NL" sz="4000" dirty="0"/>
          </a:p>
          <a:p>
            <a:endParaRPr lang="nl-NL" sz="4000" dirty="0"/>
          </a:p>
          <a:p>
            <a:r>
              <a:rPr lang="nl-NL" sz="4000" dirty="0" err="1"/>
              <a:t>Develop</a:t>
            </a:r>
            <a:r>
              <a:rPr lang="nl-NL" sz="4000" dirty="0"/>
              <a:t> </a:t>
            </a:r>
            <a:r>
              <a:rPr lang="nl-NL" sz="4000" dirty="0" err="1"/>
              <a:t>Outreach</a:t>
            </a:r>
            <a:r>
              <a:rPr lang="nl-NL" sz="4000" dirty="0"/>
              <a:t> </a:t>
            </a:r>
            <a:r>
              <a:rPr lang="nl-NL" sz="4000" dirty="0" err="1"/>
              <a:t>and</a:t>
            </a:r>
            <a:r>
              <a:rPr lang="nl-NL" sz="4000" dirty="0"/>
              <a:t> </a:t>
            </a:r>
            <a:r>
              <a:rPr lang="nl-NL" sz="4000" dirty="0" err="1"/>
              <a:t>Involvement</a:t>
            </a:r>
            <a:r>
              <a:rPr lang="nl-NL" sz="4000" dirty="0"/>
              <a:t> </a:t>
            </a:r>
            <a:r>
              <a:rPr lang="nl-NL" sz="4000" dirty="0" err="1"/>
              <a:t>Strategy</a:t>
            </a:r>
            <a:r>
              <a:rPr lang="nl-NL" sz="4000" dirty="0"/>
              <a:t> &amp; Balance </a:t>
            </a:r>
            <a:r>
              <a:rPr lang="nl-NL" sz="4000" dirty="0" err="1"/>
              <a:t>the</a:t>
            </a:r>
            <a:r>
              <a:rPr lang="nl-NL" sz="4000" dirty="0"/>
              <a:t> </a:t>
            </a:r>
            <a:r>
              <a:rPr lang="nl-NL" sz="4000" dirty="0" err="1"/>
              <a:t>workload</a:t>
            </a:r>
            <a:r>
              <a:rPr lang="nl-NL" sz="4000" dirty="0"/>
              <a:t> </a:t>
            </a:r>
            <a:r>
              <a:rPr lang="nl-NL" sz="4000" dirty="0" err="1"/>
              <a:t>against</a:t>
            </a:r>
            <a:r>
              <a:rPr lang="nl-NL" sz="4000" dirty="0"/>
              <a:t> </a:t>
            </a:r>
            <a:r>
              <a:rPr lang="nl-NL" sz="4000" dirty="0" err="1"/>
              <a:t>required</a:t>
            </a:r>
            <a:r>
              <a:rPr lang="nl-NL" sz="4000" dirty="0"/>
              <a:t> </a:t>
            </a:r>
            <a:r>
              <a:rPr lang="nl-NL" sz="4000" dirty="0" err="1"/>
              <a:t>efforts</a:t>
            </a:r>
            <a:endParaRPr lang="nl-NL" sz="4000" dirty="0"/>
          </a:p>
          <a:p>
            <a:pPr marL="0" indent="0">
              <a:buNone/>
            </a:pPr>
            <a:endParaRPr lang="nl-NL" sz="4000" dirty="0"/>
          </a:p>
          <a:p>
            <a:r>
              <a:rPr lang="nl-NL" sz="4000" dirty="0" err="1"/>
              <a:t>Oversee</a:t>
            </a:r>
            <a:r>
              <a:rPr lang="nl-NL" sz="4000" dirty="0"/>
              <a:t> </a:t>
            </a:r>
            <a:r>
              <a:rPr lang="nl-NL" sz="4000" dirty="0" err="1"/>
              <a:t>Operation</a:t>
            </a:r>
            <a:r>
              <a:rPr lang="nl-NL" sz="4000" dirty="0"/>
              <a:t>/</a:t>
            </a:r>
            <a:r>
              <a:rPr lang="nl-NL" sz="4000" dirty="0" err="1"/>
              <a:t>Execution</a:t>
            </a:r>
            <a:r>
              <a:rPr lang="nl-NL" sz="4000" dirty="0"/>
              <a:t> of </a:t>
            </a:r>
            <a:r>
              <a:rPr lang="nl-NL" sz="4000" dirty="0" err="1"/>
              <a:t>the</a:t>
            </a:r>
            <a:r>
              <a:rPr lang="nl-NL" sz="4000" dirty="0"/>
              <a:t> </a:t>
            </a:r>
            <a:r>
              <a:rPr lang="nl-NL" sz="4000" dirty="0" err="1"/>
              <a:t>Strategy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2059641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ECE140-4036-AE4E-8170-8275C5BD5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O&amp;I WORK ITEMS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C8A42F-A8FB-024A-A947-1355FB27C4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t 4">
                <a:extLst>
                  <a:ext uri="{FF2B5EF4-FFF2-40B4-BE49-F238E27FC236}">
                    <a16:creationId xmlns:a16="http://schemas.microsoft.com/office/drawing/2014/main" id="{45B310BD-7411-C445-A225-A3C08FC882B7}"/>
                  </a:ext>
                </a:extLst>
              </p14:cNvPr>
              <p14:cNvContentPartPr/>
              <p14:nvPr/>
            </p14:nvContentPartPr>
            <p14:xfrm>
              <a:off x="4868293" y="2523893"/>
              <a:ext cx="122040" cy="2814840"/>
            </p14:xfrm>
          </p:contentPart>
        </mc:Choice>
        <mc:Fallback xmlns="">
          <p:pic>
            <p:nvPicPr>
              <p:cNvPr id="5" name="Inkt 4">
                <a:extLst>
                  <a:ext uri="{FF2B5EF4-FFF2-40B4-BE49-F238E27FC236}">
                    <a16:creationId xmlns:a16="http://schemas.microsoft.com/office/drawing/2014/main" id="{45B310BD-7411-C445-A225-A3C08FC882B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37333" y="2493293"/>
                <a:ext cx="183600" cy="287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ep 8">
            <a:extLst>
              <a:ext uri="{FF2B5EF4-FFF2-40B4-BE49-F238E27FC236}">
                <a16:creationId xmlns:a16="http://schemas.microsoft.com/office/drawing/2014/main" id="{2E409280-DDB4-814D-9BB8-7C6EEA499644}"/>
              </a:ext>
            </a:extLst>
          </p:cNvPr>
          <p:cNvGrpSpPr/>
          <p:nvPr/>
        </p:nvGrpSpPr>
        <p:grpSpPr>
          <a:xfrm>
            <a:off x="4878733" y="2523893"/>
            <a:ext cx="2016720" cy="2968920"/>
            <a:chOff x="4878733" y="2523893"/>
            <a:chExt cx="2016720" cy="296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t 5">
                  <a:extLst>
                    <a:ext uri="{FF2B5EF4-FFF2-40B4-BE49-F238E27FC236}">
                      <a16:creationId xmlns:a16="http://schemas.microsoft.com/office/drawing/2014/main" id="{46A5D644-E65B-C64A-9E09-B09D88CCCC1C}"/>
                    </a:ext>
                  </a:extLst>
                </p14:cNvPr>
                <p14:cNvContentPartPr/>
                <p14:nvPr/>
              </p14:nvContentPartPr>
              <p14:xfrm>
                <a:off x="4878733" y="2523893"/>
                <a:ext cx="1857600" cy="153720"/>
              </p14:xfrm>
            </p:contentPart>
          </mc:Choice>
          <mc:Fallback xmlns="">
            <p:pic>
              <p:nvPicPr>
                <p:cNvPr id="6" name="Inkt 5">
                  <a:extLst>
                    <a:ext uri="{FF2B5EF4-FFF2-40B4-BE49-F238E27FC236}">
                      <a16:creationId xmlns:a16="http://schemas.microsoft.com/office/drawing/2014/main" id="{46A5D644-E65B-C64A-9E09-B09D88CCCC1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848133" y="2493293"/>
                  <a:ext cx="19191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t 6">
                  <a:extLst>
                    <a:ext uri="{FF2B5EF4-FFF2-40B4-BE49-F238E27FC236}">
                      <a16:creationId xmlns:a16="http://schemas.microsoft.com/office/drawing/2014/main" id="{5F0D0DD6-801C-1A4B-A784-E9D34547411C}"/>
                    </a:ext>
                  </a:extLst>
                </p14:cNvPr>
                <p14:cNvContentPartPr/>
                <p14:nvPr/>
              </p14:nvContentPartPr>
              <p14:xfrm>
                <a:off x="4937053" y="5302013"/>
                <a:ext cx="1958400" cy="190800"/>
              </p14:xfrm>
            </p:contentPart>
          </mc:Choice>
          <mc:Fallback xmlns="">
            <p:pic>
              <p:nvPicPr>
                <p:cNvPr id="7" name="Inkt 6">
                  <a:extLst>
                    <a:ext uri="{FF2B5EF4-FFF2-40B4-BE49-F238E27FC236}">
                      <a16:creationId xmlns:a16="http://schemas.microsoft.com/office/drawing/2014/main" id="{5F0D0DD6-801C-1A4B-A784-E9D34547411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906093" y="5271413"/>
                  <a:ext cx="20196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t 7">
                  <a:extLst>
                    <a:ext uri="{FF2B5EF4-FFF2-40B4-BE49-F238E27FC236}">
                      <a16:creationId xmlns:a16="http://schemas.microsoft.com/office/drawing/2014/main" id="{18086F83-CC38-6247-9B2C-4D8D96ED43A8}"/>
                    </a:ext>
                  </a:extLst>
                </p14:cNvPr>
                <p14:cNvContentPartPr/>
                <p14:nvPr/>
              </p14:nvContentPartPr>
              <p14:xfrm>
                <a:off x="6768013" y="2619293"/>
                <a:ext cx="111600" cy="2693880"/>
              </p14:xfrm>
            </p:contentPart>
          </mc:Choice>
          <mc:Fallback xmlns="">
            <p:pic>
              <p:nvPicPr>
                <p:cNvPr id="8" name="Inkt 7">
                  <a:extLst>
                    <a:ext uri="{FF2B5EF4-FFF2-40B4-BE49-F238E27FC236}">
                      <a16:creationId xmlns:a16="http://schemas.microsoft.com/office/drawing/2014/main" id="{18086F83-CC38-6247-9B2C-4D8D96ED43A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737053" y="2588693"/>
                  <a:ext cx="172800" cy="27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ep 18">
            <a:extLst>
              <a:ext uri="{FF2B5EF4-FFF2-40B4-BE49-F238E27FC236}">
                <a16:creationId xmlns:a16="http://schemas.microsoft.com/office/drawing/2014/main" id="{C9B894A3-AADF-DD4E-8D56-155C935B9B48}"/>
              </a:ext>
            </a:extLst>
          </p:cNvPr>
          <p:cNvGrpSpPr/>
          <p:nvPr/>
        </p:nvGrpSpPr>
        <p:grpSpPr>
          <a:xfrm>
            <a:off x="5095813" y="2952653"/>
            <a:ext cx="492480" cy="926280"/>
            <a:chOff x="5095813" y="2952653"/>
            <a:chExt cx="492480" cy="92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t 9">
                  <a:extLst>
                    <a:ext uri="{FF2B5EF4-FFF2-40B4-BE49-F238E27FC236}">
                      <a16:creationId xmlns:a16="http://schemas.microsoft.com/office/drawing/2014/main" id="{A6868F14-9254-3845-9B20-4EB2E0DACF58}"/>
                    </a:ext>
                  </a:extLst>
                </p14:cNvPr>
                <p14:cNvContentPartPr/>
                <p14:nvPr/>
              </p14:nvContentPartPr>
              <p14:xfrm>
                <a:off x="5095813" y="2952653"/>
                <a:ext cx="492480" cy="21600"/>
              </p14:xfrm>
            </p:contentPart>
          </mc:Choice>
          <mc:Fallback xmlns="">
            <p:pic>
              <p:nvPicPr>
                <p:cNvPr id="10" name="Inkt 9">
                  <a:extLst>
                    <a:ext uri="{FF2B5EF4-FFF2-40B4-BE49-F238E27FC236}">
                      <a16:creationId xmlns:a16="http://schemas.microsoft.com/office/drawing/2014/main" id="{A6868F14-9254-3845-9B20-4EB2E0DACF5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064853" y="2922053"/>
                  <a:ext cx="5536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t 10">
                  <a:extLst>
                    <a:ext uri="{FF2B5EF4-FFF2-40B4-BE49-F238E27FC236}">
                      <a16:creationId xmlns:a16="http://schemas.microsoft.com/office/drawing/2014/main" id="{69397EC9-E9F5-F34D-8E8A-1017F2BFC737}"/>
                    </a:ext>
                  </a:extLst>
                </p14:cNvPr>
                <p14:cNvContentPartPr/>
                <p14:nvPr/>
              </p14:nvContentPartPr>
              <p14:xfrm>
                <a:off x="5132893" y="3264773"/>
                <a:ext cx="227880" cy="32040"/>
              </p14:xfrm>
            </p:contentPart>
          </mc:Choice>
          <mc:Fallback xmlns="">
            <p:pic>
              <p:nvPicPr>
                <p:cNvPr id="11" name="Inkt 10">
                  <a:extLst>
                    <a:ext uri="{FF2B5EF4-FFF2-40B4-BE49-F238E27FC236}">
                      <a16:creationId xmlns:a16="http://schemas.microsoft.com/office/drawing/2014/main" id="{69397EC9-E9F5-F34D-8E8A-1017F2BFC73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101933" y="3234173"/>
                  <a:ext cx="2890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t 11">
                  <a:extLst>
                    <a:ext uri="{FF2B5EF4-FFF2-40B4-BE49-F238E27FC236}">
                      <a16:creationId xmlns:a16="http://schemas.microsoft.com/office/drawing/2014/main" id="{DAD730C9-E595-0349-A4D3-7C50F0EDC0C4}"/>
                    </a:ext>
                  </a:extLst>
                </p14:cNvPr>
                <p14:cNvContentPartPr/>
                <p14:nvPr/>
              </p14:nvContentPartPr>
              <p14:xfrm>
                <a:off x="5185813" y="3571853"/>
                <a:ext cx="312480" cy="53280"/>
              </p14:xfrm>
            </p:contentPart>
          </mc:Choice>
          <mc:Fallback xmlns="">
            <p:pic>
              <p:nvPicPr>
                <p:cNvPr id="12" name="Inkt 11">
                  <a:extLst>
                    <a:ext uri="{FF2B5EF4-FFF2-40B4-BE49-F238E27FC236}">
                      <a16:creationId xmlns:a16="http://schemas.microsoft.com/office/drawing/2014/main" id="{DAD730C9-E595-0349-A4D3-7C50F0EDC0C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154853" y="3540893"/>
                  <a:ext cx="3740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t 12">
                  <a:extLst>
                    <a:ext uri="{FF2B5EF4-FFF2-40B4-BE49-F238E27FC236}">
                      <a16:creationId xmlns:a16="http://schemas.microsoft.com/office/drawing/2014/main" id="{A86C6496-0660-4341-923E-69C8DEB70857}"/>
                    </a:ext>
                  </a:extLst>
                </p14:cNvPr>
                <p14:cNvContentPartPr/>
                <p14:nvPr/>
              </p14:nvContentPartPr>
              <p14:xfrm>
                <a:off x="5206693" y="3841493"/>
                <a:ext cx="233280" cy="37440"/>
              </p14:xfrm>
            </p:contentPart>
          </mc:Choice>
          <mc:Fallback xmlns="">
            <p:pic>
              <p:nvPicPr>
                <p:cNvPr id="13" name="Inkt 12">
                  <a:extLst>
                    <a:ext uri="{FF2B5EF4-FFF2-40B4-BE49-F238E27FC236}">
                      <a16:creationId xmlns:a16="http://schemas.microsoft.com/office/drawing/2014/main" id="{A86C6496-0660-4341-923E-69C8DEB7085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176093" y="3810893"/>
                  <a:ext cx="294480" cy="98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" name="Inkt 13">
                <a:extLst>
                  <a:ext uri="{FF2B5EF4-FFF2-40B4-BE49-F238E27FC236}">
                    <a16:creationId xmlns:a16="http://schemas.microsoft.com/office/drawing/2014/main" id="{6E414E22-BD26-6B44-8449-C8FFF22B3CA5}"/>
                  </a:ext>
                </a:extLst>
              </p14:cNvPr>
              <p14:cNvContentPartPr/>
              <p14:nvPr/>
            </p14:nvContentPartPr>
            <p14:xfrm>
              <a:off x="5265013" y="4196093"/>
              <a:ext cx="227880" cy="47880"/>
            </p14:xfrm>
          </p:contentPart>
        </mc:Choice>
        <mc:Fallback xmlns="">
          <p:pic>
            <p:nvPicPr>
              <p:cNvPr id="14" name="Inkt 13">
                <a:extLst>
                  <a:ext uri="{FF2B5EF4-FFF2-40B4-BE49-F238E27FC236}">
                    <a16:creationId xmlns:a16="http://schemas.microsoft.com/office/drawing/2014/main" id="{6E414E22-BD26-6B44-8449-C8FFF22B3CA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234413" y="4165493"/>
                <a:ext cx="28908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" name="Inkt 14">
                <a:extLst>
                  <a:ext uri="{FF2B5EF4-FFF2-40B4-BE49-F238E27FC236}">
                    <a16:creationId xmlns:a16="http://schemas.microsoft.com/office/drawing/2014/main" id="{1CDA95D0-3B2C-9148-AFFE-8C6E9DC2ACCF}"/>
                  </a:ext>
                </a:extLst>
              </p14:cNvPr>
              <p14:cNvContentPartPr/>
              <p14:nvPr/>
            </p14:nvContentPartPr>
            <p14:xfrm>
              <a:off x="5339173" y="4545293"/>
              <a:ext cx="196200" cy="21600"/>
            </p14:xfrm>
          </p:contentPart>
        </mc:Choice>
        <mc:Fallback xmlns="">
          <p:pic>
            <p:nvPicPr>
              <p:cNvPr id="15" name="Inkt 14">
                <a:extLst>
                  <a:ext uri="{FF2B5EF4-FFF2-40B4-BE49-F238E27FC236}">
                    <a16:creationId xmlns:a16="http://schemas.microsoft.com/office/drawing/2014/main" id="{1CDA95D0-3B2C-9148-AFFE-8C6E9DC2ACC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308573" y="4514693"/>
                <a:ext cx="257400" cy="8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ep 17">
            <a:extLst>
              <a:ext uri="{FF2B5EF4-FFF2-40B4-BE49-F238E27FC236}">
                <a16:creationId xmlns:a16="http://schemas.microsoft.com/office/drawing/2014/main" id="{5D69C694-25EF-5648-A81B-DE7D5356E2B9}"/>
              </a:ext>
            </a:extLst>
          </p:cNvPr>
          <p:cNvGrpSpPr/>
          <p:nvPr/>
        </p:nvGrpSpPr>
        <p:grpSpPr>
          <a:xfrm>
            <a:off x="5291653" y="4984493"/>
            <a:ext cx="392040" cy="201240"/>
            <a:chOff x="5291653" y="4984493"/>
            <a:chExt cx="392040" cy="20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t 15">
                  <a:extLst>
                    <a:ext uri="{FF2B5EF4-FFF2-40B4-BE49-F238E27FC236}">
                      <a16:creationId xmlns:a16="http://schemas.microsoft.com/office/drawing/2014/main" id="{EEE0B301-3957-F94E-A13E-E34D0E2A0F4B}"/>
                    </a:ext>
                  </a:extLst>
                </p14:cNvPr>
                <p14:cNvContentPartPr/>
                <p14:nvPr/>
              </p14:nvContentPartPr>
              <p14:xfrm>
                <a:off x="5291653" y="4984493"/>
                <a:ext cx="296640" cy="10800"/>
              </p14:xfrm>
            </p:contentPart>
          </mc:Choice>
          <mc:Fallback xmlns="">
            <p:pic>
              <p:nvPicPr>
                <p:cNvPr id="16" name="Inkt 15">
                  <a:extLst>
                    <a:ext uri="{FF2B5EF4-FFF2-40B4-BE49-F238E27FC236}">
                      <a16:creationId xmlns:a16="http://schemas.microsoft.com/office/drawing/2014/main" id="{EEE0B301-3957-F94E-A13E-E34D0E2A0F4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260693" y="4953893"/>
                  <a:ext cx="3582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t 16">
                  <a:extLst>
                    <a:ext uri="{FF2B5EF4-FFF2-40B4-BE49-F238E27FC236}">
                      <a16:creationId xmlns:a16="http://schemas.microsoft.com/office/drawing/2014/main" id="{652E2A1E-F811-5D42-BED6-64DB9B77C190}"/>
                    </a:ext>
                  </a:extLst>
                </p14:cNvPr>
                <p14:cNvContentPartPr/>
                <p14:nvPr/>
              </p14:nvContentPartPr>
              <p14:xfrm>
                <a:off x="5466253" y="5159093"/>
                <a:ext cx="217440" cy="26640"/>
              </p14:xfrm>
            </p:contentPart>
          </mc:Choice>
          <mc:Fallback xmlns="">
            <p:pic>
              <p:nvPicPr>
                <p:cNvPr id="17" name="Inkt 16">
                  <a:extLst>
                    <a:ext uri="{FF2B5EF4-FFF2-40B4-BE49-F238E27FC236}">
                      <a16:creationId xmlns:a16="http://schemas.microsoft.com/office/drawing/2014/main" id="{652E2A1E-F811-5D42-BED6-64DB9B77C19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435293" y="5128493"/>
                  <a:ext cx="278640" cy="88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" name="Inkt 19">
                <a:extLst>
                  <a:ext uri="{FF2B5EF4-FFF2-40B4-BE49-F238E27FC236}">
                    <a16:creationId xmlns:a16="http://schemas.microsoft.com/office/drawing/2014/main" id="{B7B4B9E3-DBFC-4A43-B3C5-EB74A42411A5}"/>
                  </a:ext>
                </a:extLst>
              </p14:cNvPr>
              <p14:cNvContentPartPr/>
              <p14:nvPr/>
            </p14:nvContentPartPr>
            <p14:xfrm>
              <a:off x="3458173" y="5016173"/>
              <a:ext cx="1188000" cy="53280"/>
            </p14:xfrm>
          </p:contentPart>
        </mc:Choice>
        <mc:Fallback xmlns="">
          <p:pic>
            <p:nvPicPr>
              <p:cNvPr id="20" name="Inkt 19">
                <a:extLst>
                  <a:ext uri="{FF2B5EF4-FFF2-40B4-BE49-F238E27FC236}">
                    <a16:creationId xmlns:a16="http://schemas.microsoft.com/office/drawing/2014/main" id="{B7B4B9E3-DBFC-4A43-B3C5-EB74A42411A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440533" y="4980533"/>
                <a:ext cx="122364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" name="Inkt 20">
                <a:extLst>
                  <a:ext uri="{FF2B5EF4-FFF2-40B4-BE49-F238E27FC236}">
                    <a16:creationId xmlns:a16="http://schemas.microsoft.com/office/drawing/2014/main" id="{2E2927B6-E12D-F74D-8389-E55300AB5D00}"/>
                  </a:ext>
                </a:extLst>
              </p14:cNvPr>
              <p14:cNvContentPartPr/>
              <p14:nvPr/>
            </p14:nvContentPartPr>
            <p14:xfrm>
              <a:off x="4452493" y="4868213"/>
              <a:ext cx="352440" cy="312480"/>
            </p14:xfrm>
          </p:contentPart>
        </mc:Choice>
        <mc:Fallback xmlns="">
          <p:pic>
            <p:nvPicPr>
              <p:cNvPr id="21" name="Inkt 20">
                <a:extLst>
                  <a:ext uri="{FF2B5EF4-FFF2-40B4-BE49-F238E27FC236}">
                    <a16:creationId xmlns:a16="http://schemas.microsoft.com/office/drawing/2014/main" id="{2E2927B6-E12D-F74D-8389-E55300AB5D00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434493" y="4832213"/>
                <a:ext cx="38808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" name="Inkt 21">
                <a:extLst>
                  <a:ext uri="{FF2B5EF4-FFF2-40B4-BE49-F238E27FC236}">
                    <a16:creationId xmlns:a16="http://schemas.microsoft.com/office/drawing/2014/main" id="{72522F32-FF44-A445-8310-58B999599EC3}"/>
                  </a:ext>
                </a:extLst>
              </p14:cNvPr>
              <p14:cNvContentPartPr/>
              <p14:nvPr/>
            </p14:nvContentPartPr>
            <p14:xfrm>
              <a:off x="3217333" y="2989733"/>
              <a:ext cx="1148760" cy="42840"/>
            </p14:xfrm>
          </p:contentPart>
        </mc:Choice>
        <mc:Fallback xmlns="">
          <p:pic>
            <p:nvPicPr>
              <p:cNvPr id="22" name="Inkt 21">
                <a:extLst>
                  <a:ext uri="{FF2B5EF4-FFF2-40B4-BE49-F238E27FC236}">
                    <a16:creationId xmlns:a16="http://schemas.microsoft.com/office/drawing/2014/main" id="{72522F32-FF44-A445-8310-58B999599EC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199333" y="2953733"/>
                <a:ext cx="118440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3" name="Inkt 22">
                <a:extLst>
                  <a:ext uri="{FF2B5EF4-FFF2-40B4-BE49-F238E27FC236}">
                    <a16:creationId xmlns:a16="http://schemas.microsoft.com/office/drawing/2014/main" id="{1D8ADCF6-F6CD-544E-827D-F00856032A9A}"/>
                  </a:ext>
                </a:extLst>
              </p14:cNvPr>
              <p14:cNvContentPartPr/>
              <p14:nvPr/>
            </p14:nvContentPartPr>
            <p14:xfrm>
              <a:off x="4259533" y="2857253"/>
              <a:ext cx="333720" cy="376200"/>
            </p14:xfrm>
          </p:contentPart>
        </mc:Choice>
        <mc:Fallback xmlns="">
          <p:pic>
            <p:nvPicPr>
              <p:cNvPr id="23" name="Inkt 22">
                <a:extLst>
                  <a:ext uri="{FF2B5EF4-FFF2-40B4-BE49-F238E27FC236}">
                    <a16:creationId xmlns:a16="http://schemas.microsoft.com/office/drawing/2014/main" id="{1D8ADCF6-F6CD-544E-827D-F00856032A9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41893" y="2821613"/>
                <a:ext cx="369360" cy="44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4" name="Inkt 23">
                <a:extLst>
                  <a:ext uri="{FF2B5EF4-FFF2-40B4-BE49-F238E27FC236}">
                    <a16:creationId xmlns:a16="http://schemas.microsoft.com/office/drawing/2014/main" id="{D382EDAC-1AA8-DE4E-9F2E-E428DB5F31C6}"/>
                  </a:ext>
                </a:extLst>
              </p14:cNvPr>
              <p14:cNvContentPartPr/>
              <p14:nvPr/>
            </p14:nvContentPartPr>
            <p14:xfrm flipV="1">
              <a:off x="7372147" y="3014033"/>
              <a:ext cx="1688400" cy="47160"/>
            </p14:xfrm>
          </p:contentPart>
        </mc:Choice>
        <mc:Fallback>
          <p:pic>
            <p:nvPicPr>
              <p:cNvPr id="24" name="Inkt 23">
                <a:extLst>
                  <a:ext uri="{FF2B5EF4-FFF2-40B4-BE49-F238E27FC236}">
                    <a16:creationId xmlns:a16="http://schemas.microsoft.com/office/drawing/2014/main" id="{D382EDAC-1AA8-DE4E-9F2E-E428DB5F31C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 flipV="1">
                <a:off x="7354147" y="2978393"/>
                <a:ext cx="172404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5" name="Inkt 24">
                <a:extLst>
                  <a:ext uri="{FF2B5EF4-FFF2-40B4-BE49-F238E27FC236}">
                    <a16:creationId xmlns:a16="http://schemas.microsoft.com/office/drawing/2014/main" id="{11BE32D7-F576-9742-B569-1503667E0B73}"/>
                  </a:ext>
                </a:extLst>
              </p14:cNvPr>
              <p14:cNvContentPartPr/>
              <p14:nvPr/>
            </p14:nvContentPartPr>
            <p14:xfrm>
              <a:off x="7183093" y="2883533"/>
              <a:ext cx="614160" cy="307440"/>
            </p14:xfrm>
          </p:contentPart>
        </mc:Choice>
        <mc:Fallback>
          <p:pic>
            <p:nvPicPr>
              <p:cNvPr id="25" name="Inkt 24">
                <a:extLst>
                  <a:ext uri="{FF2B5EF4-FFF2-40B4-BE49-F238E27FC236}">
                    <a16:creationId xmlns:a16="http://schemas.microsoft.com/office/drawing/2014/main" id="{11BE32D7-F576-9742-B569-1503667E0B7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165093" y="2847491"/>
                <a:ext cx="649800" cy="379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6" name="Inkt 25">
                <a:extLst>
                  <a:ext uri="{FF2B5EF4-FFF2-40B4-BE49-F238E27FC236}">
                    <a16:creationId xmlns:a16="http://schemas.microsoft.com/office/drawing/2014/main" id="{2A225377-6165-254A-99A7-3BE795D429BA}"/>
                  </a:ext>
                </a:extLst>
              </p14:cNvPr>
              <p14:cNvContentPartPr/>
              <p14:nvPr/>
            </p14:nvContentPartPr>
            <p14:xfrm>
              <a:off x="7508533" y="5143253"/>
              <a:ext cx="1434240" cy="53280"/>
            </p14:xfrm>
          </p:contentPart>
        </mc:Choice>
        <mc:Fallback xmlns="">
          <p:pic>
            <p:nvPicPr>
              <p:cNvPr id="26" name="Inkt 25">
                <a:extLst>
                  <a:ext uri="{FF2B5EF4-FFF2-40B4-BE49-F238E27FC236}">
                    <a16:creationId xmlns:a16="http://schemas.microsoft.com/office/drawing/2014/main" id="{2A225377-6165-254A-99A7-3BE795D429B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490893" y="5107613"/>
                <a:ext cx="146988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7" name="Inkt 26">
                <a:extLst>
                  <a:ext uri="{FF2B5EF4-FFF2-40B4-BE49-F238E27FC236}">
                    <a16:creationId xmlns:a16="http://schemas.microsoft.com/office/drawing/2014/main" id="{414DF1CD-E1CB-214D-8B4D-95AD95F6C8B5}"/>
                  </a:ext>
                </a:extLst>
              </p14:cNvPr>
              <p14:cNvContentPartPr/>
              <p14:nvPr/>
            </p14:nvContentPartPr>
            <p14:xfrm>
              <a:off x="7386853" y="4995293"/>
              <a:ext cx="487080" cy="254520"/>
            </p14:xfrm>
          </p:contentPart>
        </mc:Choice>
        <mc:Fallback xmlns="">
          <p:pic>
            <p:nvPicPr>
              <p:cNvPr id="27" name="Inkt 26">
                <a:extLst>
                  <a:ext uri="{FF2B5EF4-FFF2-40B4-BE49-F238E27FC236}">
                    <a16:creationId xmlns:a16="http://schemas.microsoft.com/office/drawing/2014/main" id="{414DF1CD-E1CB-214D-8B4D-95AD95F6C8B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369213" y="4959293"/>
                <a:ext cx="522720" cy="32616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14EA1CB-B8F5-574B-9EF9-6F745A501A8C}"/>
              </a:ext>
            </a:extLst>
          </p:cNvPr>
          <p:cNvSpPr txBox="1"/>
          <p:nvPr/>
        </p:nvSpPr>
        <p:spPr>
          <a:xfrm>
            <a:off x="1008248" y="1974105"/>
            <a:ext cx="21858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(assisting with) </a:t>
            </a:r>
            <a:r>
              <a:rPr lang="en-BE" sz="2400" b="1" dirty="0"/>
              <a:t>planning of ccNSO related Meetings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1098C29-B37E-DD45-99BD-D61E0764B40A}"/>
              </a:ext>
            </a:extLst>
          </p:cNvPr>
          <p:cNvSpPr txBox="1"/>
          <p:nvPr/>
        </p:nvSpPr>
        <p:spPr>
          <a:xfrm>
            <a:off x="992066" y="4054957"/>
            <a:ext cx="25535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400" b="1" dirty="0"/>
              <a:t>Capacity building and assistance </a:t>
            </a:r>
          </a:p>
          <a:p>
            <a:r>
              <a:rPr lang="en-BE" sz="2400" b="1" dirty="0"/>
              <a:t>(example: Travel Funding)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5342C6F-CFBA-304C-8478-B6DB34202D1B}"/>
              </a:ext>
            </a:extLst>
          </p:cNvPr>
          <p:cNvSpPr txBox="1"/>
          <p:nvPr/>
        </p:nvSpPr>
        <p:spPr>
          <a:xfrm>
            <a:off x="8638594" y="2235368"/>
            <a:ext cx="25451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400" b="1" dirty="0"/>
              <a:t>Communications and communication channels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4E1D067-C924-5E4C-A32F-A8083AB453CC}"/>
              </a:ext>
            </a:extLst>
          </p:cNvPr>
          <p:cNvSpPr txBox="1"/>
          <p:nvPr/>
        </p:nvSpPr>
        <p:spPr>
          <a:xfrm>
            <a:off x="8535253" y="4556093"/>
            <a:ext cx="2636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400" b="1" dirty="0"/>
              <a:t>ccNSO &amp; ICANN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E843C08-6D20-F441-9950-744F13879A68}"/>
              </a:ext>
            </a:extLst>
          </p:cNvPr>
          <p:cNvSpPr txBox="1"/>
          <p:nvPr/>
        </p:nvSpPr>
        <p:spPr>
          <a:xfrm>
            <a:off x="8490446" y="5284801"/>
            <a:ext cx="2944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400" b="1" dirty="0"/>
              <a:t>Community Porgrams</a:t>
            </a:r>
          </a:p>
        </p:txBody>
      </p:sp>
    </p:spTree>
    <p:extLst>
      <p:ext uri="{BB962C8B-B14F-4D97-AF65-F5344CB8AC3E}">
        <p14:creationId xmlns:p14="http://schemas.microsoft.com/office/powerpoint/2010/main" val="2785042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DB717-428E-6341-BFBB-F52776A06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b="1" dirty="0"/>
              <a:t>Planning of ccNSO related Meetings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3EDF1-DA26-9644-98B0-3317005B1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 dirty="0"/>
              <a:t>MPC: </a:t>
            </a:r>
            <a:r>
              <a:rPr lang="en-GB" dirty="0" err="1"/>
              <a:t>ccNSO</a:t>
            </a:r>
            <a:r>
              <a:rPr lang="en-GB" dirty="0"/>
              <a:t> Members Meeting planning</a:t>
            </a:r>
            <a:endParaRPr lang="en-BE" dirty="0"/>
          </a:p>
          <a:p>
            <a:r>
              <a:rPr lang="en-GB" dirty="0"/>
              <a:t>SO/AC meeting planning</a:t>
            </a:r>
          </a:p>
          <a:p>
            <a:r>
              <a:rPr lang="en-GB" dirty="0"/>
              <a:t>MPC meeting satisfaction surveys</a:t>
            </a:r>
          </a:p>
          <a:p>
            <a:r>
              <a:rPr lang="en-GB" dirty="0" err="1"/>
              <a:t>ccNSO</a:t>
            </a:r>
            <a:r>
              <a:rPr lang="en-GB" dirty="0"/>
              <a:t> Members Meeting Session Brief</a:t>
            </a:r>
          </a:p>
          <a:p>
            <a:r>
              <a:rPr lang="en-GB" dirty="0"/>
              <a:t>webinar for presenters and session chairs</a:t>
            </a:r>
          </a:p>
          <a:p>
            <a:endParaRPr lang="en-GB" dirty="0"/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686664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B332B-86B9-1246-9F00-B69704FDD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b="1" dirty="0"/>
              <a:t>Capacity building and assistance 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8D8C3-6B1F-1640-B7EF-8E3A1367A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err="1"/>
              <a:t>ccNSO</a:t>
            </a:r>
            <a:r>
              <a:rPr lang="en-GB" dirty="0"/>
              <a:t> Travel funding</a:t>
            </a:r>
          </a:p>
          <a:p>
            <a:r>
              <a:rPr lang="en-GB" dirty="0"/>
              <a:t>Fellowship Programme  (general, mentor, selection committee)</a:t>
            </a:r>
          </a:p>
          <a:p>
            <a:r>
              <a:rPr lang="en-GB" dirty="0"/>
              <a:t>ICANN Leadership Programme</a:t>
            </a:r>
          </a:p>
          <a:p>
            <a:r>
              <a:rPr lang="en-GB" dirty="0"/>
              <a:t>ICANN Learn: general and </a:t>
            </a:r>
            <a:r>
              <a:rPr lang="en-GB" dirty="0" err="1"/>
              <a:t>ccNSO</a:t>
            </a:r>
            <a:r>
              <a:rPr lang="en-GB" dirty="0"/>
              <a:t> onboarding course</a:t>
            </a:r>
          </a:p>
          <a:p>
            <a:r>
              <a:rPr lang="en-GB" dirty="0" err="1"/>
              <a:t>ccNSO</a:t>
            </a:r>
            <a:r>
              <a:rPr lang="en-GB" dirty="0"/>
              <a:t> Community Onboarding Programme</a:t>
            </a:r>
          </a:p>
          <a:p>
            <a:r>
              <a:rPr lang="en-GB" dirty="0" err="1"/>
              <a:t>ccNSO</a:t>
            </a:r>
            <a:r>
              <a:rPr lang="en-GB" dirty="0"/>
              <a:t> newcomers webinars</a:t>
            </a:r>
          </a:p>
          <a:p>
            <a:r>
              <a:rPr lang="en-GB" dirty="0"/>
              <a:t>Quick Guide to the </a:t>
            </a:r>
            <a:r>
              <a:rPr lang="en-GB" dirty="0" err="1"/>
              <a:t>ccNSO</a:t>
            </a:r>
            <a:endParaRPr lang="en-GB" dirty="0"/>
          </a:p>
          <a:p>
            <a:r>
              <a:rPr lang="en-GB" dirty="0"/>
              <a:t>Onboarding package for new </a:t>
            </a:r>
            <a:r>
              <a:rPr lang="en-GB" dirty="0" err="1"/>
              <a:t>ccNSO</a:t>
            </a:r>
            <a:r>
              <a:rPr lang="en-GB" dirty="0"/>
              <a:t> Councillors</a:t>
            </a:r>
          </a:p>
          <a:p>
            <a:r>
              <a:rPr lang="en-GB" dirty="0"/>
              <a:t>Fact Sheets WGs</a:t>
            </a:r>
          </a:p>
          <a:p>
            <a:r>
              <a:rPr lang="en-GB" dirty="0"/>
              <a:t>Tips &amp; Tricks for presenters and session chairs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207759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C9F90-CCED-9441-80EF-0B95D9CF8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BE" b="1" dirty="0"/>
              <a:t>Communications &amp; Communication Channels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04E21-C8D3-AE4B-AD52-29EC82466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BE" dirty="0"/>
              <a:t>ccNSO Newsletter</a:t>
            </a:r>
          </a:p>
          <a:p>
            <a:r>
              <a:rPr lang="en-GB" dirty="0" err="1"/>
              <a:t>ccNSO</a:t>
            </a:r>
            <a:r>
              <a:rPr lang="en-GB" dirty="0"/>
              <a:t> website (content)</a:t>
            </a:r>
          </a:p>
          <a:p>
            <a:r>
              <a:rPr lang="en-GB" dirty="0" err="1"/>
              <a:t>ccNSO</a:t>
            </a:r>
            <a:r>
              <a:rPr lang="en-GB" dirty="0"/>
              <a:t> &amp; WG workspaces</a:t>
            </a:r>
          </a:p>
          <a:p>
            <a:r>
              <a:rPr lang="en-GB" dirty="0" err="1"/>
              <a:t>ccNSO</a:t>
            </a:r>
            <a:r>
              <a:rPr lang="en-GB" dirty="0"/>
              <a:t> mailing lists</a:t>
            </a:r>
          </a:p>
          <a:p>
            <a:r>
              <a:rPr lang="en-GB" dirty="0"/>
              <a:t>Social media (1): FB &amp; Twitter</a:t>
            </a:r>
          </a:p>
          <a:p>
            <a:r>
              <a:rPr lang="en-GB" dirty="0"/>
              <a:t>WG webinars</a:t>
            </a:r>
          </a:p>
          <a:p>
            <a:r>
              <a:rPr lang="en-GB" dirty="0"/>
              <a:t>Onboarding webinar for new </a:t>
            </a:r>
            <a:r>
              <a:rPr lang="en-GB" dirty="0" err="1"/>
              <a:t>ccNSO</a:t>
            </a:r>
            <a:r>
              <a:rPr lang="en-GB" dirty="0"/>
              <a:t> Councillors</a:t>
            </a:r>
          </a:p>
          <a:p>
            <a:endParaRPr lang="en-BE" dirty="0"/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61951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19B47-7E4C-BA4C-BDA2-DB119B2FD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b="1" dirty="0"/>
              <a:t>ccNSO &amp; ICANN Community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09BAD-E21F-EF44-B463-80D5C4203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Community Excellence Award (previously </a:t>
            </a:r>
            <a:r>
              <a:rPr lang="en-GB" dirty="0" err="1"/>
              <a:t>Multistakeholder</a:t>
            </a:r>
            <a:r>
              <a:rPr lang="en-GB" dirty="0"/>
              <a:t> Ethos Awards)</a:t>
            </a:r>
          </a:p>
          <a:p>
            <a:r>
              <a:rPr lang="en-GB" dirty="0"/>
              <a:t>Tarek Kamel Awards</a:t>
            </a:r>
          </a:p>
          <a:p>
            <a:r>
              <a:rPr lang="en-GB" dirty="0" err="1"/>
              <a:t>NextGen@ICANN</a:t>
            </a:r>
            <a:r>
              <a:rPr lang="en-GB" dirty="0"/>
              <a:t> (Selection Committee, Mentor, Ambassador)</a:t>
            </a:r>
          </a:p>
          <a:p>
            <a:endParaRPr lang="en-GB" dirty="0"/>
          </a:p>
          <a:p>
            <a:endParaRPr lang="en-BE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050439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647</Words>
  <Application>Microsoft Macintosh PowerPoint</Application>
  <PresentationFormat>Widescreen</PresentationFormat>
  <Paragraphs>103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Kantoorthema</vt:lpstr>
      <vt:lpstr>Terms of Reference OISC</vt:lpstr>
      <vt:lpstr>Where does Outreach &amp;Involvement Standing Committee (OISC) stand for?</vt:lpstr>
      <vt:lpstr>Why an O&amp;I SC?   What is its purpose and added value?  </vt:lpstr>
      <vt:lpstr>What will the OISC do?</vt:lpstr>
      <vt:lpstr>O&amp;I WORK ITEMS</vt:lpstr>
      <vt:lpstr>Planning of ccNSO related Meetings</vt:lpstr>
      <vt:lpstr>Capacity building and assistance </vt:lpstr>
      <vt:lpstr>Communications &amp; Communication Channels</vt:lpstr>
      <vt:lpstr>ccNSO &amp; ICANN Community Programs</vt:lpstr>
      <vt:lpstr>Develop strategy &amp;  balance work load against efforts </vt:lpstr>
      <vt:lpstr>Oversee Operation/Execution of the Strategy</vt:lpstr>
      <vt:lpstr>Structure of OISC</vt:lpstr>
      <vt:lpstr>Working methods</vt:lpstr>
      <vt:lpstr>Questions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Terms of Reference O&amp;I SC</dc:title>
  <dc:creator>Bart Boswinkel</dc:creator>
  <cp:lastModifiedBy>Microsoft Office User</cp:lastModifiedBy>
  <cp:revision>19</cp:revision>
  <dcterms:created xsi:type="dcterms:W3CDTF">2020-11-12T12:05:08Z</dcterms:created>
  <dcterms:modified xsi:type="dcterms:W3CDTF">2020-11-18T17:19:06Z</dcterms:modified>
</cp:coreProperties>
</file>