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30113-CFEA-4193-B37C-820A703DDD34}" type="datetimeFigureOut">
              <a:rPr lang="en-CA" smtClean="0"/>
              <a:t>22/06/2015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E30D-F384-4856-BE03-710FD7BC175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848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30113-CFEA-4193-B37C-820A703DDD34}" type="datetimeFigureOut">
              <a:rPr lang="en-CA" smtClean="0"/>
              <a:t>22/06/2015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E30D-F384-4856-BE03-710FD7BC175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1602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30113-CFEA-4193-B37C-820A703DDD34}" type="datetimeFigureOut">
              <a:rPr lang="en-CA" smtClean="0"/>
              <a:t>22/06/2015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E30D-F384-4856-BE03-710FD7BC175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5917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30113-CFEA-4193-B37C-820A703DDD34}" type="datetimeFigureOut">
              <a:rPr lang="en-CA" smtClean="0"/>
              <a:t>22/06/2015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E30D-F384-4856-BE03-710FD7BC175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826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30113-CFEA-4193-B37C-820A703DDD34}" type="datetimeFigureOut">
              <a:rPr lang="en-CA" smtClean="0"/>
              <a:t>22/06/2015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E30D-F384-4856-BE03-710FD7BC175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8331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30113-CFEA-4193-B37C-820A703DDD34}" type="datetimeFigureOut">
              <a:rPr lang="en-CA" smtClean="0"/>
              <a:t>22/06/2015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E30D-F384-4856-BE03-710FD7BC175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5503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30113-CFEA-4193-B37C-820A703DDD34}" type="datetimeFigureOut">
              <a:rPr lang="en-CA" smtClean="0"/>
              <a:t>22/06/2015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E30D-F384-4856-BE03-710FD7BC175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33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30113-CFEA-4193-B37C-820A703DDD34}" type="datetimeFigureOut">
              <a:rPr lang="en-CA" smtClean="0"/>
              <a:t>22/06/2015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E30D-F384-4856-BE03-710FD7BC175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6458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30113-CFEA-4193-B37C-820A703DDD34}" type="datetimeFigureOut">
              <a:rPr lang="en-CA" smtClean="0"/>
              <a:t>22/06/2015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E30D-F384-4856-BE03-710FD7BC175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88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30113-CFEA-4193-B37C-820A703DDD34}" type="datetimeFigureOut">
              <a:rPr lang="en-CA" smtClean="0"/>
              <a:t>22/06/2015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E30D-F384-4856-BE03-710FD7BC175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626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30113-CFEA-4193-B37C-820A703DDD34}" type="datetimeFigureOut">
              <a:rPr lang="en-CA" smtClean="0"/>
              <a:t>22/06/2015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E30D-F384-4856-BE03-710FD7BC175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3334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30113-CFEA-4193-B37C-820A703DDD34}" type="datetimeFigureOut">
              <a:rPr lang="en-CA" smtClean="0"/>
              <a:t>22/06/2015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6E30D-F384-4856-BE03-710FD7BC175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003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Transition Timeline per </a:t>
            </a:r>
            <a:r>
              <a:rPr lang="en-CA" dirty="0" err="1" smtClean="0"/>
              <a:t>Fadi</a:t>
            </a:r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1"/>
            <a:ext cx="8604448" cy="592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236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Transition Timeline per Fadi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 Timeline per Fadi</dc:title>
  <dc:creator>Allan MacGillivray</dc:creator>
  <cp:lastModifiedBy>Allan MacGillivray</cp:lastModifiedBy>
  <cp:revision>1</cp:revision>
  <dcterms:created xsi:type="dcterms:W3CDTF">2015-06-22T15:47:31Z</dcterms:created>
  <dcterms:modified xsi:type="dcterms:W3CDTF">2015-06-22T15:53:43Z</dcterms:modified>
</cp:coreProperties>
</file>