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85" r:id="rId2"/>
    <p:sldId id="431" r:id="rId3"/>
    <p:sldId id="432" r:id="rId4"/>
    <p:sldId id="433" r:id="rId5"/>
    <p:sldId id="430" r:id="rId6"/>
    <p:sldId id="434" r:id="rId7"/>
    <p:sldId id="436" r:id="rId8"/>
    <p:sldId id="437" r:id="rId9"/>
    <p:sldId id="438" r:id="rId10"/>
    <p:sldId id="439" r:id="rId11"/>
    <p:sldId id="440" r:id="rId12"/>
    <p:sldId id="328" r:id="rId13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21A"/>
    <a:srgbClr val="FFFF99"/>
    <a:srgbClr val="F1CB7F"/>
    <a:srgbClr val="FFFFCC"/>
    <a:srgbClr val="1C4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11" autoAdjust="0"/>
    <p:restoredTop sz="79727" autoAdjust="0"/>
  </p:normalViewPr>
  <p:slideViewPr>
    <p:cSldViewPr>
      <p:cViewPr varScale="1">
        <p:scale>
          <a:sx n="86" d="100"/>
          <a:sy n="86" d="100"/>
        </p:scale>
        <p:origin x="6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F22E2-2F16-0545-B4CB-630B02A85423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48574-6FF1-8148-894F-A5A37E33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3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sz="12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8574-6FF1-8148-894F-A5A37E332E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74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8574-6FF1-8148-894F-A5A37E332E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89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8574-6FF1-8148-894F-A5A37E332E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90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sz="12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8574-6FF1-8148-894F-A5A37E332E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2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sz="12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8574-6FF1-8148-894F-A5A37E332E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16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8574-6FF1-8148-894F-A5A37E332E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1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8574-6FF1-8148-894F-A5A37E332E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25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8574-6FF1-8148-894F-A5A37E332E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82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8574-6FF1-8148-894F-A5A37E332E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69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8574-6FF1-8148-894F-A5A37E332E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11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8574-6FF1-8148-894F-A5A37E332E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0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7F51-CF44-4486-96AE-28DCA0EC9439}" type="datetimeFigureOut">
              <a:rPr lang="lv-LV" smtClean="0"/>
              <a:pPr/>
              <a:t>15.10.2018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E05-559A-4191-9DC3-E62A3C6FB621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7F51-CF44-4486-96AE-28DCA0EC9439}" type="datetimeFigureOut">
              <a:rPr lang="lv-LV" smtClean="0"/>
              <a:pPr/>
              <a:t>15.10.2018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E05-559A-4191-9DC3-E62A3C6FB621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7F51-CF44-4486-96AE-28DCA0EC9439}" type="datetimeFigureOut">
              <a:rPr lang="lv-LV" smtClean="0"/>
              <a:pPr/>
              <a:t>15.10.2018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E05-559A-4191-9DC3-E62A3C6FB621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04800" y="160020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>
                <a:latin typeface="Trebuchet MS" charset="0"/>
                <a:cs typeface="Trebuchet MS" charset="0"/>
              </a:rPr>
              <a:t> </a:t>
            </a:r>
          </a:p>
          <a:p>
            <a:pPr eaLnBrk="1" hangingPunct="1">
              <a:defRPr/>
            </a:pPr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600200"/>
            <a:ext cx="5486400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199"/>
            <a:ext cx="2133600" cy="2286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02450" y="6457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</a:lstStyle>
          <a:p>
            <a:pPr>
              <a:defRPr/>
            </a:pPr>
            <a:fld id="{CE11B3D2-F44D-5B48-A12C-878D7D884A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3312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7F51-CF44-4486-96AE-28DCA0EC9439}" type="datetimeFigureOut">
              <a:rPr lang="lv-LV" smtClean="0"/>
              <a:pPr/>
              <a:t>15.10.2018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E05-559A-4191-9DC3-E62A3C6FB621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7F51-CF44-4486-96AE-28DCA0EC9439}" type="datetimeFigureOut">
              <a:rPr lang="lv-LV" smtClean="0"/>
              <a:pPr/>
              <a:t>15.10.2018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E05-559A-4191-9DC3-E62A3C6FB621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7F51-CF44-4486-96AE-28DCA0EC9439}" type="datetimeFigureOut">
              <a:rPr lang="lv-LV" smtClean="0"/>
              <a:pPr/>
              <a:t>15.10.2018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E05-559A-4191-9DC3-E62A3C6FB621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7F51-CF44-4486-96AE-28DCA0EC9439}" type="datetimeFigureOut">
              <a:rPr lang="lv-LV" smtClean="0"/>
              <a:pPr/>
              <a:t>15.10.2018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E05-559A-4191-9DC3-E62A3C6FB621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7F51-CF44-4486-96AE-28DCA0EC9439}" type="datetimeFigureOut">
              <a:rPr lang="lv-LV" smtClean="0"/>
              <a:pPr/>
              <a:t>15.10.2018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E05-559A-4191-9DC3-E62A3C6FB621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7F51-CF44-4486-96AE-28DCA0EC9439}" type="datetimeFigureOut">
              <a:rPr lang="lv-LV" smtClean="0"/>
              <a:pPr/>
              <a:t>15.10.2018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E05-559A-4191-9DC3-E62A3C6FB621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7F51-CF44-4486-96AE-28DCA0EC9439}" type="datetimeFigureOut">
              <a:rPr lang="lv-LV" smtClean="0"/>
              <a:pPr/>
              <a:t>15.10.2018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E05-559A-4191-9DC3-E62A3C6FB621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7F51-CF44-4486-96AE-28DCA0EC9439}" type="datetimeFigureOut">
              <a:rPr lang="lv-LV" smtClean="0"/>
              <a:pPr/>
              <a:t>15.10.2018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E05-559A-4191-9DC3-E62A3C6FB621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7F51-CF44-4486-96AE-28DCA0EC9439}" type="datetimeFigureOut">
              <a:rPr lang="lv-LV" smtClean="0"/>
              <a:pPr/>
              <a:t>15.10.2018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B5E05-559A-4191-9DC3-E62A3C6FB621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1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71600" y="3212976"/>
            <a:ext cx="7200800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lv-LV" sz="6000" b="1" dirty="0" err="1">
                <a:solidFill>
                  <a:schemeClr val="tx1"/>
                </a:solidFill>
              </a:rPr>
              <a:t>Candidate</a:t>
            </a:r>
            <a:r>
              <a:rPr lang="lv-LV" sz="6000" b="1" dirty="0">
                <a:solidFill>
                  <a:schemeClr val="tx1"/>
                </a:solidFill>
              </a:rPr>
              <a:t> </a:t>
            </a:r>
            <a:r>
              <a:rPr lang="lv-LV" sz="6000" b="1" dirty="0" err="1">
                <a:solidFill>
                  <a:schemeClr val="tx1"/>
                </a:solidFill>
              </a:rPr>
              <a:t>Selection</a:t>
            </a:r>
            <a:r>
              <a:rPr lang="lv-LV" sz="6000" b="1" dirty="0">
                <a:solidFill>
                  <a:schemeClr val="tx1"/>
                </a:solidFill>
              </a:rPr>
              <a:t>:</a:t>
            </a:r>
          </a:p>
          <a:p>
            <a:pPr algn="ctr">
              <a:defRPr/>
            </a:pPr>
            <a:r>
              <a:rPr lang="lv-LV" sz="3600" b="1" dirty="0" err="1">
                <a:solidFill>
                  <a:schemeClr val="tx1"/>
                </a:solidFill>
              </a:rPr>
              <a:t>Evaluation</a:t>
            </a:r>
            <a:r>
              <a:rPr lang="lv-LV" sz="3600" b="1" dirty="0">
                <a:solidFill>
                  <a:schemeClr val="tx1"/>
                </a:solidFill>
              </a:rPr>
              <a:t>, </a:t>
            </a:r>
            <a:r>
              <a:rPr lang="lv-LV" sz="3600" b="1" dirty="0" err="1">
                <a:solidFill>
                  <a:schemeClr val="tx1"/>
                </a:solidFill>
              </a:rPr>
              <a:t>Voting</a:t>
            </a:r>
            <a:r>
              <a:rPr lang="lv-LV" sz="3600" b="1" dirty="0">
                <a:solidFill>
                  <a:schemeClr val="tx1"/>
                </a:solidFill>
              </a:rPr>
              <a:t>, </a:t>
            </a:r>
            <a:r>
              <a:rPr lang="lv-LV" sz="3600" b="1" dirty="0" err="1">
                <a:solidFill>
                  <a:schemeClr val="tx1"/>
                </a:solidFill>
              </a:rPr>
              <a:t>Counting</a:t>
            </a:r>
            <a:endParaRPr lang="lv-LV" sz="3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lv-LV" sz="3600" b="1" dirty="0" err="1">
                <a:solidFill>
                  <a:schemeClr val="tx1"/>
                </a:solidFill>
              </a:rPr>
              <a:t>And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Voting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again</a:t>
            </a:r>
            <a:r>
              <a:rPr lang="lv-LV" sz="3600" b="1" dirty="0">
                <a:solidFill>
                  <a:schemeClr val="tx1"/>
                </a:solidFill>
              </a:rPr>
              <a:t>...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610015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1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691680" y="1052736"/>
            <a:ext cx="6048672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lv-LV" sz="3600" b="1" dirty="0" err="1">
                <a:solidFill>
                  <a:schemeClr val="tx1"/>
                </a:solidFill>
              </a:rPr>
              <a:t>Latest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Vote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1750" t="23708" r="46750" b="6082"/>
          <a:stretch/>
        </p:blipFill>
        <p:spPr>
          <a:xfrm>
            <a:off x="2915816" y="2475359"/>
            <a:ext cx="3780420" cy="4347484"/>
          </a:xfrm>
          <a:prstGeom prst="rect">
            <a:avLst/>
          </a:prstGeom>
        </p:spPr>
      </p:pic>
      <p:sp>
        <p:nvSpPr>
          <p:cNvPr id="8" name="Explosion 1 7"/>
          <p:cNvSpPr/>
          <p:nvPr/>
        </p:nvSpPr>
        <p:spPr>
          <a:xfrm>
            <a:off x="827584" y="3068960"/>
            <a:ext cx="3528392" cy="2996952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Only</a:t>
            </a:r>
            <a:r>
              <a:rPr lang="lv-LV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lv-LV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lv-LV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lv-LV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votes</a:t>
            </a:r>
            <a:r>
              <a:rPr lang="lv-LV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95931009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1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691680" y="1052736"/>
            <a:ext cx="6048672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lv-LV" sz="3600" b="1" dirty="0" err="1">
                <a:solidFill>
                  <a:schemeClr val="tx1"/>
                </a:solidFill>
              </a:rPr>
              <a:t>Latest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Vote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endParaRPr lang="en-US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719572" y="3575222"/>
            <a:ext cx="1368152" cy="79208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b="1" dirty="0"/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303748" y="3573016"/>
            <a:ext cx="1368152" cy="79208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b="1" dirty="0"/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87924" y="3573016"/>
            <a:ext cx="1368152" cy="792088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b="1" dirty="0"/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72100" y="3573016"/>
            <a:ext cx="1368152" cy="792088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b="1" dirty="0"/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56276" y="3573016"/>
            <a:ext cx="13681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b="1" dirty="0"/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7808" y="3083004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/>
              <a:t>AF</a:t>
            </a:r>
            <a:endParaRPr lang="lv-LV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31984" y="308300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/>
              <a:t>NA</a:t>
            </a:r>
            <a:endParaRPr lang="lv-LV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73625" y="3083002"/>
            <a:ext cx="660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/>
              <a:t>LAC</a:t>
            </a:r>
            <a:endParaRPr lang="lv-LV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03047" y="308890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/>
              <a:t>AP</a:t>
            </a:r>
            <a:endParaRPr lang="lv-LV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484512" y="3083001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/>
              <a:t>EU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134459230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bg_map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4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4937" y="1412776"/>
            <a:ext cx="54633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6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Thank</a:t>
            </a:r>
            <a:r>
              <a:rPr lang="lv-LV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lv-LV" sz="6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you</a:t>
            </a:r>
            <a:r>
              <a:rPr lang="lv-LV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817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1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987824" y="1052736"/>
            <a:ext cx="5679388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lv-LV" sz="3600" b="1" dirty="0" err="1">
                <a:solidFill>
                  <a:schemeClr val="tx1"/>
                </a:solidFill>
              </a:rPr>
              <a:t>We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usually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have</a:t>
            </a:r>
            <a:r>
              <a:rPr lang="lv-LV" sz="3600" b="1" dirty="0">
                <a:solidFill>
                  <a:schemeClr val="tx1"/>
                </a:solidFill>
              </a:rPr>
              <a:t>: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2195736" y="2636912"/>
            <a:ext cx="3024336" cy="2808312"/>
          </a:xfrm>
          <a:prstGeom prst="ellipse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 err="1"/>
              <a:t>Candidates</a:t>
            </a:r>
            <a:endParaRPr lang="lv-LV" sz="2800" b="1" dirty="0"/>
          </a:p>
        </p:txBody>
      </p:sp>
    </p:spTree>
    <p:extLst>
      <p:ext uri="{BB962C8B-B14F-4D97-AF65-F5344CB8AC3E}">
        <p14:creationId xmlns:p14="http://schemas.microsoft.com/office/powerpoint/2010/main" val="223810664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1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987824" y="1052736"/>
            <a:ext cx="5679388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lv-LV" sz="3600" b="1" dirty="0" err="1">
                <a:solidFill>
                  <a:schemeClr val="tx1"/>
                </a:solidFill>
              </a:rPr>
              <a:t>We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usually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have</a:t>
            </a:r>
            <a:r>
              <a:rPr lang="lv-LV" sz="3600" b="1" dirty="0">
                <a:solidFill>
                  <a:schemeClr val="tx1"/>
                </a:solidFill>
              </a:rPr>
              <a:t>: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2195736" y="2636912"/>
            <a:ext cx="3024336" cy="2808312"/>
          </a:xfrm>
          <a:prstGeom prst="ellipse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 err="1"/>
              <a:t>Candidates</a:t>
            </a:r>
            <a:endParaRPr lang="lv-LV" sz="2800" b="1" dirty="0"/>
          </a:p>
        </p:txBody>
      </p:sp>
      <p:sp>
        <p:nvSpPr>
          <p:cNvPr id="9" name="Oval 8"/>
          <p:cNvSpPr/>
          <p:nvPr/>
        </p:nvSpPr>
        <p:spPr>
          <a:xfrm>
            <a:off x="3995936" y="2636912"/>
            <a:ext cx="3024336" cy="2808312"/>
          </a:xfrm>
          <a:prstGeom prst="ellipse">
            <a:avLst/>
          </a:prstGeom>
          <a:solidFill>
            <a:schemeClr val="accent6">
              <a:lumMod val="75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err="1"/>
              <a:t>Requirements</a:t>
            </a:r>
            <a:endParaRPr lang="lv-LV" sz="2400" b="1" dirty="0"/>
          </a:p>
        </p:txBody>
      </p:sp>
    </p:spTree>
    <p:extLst>
      <p:ext uri="{BB962C8B-B14F-4D97-AF65-F5344CB8AC3E}">
        <p14:creationId xmlns:p14="http://schemas.microsoft.com/office/powerpoint/2010/main" val="266509658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1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987824" y="1052736"/>
            <a:ext cx="5679388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lv-LV" sz="3600" b="1" dirty="0" err="1">
                <a:solidFill>
                  <a:schemeClr val="tx1"/>
                </a:solidFill>
              </a:rPr>
              <a:t>We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usually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have</a:t>
            </a:r>
            <a:r>
              <a:rPr lang="lv-LV" sz="3600" b="1" dirty="0">
                <a:solidFill>
                  <a:schemeClr val="tx1"/>
                </a:solidFill>
              </a:rPr>
              <a:t>: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2195736" y="2636912"/>
            <a:ext cx="3024336" cy="2808312"/>
          </a:xfrm>
          <a:prstGeom prst="ellipse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 err="1"/>
              <a:t>Candidates</a:t>
            </a:r>
            <a:endParaRPr lang="lv-LV" sz="2800" b="1" dirty="0"/>
          </a:p>
        </p:txBody>
      </p:sp>
      <p:sp>
        <p:nvSpPr>
          <p:cNvPr id="9" name="Oval 8"/>
          <p:cNvSpPr/>
          <p:nvPr/>
        </p:nvSpPr>
        <p:spPr>
          <a:xfrm>
            <a:off x="3995936" y="2636912"/>
            <a:ext cx="3024336" cy="2808312"/>
          </a:xfrm>
          <a:prstGeom prst="ellipse">
            <a:avLst/>
          </a:prstGeom>
          <a:solidFill>
            <a:schemeClr val="accent6">
              <a:lumMod val="75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err="1"/>
              <a:t>Requirements</a:t>
            </a:r>
            <a:endParaRPr lang="lv-LV" sz="2400" b="1" dirty="0"/>
          </a:p>
        </p:txBody>
      </p:sp>
      <p:sp>
        <p:nvSpPr>
          <p:cNvPr id="10" name="Oval 9"/>
          <p:cNvSpPr/>
          <p:nvPr/>
        </p:nvSpPr>
        <p:spPr>
          <a:xfrm>
            <a:off x="3995936" y="3501008"/>
            <a:ext cx="1224136" cy="1080120"/>
          </a:xfrm>
          <a:prstGeom prst="ellipse">
            <a:avLst/>
          </a:prstGeom>
          <a:solidFill>
            <a:schemeClr val="accent6">
              <a:lumMod val="75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 err="1">
                <a:solidFill>
                  <a:schemeClr val="tx1"/>
                </a:solidFill>
              </a:rPr>
              <a:t>Number</a:t>
            </a:r>
            <a:r>
              <a:rPr lang="lv-LV" sz="1400" b="1" dirty="0">
                <a:solidFill>
                  <a:schemeClr val="tx1"/>
                </a:solidFill>
              </a:rPr>
              <a:t> </a:t>
            </a:r>
            <a:r>
              <a:rPr lang="lv-LV" sz="1400" b="1" dirty="0" err="1">
                <a:solidFill>
                  <a:schemeClr val="tx1"/>
                </a:solidFill>
              </a:rPr>
              <a:t>of</a:t>
            </a:r>
            <a:r>
              <a:rPr lang="lv-LV" sz="1400" b="1" dirty="0">
                <a:solidFill>
                  <a:schemeClr val="tx1"/>
                </a:solidFill>
              </a:rPr>
              <a:t> </a:t>
            </a:r>
            <a:r>
              <a:rPr lang="lv-LV" sz="1400" b="1" dirty="0" err="1">
                <a:solidFill>
                  <a:schemeClr val="tx1"/>
                </a:solidFill>
              </a:rPr>
              <a:t>Seats</a:t>
            </a:r>
            <a:endParaRPr lang="lv-LV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7905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1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3163652" y="2348880"/>
            <a:ext cx="26642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err="1"/>
              <a:t>Candidate</a:t>
            </a:r>
            <a:r>
              <a:rPr lang="lv-LV" sz="3600" dirty="0"/>
              <a:t> 1</a:t>
            </a:r>
          </a:p>
          <a:p>
            <a:r>
              <a:rPr lang="lv-LV" sz="3600" dirty="0" err="1"/>
              <a:t>Candidate</a:t>
            </a:r>
            <a:r>
              <a:rPr lang="lv-LV" sz="3600" dirty="0"/>
              <a:t> 2</a:t>
            </a:r>
          </a:p>
          <a:p>
            <a:r>
              <a:rPr lang="lv-LV" sz="3600" dirty="0" err="1"/>
              <a:t>Candidate</a:t>
            </a:r>
            <a:r>
              <a:rPr lang="lv-LV" sz="3600" dirty="0"/>
              <a:t> 3</a:t>
            </a:r>
          </a:p>
          <a:p>
            <a:r>
              <a:rPr lang="lv-LV" sz="3600" dirty="0" err="1"/>
              <a:t>Candidate</a:t>
            </a:r>
            <a:r>
              <a:rPr lang="lv-LV" sz="3600" dirty="0"/>
              <a:t> 4</a:t>
            </a:r>
          </a:p>
          <a:p>
            <a:r>
              <a:rPr lang="lv-LV" sz="3600" dirty="0"/>
              <a:t>...</a:t>
            </a:r>
          </a:p>
          <a:p>
            <a:r>
              <a:rPr lang="lv-LV" sz="3600" dirty="0" err="1"/>
              <a:t>Candidate</a:t>
            </a:r>
            <a:r>
              <a:rPr lang="lv-LV" sz="3600" dirty="0"/>
              <a:t> N</a:t>
            </a:r>
            <a:endParaRPr lang="lv-LV" sz="4800" dirty="0"/>
          </a:p>
        </p:txBody>
      </p:sp>
      <p:sp>
        <p:nvSpPr>
          <p:cNvPr id="3" name="Left Brace 2"/>
          <p:cNvSpPr/>
          <p:nvPr/>
        </p:nvSpPr>
        <p:spPr>
          <a:xfrm>
            <a:off x="2339752" y="2472864"/>
            <a:ext cx="612000" cy="3168000"/>
          </a:xfrm>
          <a:prstGeom prst="leftBrac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extBox 3"/>
          <p:cNvSpPr txBox="1"/>
          <p:nvPr/>
        </p:nvSpPr>
        <p:spPr>
          <a:xfrm rot="16200000">
            <a:off x="1009181" y="3795254"/>
            <a:ext cx="2113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/>
              <a:t>N </a:t>
            </a:r>
            <a:r>
              <a:rPr lang="lv-LV" sz="2800" dirty="0" err="1"/>
              <a:t>Candidates</a:t>
            </a:r>
            <a:endParaRPr lang="lv-LV" sz="28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804527" y="902603"/>
            <a:ext cx="5679388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lv-LV" sz="3600" b="1" dirty="0" err="1">
                <a:solidFill>
                  <a:schemeClr val="tx1"/>
                </a:solidFill>
              </a:rPr>
              <a:t>We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receive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applications</a:t>
            </a:r>
            <a:r>
              <a:rPr lang="lv-LV" sz="3600" b="1" dirty="0">
                <a:solidFill>
                  <a:schemeClr val="tx1"/>
                </a:solidFill>
              </a:rPr>
              <a:t>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206349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1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3163652" y="2348880"/>
            <a:ext cx="32085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lv-LV" sz="3600" dirty="0"/>
              <a:t> </a:t>
            </a:r>
            <a:r>
              <a:rPr lang="lv-LV" sz="3600" dirty="0" err="1"/>
              <a:t>Candidate</a:t>
            </a:r>
            <a:r>
              <a:rPr lang="lv-LV" sz="3600" dirty="0"/>
              <a:t> A </a:t>
            </a:r>
          </a:p>
          <a:p>
            <a:r>
              <a:rPr lang="lv-LV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lv-LV" sz="3600" dirty="0"/>
              <a:t> </a:t>
            </a:r>
            <a:r>
              <a:rPr lang="lv-LV" sz="3600" dirty="0" err="1"/>
              <a:t>Candidate</a:t>
            </a:r>
            <a:r>
              <a:rPr lang="lv-LV" sz="3600" dirty="0"/>
              <a:t> B</a:t>
            </a:r>
          </a:p>
          <a:p>
            <a:r>
              <a:rPr lang="lv-LV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lv-LV" sz="3600" dirty="0"/>
              <a:t> </a:t>
            </a:r>
            <a:r>
              <a:rPr lang="lv-LV" sz="3600" dirty="0" err="1"/>
              <a:t>Candidate</a:t>
            </a:r>
            <a:r>
              <a:rPr lang="lv-LV" sz="3600" dirty="0"/>
              <a:t> C</a:t>
            </a:r>
          </a:p>
          <a:p>
            <a:r>
              <a:rPr lang="lv-LV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lv-LV" sz="3600" b="1" dirty="0"/>
              <a:t> </a:t>
            </a:r>
            <a:r>
              <a:rPr lang="lv-LV" sz="3600" dirty="0" err="1"/>
              <a:t>Candidate</a:t>
            </a:r>
            <a:r>
              <a:rPr lang="lv-LV" sz="3600" dirty="0"/>
              <a:t> D</a:t>
            </a:r>
          </a:p>
          <a:p>
            <a:r>
              <a:rPr lang="lv-LV" sz="3600" dirty="0"/>
              <a:t>...</a:t>
            </a:r>
          </a:p>
        </p:txBody>
      </p:sp>
      <p:sp>
        <p:nvSpPr>
          <p:cNvPr id="3" name="Left Brace 2"/>
          <p:cNvSpPr/>
          <p:nvPr/>
        </p:nvSpPr>
        <p:spPr>
          <a:xfrm>
            <a:off x="2339752" y="2472864"/>
            <a:ext cx="612000" cy="3168000"/>
          </a:xfrm>
          <a:prstGeom prst="leftBrac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extBox 3"/>
          <p:cNvSpPr txBox="1"/>
          <p:nvPr/>
        </p:nvSpPr>
        <p:spPr>
          <a:xfrm rot="16200000">
            <a:off x="1009181" y="3795254"/>
            <a:ext cx="2113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/>
              <a:t>N </a:t>
            </a:r>
            <a:r>
              <a:rPr lang="lv-LV" sz="2800" dirty="0" err="1"/>
              <a:t>Candidates</a:t>
            </a:r>
            <a:endParaRPr lang="lv-LV" sz="28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71600" y="902603"/>
            <a:ext cx="7344816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lv-LV" sz="3600" b="1" dirty="0" err="1">
                <a:solidFill>
                  <a:schemeClr val="tx1"/>
                </a:solidFill>
              </a:rPr>
              <a:t>Each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Councillor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ranks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the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candidates</a:t>
            </a:r>
            <a:r>
              <a:rPr lang="lv-LV" sz="3600" b="1" dirty="0">
                <a:solidFill>
                  <a:schemeClr val="tx1"/>
                </a:solidFill>
              </a:rPr>
              <a:t>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071470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1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3163652" y="2348880"/>
            <a:ext cx="33525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lv-LV" sz="3600" dirty="0"/>
              <a:t> </a:t>
            </a:r>
            <a:r>
              <a:rPr lang="lv-LV" sz="3600" dirty="0" err="1"/>
              <a:t>Candidate</a:t>
            </a:r>
            <a:r>
              <a:rPr lang="lv-LV" sz="3600" dirty="0"/>
              <a:t> A </a:t>
            </a:r>
          </a:p>
          <a:p>
            <a:r>
              <a:rPr lang="lv-LV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lv-LV" sz="3600" dirty="0"/>
              <a:t> </a:t>
            </a:r>
            <a:r>
              <a:rPr lang="lv-LV" sz="3600" dirty="0" err="1"/>
              <a:t>Candidate</a:t>
            </a:r>
            <a:r>
              <a:rPr lang="lv-LV" sz="3600" dirty="0"/>
              <a:t> B</a:t>
            </a:r>
          </a:p>
          <a:p>
            <a:r>
              <a:rPr lang="lv-LV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lv-LV" sz="3600" dirty="0"/>
              <a:t> </a:t>
            </a:r>
            <a:r>
              <a:rPr lang="lv-LV" sz="3600" dirty="0" err="1"/>
              <a:t>Candidate</a:t>
            </a:r>
            <a:r>
              <a:rPr lang="lv-LV" sz="3600" dirty="0"/>
              <a:t> C</a:t>
            </a:r>
          </a:p>
          <a:p>
            <a:r>
              <a:rPr lang="lv-LV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lv-LV" sz="3600" dirty="0"/>
              <a:t> </a:t>
            </a:r>
            <a:r>
              <a:rPr lang="lv-LV" sz="3600" dirty="0" err="1"/>
              <a:t>Candidate</a:t>
            </a:r>
            <a:r>
              <a:rPr lang="lv-LV" sz="3600" dirty="0"/>
              <a:t> D</a:t>
            </a:r>
          </a:p>
          <a:p>
            <a:r>
              <a:rPr lang="lv-LV" sz="3600" dirty="0"/>
              <a:t>...</a:t>
            </a:r>
          </a:p>
          <a:p>
            <a:r>
              <a:rPr lang="lv-LV" sz="2800" dirty="0" err="1"/>
              <a:t>Candidates</a:t>
            </a:r>
            <a:r>
              <a:rPr lang="lv-LV" sz="2800" dirty="0"/>
              <a:t> X, Y, Z – do </a:t>
            </a:r>
            <a:r>
              <a:rPr lang="lv-LV" sz="2800" dirty="0" err="1"/>
              <a:t>not</a:t>
            </a:r>
            <a:r>
              <a:rPr lang="lv-LV" sz="2800" dirty="0"/>
              <a:t> </a:t>
            </a:r>
            <a:r>
              <a:rPr lang="lv-LV" sz="2800" dirty="0" err="1"/>
              <a:t>qualify</a:t>
            </a:r>
            <a:r>
              <a:rPr lang="lv-LV" sz="2800" dirty="0"/>
              <a:t> (</a:t>
            </a:r>
            <a:r>
              <a:rPr lang="lv-LV" sz="2800" dirty="0" err="1"/>
              <a:t>why</a:t>
            </a:r>
            <a:r>
              <a:rPr lang="lv-LV" sz="2800" dirty="0"/>
              <a:t>?)</a:t>
            </a:r>
            <a:endParaRPr lang="lv-LV" sz="4000" dirty="0"/>
          </a:p>
        </p:txBody>
      </p:sp>
      <p:sp>
        <p:nvSpPr>
          <p:cNvPr id="3" name="Left Brace 2"/>
          <p:cNvSpPr/>
          <p:nvPr/>
        </p:nvSpPr>
        <p:spPr>
          <a:xfrm>
            <a:off x="2339752" y="2472864"/>
            <a:ext cx="612000" cy="3168000"/>
          </a:xfrm>
          <a:prstGeom prst="leftBrac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extBox 3"/>
          <p:cNvSpPr txBox="1"/>
          <p:nvPr/>
        </p:nvSpPr>
        <p:spPr>
          <a:xfrm rot="16200000">
            <a:off x="1009181" y="3795254"/>
            <a:ext cx="2113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/>
              <a:t>N </a:t>
            </a:r>
            <a:r>
              <a:rPr lang="lv-LV" sz="2800" dirty="0" err="1"/>
              <a:t>Candidates</a:t>
            </a:r>
            <a:endParaRPr lang="lv-LV" sz="28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71600" y="902603"/>
            <a:ext cx="7344816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lv-LV" sz="3600" b="1" dirty="0" err="1">
                <a:solidFill>
                  <a:schemeClr val="tx1"/>
                </a:solidFill>
              </a:rPr>
              <a:t>Each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Councillor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ranks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the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candidates</a:t>
            </a:r>
            <a:r>
              <a:rPr lang="lv-LV" sz="3600" b="1" dirty="0">
                <a:solidFill>
                  <a:schemeClr val="tx1"/>
                </a:solidFill>
              </a:rPr>
              <a:t>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136182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1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3163652" y="2348880"/>
            <a:ext cx="55848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lv-LV" sz="3600" dirty="0"/>
              <a:t> </a:t>
            </a:r>
            <a:r>
              <a:rPr lang="lv-LV" sz="3600" dirty="0" err="1"/>
              <a:t>Candidate</a:t>
            </a:r>
            <a:r>
              <a:rPr lang="lv-LV" sz="3600" dirty="0"/>
              <a:t> A – </a:t>
            </a:r>
            <a:r>
              <a:rPr lang="lv-LV" sz="3600" b="1" dirty="0">
                <a:solidFill>
                  <a:schemeClr val="accent6">
                    <a:lumMod val="75000"/>
                  </a:schemeClr>
                </a:solidFill>
              </a:rPr>
              <a:t>N </a:t>
            </a:r>
            <a:r>
              <a:rPr lang="lv-LV" sz="3600" b="1" dirty="0" err="1">
                <a:solidFill>
                  <a:schemeClr val="accent6">
                    <a:lumMod val="75000"/>
                  </a:schemeClr>
                </a:solidFill>
              </a:rPr>
              <a:t>points</a:t>
            </a:r>
            <a:endParaRPr lang="lv-LV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lv-LV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lv-LV" sz="3600" dirty="0"/>
              <a:t> </a:t>
            </a:r>
            <a:r>
              <a:rPr lang="lv-LV" sz="3600" dirty="0" err="1"/>
              <a:t>Candidate</a:t>
            </a:r>
            <a:r>
              <a:rPr lang="lv-LV" sz="3600" dirty="0"/>
              <a:t> B – </a:t>
            </a:r>
            <a:r>
              <a:rPr lang="lv-LV" sz="3600" b="1" dirty="0">
                <a:solidFill>
                  <a:schemeClr val="accent6">
                    <a:lumMod val="75000"/>
                  </a:schemeClr>
                </a:solidFill>
              </a:rPr>
              <a:t>N-1 </a:t>
            </a:r>
            <a:r>
              <a:rPr lang="lv-LV" sz="3600" b="1" dirty="0" err="1">
                <a:solidFill>
                  <a:schemeClr val="accent6">
                    <a:lumMod val="75000"/>
                  </a:schemeClr>
                </a:solidFill>
              </a:rPr>
              <a:t>points</a:t>
            </a:r>
            <a:endParaRPr lang="lv-LV" sz="3600" dirty="0"/>
          </a:p>
          <a:p>
            <a:r>
              <a:rPr lang="lv-LV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lv-LV" sz="3600" dirty="0"/>
              <a:t> </a:t>
            </a:r>
            <a:r>
              <a:rPr lang="lv-LV" sz="3600" dirty="0" err="1"/>
              <a:t>Candidate</a:t>
            </a:r>
            <a:r>
              <a:rPr lang="lv-LV" sz="3600" dirty="0"/>
              <a:t> C – </a:t>
            </a:r>
            <a:r>
              <a:rPr lang="lv-LV" sz="3600" b="1" dirty="0">
                <a:solidFill>
                  <a:schemeClr val="accent6">
                    <a:lumMod val="75000"/>
                  </a:schemeClr>
                </a:solidFill>
              </a:rPr>
              <a:t>N-2 </a:t>
            </a:r>
            <a:r>
              <a:rPr lang="lv-LV" sz="3600" b="1" dirty="0" err="1">
                <a:solidFill>
                  <a:schemeClr val="accent6">
                    <a:lumMod val="75000"/>
                  </a:schemeClr>
                </a:solidFill>
              </a:rPr>
              <a:t>points</a:t>
            </a:r>
            <a:endParaRPr lang="lv-LV" sz="3600" dirty="0"/>
          </a:p>
          <a:p>
            <a:r>
              <a:rPr lang="lv-LV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lv-LV" sz="3600" dirty="0"/>
              <a:t> </a:t>
            </a:r>
            <a:r>
              <a:rPr lang="lv-LV" sz="3600" dirty="0" err="1"/>
              <a:t>Candidate</a:t>
            </a:r>
            <a:r>
              <a:rPr lang="lv-LV" sz="3600" dirty="0"/>
              <a:t> D – </a:t>
            </a:r>
            <a:r>
              <a:rPr lang="lv-LV" sz="3600" b="1" dirty="0">
                <a:solidFill>
                  <a:schemeClr val="accent6">
                    <a:lumMod val="75000"/>
                  </a:schemeClr>
                </a:solidFill>
              </a:rPr>
              <a:t>N-3 </a:t>
            </a:r>
            <a:r>
              <a:rPr lang="lv-LV" sz="3600" b="1" dirty="0" err="1">
                <a:solidFill>
                  <a:schemeClr val="accent6">
                    <a:lumMod val="75000"/>
                  </a:schemeClr>
                </a:solidFill>
              </a:rPr>
              <a:t>points</a:t>
            </a:r>
            <a:endParaRPr lang="lv-LV" sz="3600" dirty="0"/>
          </a:p>
          <a:p>
            <a:r>
              <a:rPr lang="lv-LV" sz="3600" dirty="0"/>
              <a:t>... </a:t>
            </a:r>
            <a:r>
              <a:rPr lang="lv-LV" sz="3600" dirty="0">
                <a:solidFill>
                  <a:schemeClr val="accent6">
                    <a:lumMod val="75000"/>
                  </a:schemeClr>
                </a:solidFill>
              </a:rPr>
              <a:t>...</a:t>
            </a:r>
          </a:p>
          <a:p>
            <a:r>
              <a:rPr lang="lv-LV" sz="2800" dirty="0" err="1"/>
              <a:t>Candidates</a:t>
            </a:r>
            <a:r>
              <a:rPr lang="lv-LV" sz="2800" dirty="0"/>
              <a:t> X, Y, Z – </a:t>
            </a:r>
            <a:r>
              <a:rPr lang="lv-LV" sz="2800" b="1" dirty="0">
                <a:solidFill>
                  <a:schemeClr val="accent6">
                    <a:lumMod val="75000"/>
                  </a:schemeClr>
                </a:solidFill>
              </a:rPr>
              <a:t>0 </a:t>
            </a:r>
            <a:r>
              <a:rPr lang="lv-LV" sz="2800" b="1" dirty="0" err="1">
                <a:solidFill>
                  <a:schemeClr val="accent6">
                    <a:lumMod val="75000"/>
                  </a:schemeClr>
                </a:solidFill>
              </a:rPr>
              <a:t>points</a:t>
            </a:r>
            <a:endParaRPr lang="lv-LV" sz="4000" dirty="0"/>
          </a:p>
        </p:txBody>
      </p:sp>
      <p:sp>
        <p:nvSpPr>
          <p:cNvPr id="3" name="Left Brace 2"/>
          <p:cNvSpPr/>
          <p:nvPr/>
        </p:nvSpPr>
        <p:spPr>
          <a:xfrm>
            <a:off x="2339752" y="2472864"/>
            <a:ext cx="612000" cy="3168000"/>
          </a:xfrm>
          <a:prstGeom prst="leftBrac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extBox 3"/>
          <p:cNvSpPr txBox="1"/>
          <p:nvPr/>
        </p:nvSpPr>
        <p:spPr>
          <a:xfrm rot="16200000">
            <a:off x="1009181" y="3795254"/>
            <a:ext cx="2113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/>
              <a:t>N </a:t>
            </a:r>
            <a:r>
              <a:rPr lang="lv-LV" sz="2800" dirty="0" err="1"/>
              <a:t>Candidates</a:t>
            </a:r>
            <a:endParaRPr lang="lv-LV" sz="28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691680" y="902603"/>
            <a:ext cx="6624736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lv-LV" sz="3600" b="1" dirty="0">
                <a:solidFill>
                  <a:schemeClr val="tx1"/>
                </a:solidFill>
              </a:rPr>
              <a:t>Secretariat </a:t>
            </a:r>
            <a:r>
              <a:rPr lang="lv-LV" sz="3600" b="1" dirty="0" err="1">
                <a:solidFill>
                  <a:schemeClr val="tx1"/>
                </a:solidFill>
              </a:rPr>
              <a:t>counts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each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vote</a:t>
            </a:r>
            <a:r>
              <a:rPr lang="lv-LV" sz="3600" b="1" dirty="0">
                <a:solidFill>
                  <a:schemeClr val="tx1"/>
                </a:solidFill>
              </a:rPr>
              <a:t>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499221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1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3163652" y="2348880"/>
            <a:ext cx="32805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/>
              <a:t>1</a:t>
            </a:r>
            <a:r>
              <a:rPr lang="lv-LV" sz="3600" dirty="0"/>
              <a:t> </a:t>
            </a:r>
            <a:r>
              <a:rPr lang="lv-LV" sz="3600" dirty="0" err="1"/>
              <a:t>Candidate</a:t>
            </a:r>
            <a:r>
              <a:rPr lang="lv-LV" sz="3600" dirty="0"/>
              <a:t> B </a:t>
            </a:r>
          </a:p>
          <a:p>
            <a:r>
              <a:rPr lang="lv-LV" sz="3600" b="1" dirty="0"/>
              <a:t>2</a:t>
            </a:r>
            <a:r>
              <a:rPr lang="lv-LV" sz="3600" dirty="0"/>
              <a:t> </a:t>
            </a:r>
            <a:r>
              <a:rPr lang="lv-LV" sz="3600" dirty="0" err="1"/>
              <a:t>Candidate</a:t>
            </a:r>
            <a:r>
              <a:rPr lang="lv-LV" sz="3600" dirty="0"/>
              <a:t> D</a:t>
            </a:r>
          </a:p>
          <a:p>
            <a:r>
              <a:rPr lang="lv-LV" sz="3600" b="1" dirty="0"/>
              <a:t>3</a:t>
            </a:r>
            <a:r>
              <a:rPr lang="lv-LV" sz="3600" dirty="0"/>
              <a:t> </a:t>
            </a:r>
            <a:r>
              <a:rPr lang="lv-LV" sz="3600" dirty="0" err="1"/>
              <a:t>Candidate</a:t>
            </a:r>
            <a:r>
              <a:rPr lang="lv-LV" sz="3600" dirty="0"/>
              <a:t> E</a:t>
            </a:r>
          </a:p>
          <a:p>
            <a:r>
              <a:rPr lang="lv-LV" sz="3600" b="1" dirty="0"/>
              <a:t>4</a:t>
            </a:r>
            <a:r>
              <a:rPr lang="lv-LV" sz="3600" dirty="0"/>
              <a:t> </a:t>
            </a:r>
            <a:r>
              <a:rPr lang="lv-LV" sz="3600" dirty="0" err="1"/>
              <a:t>Candidate</a:t>
            </a:r>
            <a:r>
              <a:rPr lang="lv-LV" sz="3600" dirty="0"/>
              <a:t> A</a:t>
            </a:r>
          </a:p>
          <a:p>
            <a:r>
              <a:rPr lang="lv-LV" sz="3600" dirty="0"/>
              <a:t>... </a:t>
            </a:r>
          </a:p>
          <a:p>
            <a:r>
              <a:rPr lang="lv-LV" sz="3600" b="1" dirty="0"/>
              <a:t>N</a:t>
            </a:r>
            <a:r>
              <a:rPr lang="lv-LV" sz="3600" dirty="0"/>
              <a:t> </a:t>
            </a:r>
            <a:r>
              <a:rPr lang="lv-LV" sz="3600" dirty="0" err="1"/>
              <a:t>Candidate</a:t>
            </a:r>
            <a:r>
              <a:rPr lang="lv-LV" sz="3600" dirty="0"/>
              <a:t> C</a:t>
            </a:r>
          </a:p>
        </p:txBody>
      </p:sp>
      <p:sp>
        <p:nvSpPr>
          <p:cNvPr id="3" name="Left Brace 2"/>
          <p:cNvSpPr/>
          <p:nvPr/>
        </p:nvSpPr>
        <p:spPr>
          <a:xfrm>
            <a:off x="2339752" y="2472864"/>
            <a:ext cx="612000" cy="3168000"/>
          </a:xfrm>
          <a:prstGeom prst="leftBrac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extBox 3"/>
          <p:cNvSpPr txBox="1"/>
          <p:nvPr/>
        </p:nvSpPr>
        <p:spPr>
          <a:xfrm rot="16200000">
            <a:off x="1009181" y="3795254"/>
            <a:ext cx="2113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/>
              <a:t>N </a:t>
            </a:r>
            <a:r>
              <a:rPr lang="lv-LV" sz="2800" dirty="0" err="1"/>
              <a:t>Candidates</a:t>
            </a:r>
            <a:endParaRPr lang="lv-LV" sz="28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691680" y="902603"/>
            <a:ext cx="6624736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lv-LV" sz="3600" b="1" dirty="0">
                <a:solidFill>
                  <a:schemeClr val="tx1"/>
                </a:solidFill>
              </a:rPr>
              <a:t>Secretariat </a:t>
            </a:r>
            <a:r>
              <a:rPr lang="lv-LV" sz="3600" b="1" dirty="0" err="1">
                <a:solidFill>
                  <a:schemeClr val="tx1"/>
                </a:solidFill>
              </a:rPr>
              <a:t>counts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all</a:t>
            </a:r>
            <a:r>
              <a:rPr lang="lv-LV" sz="3600" b="1" dirty="0">
                <a:solidFill>
                  <a:schemeClr val="tx1"/>
                </a:solidFill>
              </a:rPr>
              <a:t> </a:t>
            </a:r>
            <a:r>
              <a:rPr lang="lv-LV" sz="3600" b="1" dirty="0" err="1">
                <a:solidFill>
                  <a:schemeClr val="tx1"/>
                </a:solidFill>
              </a:rPr>
              <a:t>votes</a:t>
            </a:r>
            <a:r>
              <a:rPr lang="lv-LV" sz="3600" b="1" dirty="0">
                <a:solidFill>
                  <a:schemeClr val="tx1"/>
                </a:solidFill>
              </a:rPr>
              <a:t>:</a:t>
            </a:r>
            <a:endParaRPr lang="en-US" sz="2000" dirty="0"/>
          </a:p>
        </p:txBody>
      </p:sp>
      <p:sp>
        <p:nvSpPr>
          <p:cNvPr id="9" name="Left Brace 8"/>
          <p:cNvSpPr/>
          <p:nvPr/>
        </p:nvSpPr>
        <p:spPr>
          <a:xfrm rot="10800000">
            <a:off x="6138208" y="2472864"/>
            <a:ext cx="612000" cy="1604208"/>
          </a:xfrm>
          <a:prstGeom prst="leftBrac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E6A21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6360904" y="3037467"/>
            <a:ext cx="130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/>
              <a:t>m </a:t>
            </a:r>
            <a:r>
              <a:rPr lang="lv-LV" sz="2800" dirty="0" err="1"/>
              <a:t>seats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81928780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5975</TotalTime>
  <Words>208</Words>
  <Application>Microsoft Office PowerPoint</Application>
  <PresentationFormat>On-screen Show (4:3)</PresentationFormat>
  <Paragraphs>80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Trebuchet MS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LU MII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Katrina Sataki</dc:creator>
  <cp:lastModifiedBy>Kimberly Carlson</cp:lastModifiedBy>
  <cp:revision>291</cp:revision>
  <dcterms:created xsi:type="dcterms:W3CDTF">2013-06-07T15:32:27Z</dcterms:created>
  <dcterms:modified xsi:type="dcterms:W3CDTF">2018-10-15T12:52:26Z</dcterms:modified>
</cp:coreProperties>
</file>