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81" r:id="rId2"/>
    <p:sldId id="385" r:id="rId3"/>
    <p:sldId id="387" r:id="rId4"/>
    <p:sldId id="324" r:id="rId5"/>
    <p:sldId id="266" r:id="rId6"/>
    <p:sldId id="325" r:id="rId7"/>
    <p:sldId id="389" r:id="rId8"/>
    <p:sldId id="315" r:id="rId9"/>
    <p:sldId id="318" r:id="rId10"/>
    <p:sldId id="321" r:id="rId11"/>
    <p:sldId id="273" r:id="rId12"/>
    <p:sldId id="383" r:id="rId13"/>
    <p:sldId id="263" r:id="rId14"/>
    <p:sldId id="274" r:id="rId15"/>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4"/>
    <p:restoredTop sz="96366"/>
  </p:normalViewPr>
  <p:slideViewPr>
    <p:cSldViewPr snapToGrid="0" snapToObjects="1">
      <p:cViewPr varScale="1">
        <p:scale>
          <a:sx n="103" d="100"/>
          <a:sy n="103" d="100"/>
        </p:scale>
        <p:origin x="168"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hyperlink" Target="https://community.icann.org/x/sQh1Cw" TargetMode="External"/><Relationship Id="rId2" Type="http://schemas.openxmlformats.org/officeDocument/2006/relationships/hyperlink" Target="https://community.icann.org/x/UgirBQ" TargetMode="External"/><Relationship Id="rId1" Type="http://schemas.openxmlformats.org/officeDocument/2006/relationships/hyperlink" Target="https://community.icann.org/x/dWHwAw"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community.icann.org/x/sQh1Cw" TargetMode="External"/><Relationship Id="rId2" Type="http://schemas.openxmlformats.org/officeDocument/2006/relationships/hyperlink" Target="https://community.icann.org/x/UgirBQ" TargetMode="External"/><Relationship Id="rId1" Type="http://schemas.openxmlformats.org/officeDocument/2006/relationships/hyperlink" Target="https://community.icann.org/x/dWHwAw"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9F599-0827-4013-A9F9-A47FDB1CF5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1E4732-6BC2-4611-81E9-76ACDDD117A5}">
      <dgm:prSet/>
      <dgm:spPr/>
      <dgm:t>
        <a:bodyPr/>
        <a:lstStyle/>
        <a:p>
          <a:r>
            <a:rPr lang="en-US" dirty="0"/>
            <a:t>DNS Abuse Standing Committee (</a:t>
          </a:r>
          <a:r>
            <a:rPr lang="en-US" b="1" dirty="0"/>
            <a:t>DASC</a:t>
          </a:r>
          <a:r>
            <a:rPr lang="en-US" dirty="0"/>
            <a:t>)</a:t>
          </a:r>
          <a:endParaRPr lang="en-US" dirty="0">
            <a:solidFill>
              <a:schemeClr val="tx1"/>
            </a:solidFill>
            <a:highlight>
              <a:srgbClr val="FFFF00"/>
            </a:highlight>
          </a:endParaRPr>
        </a:p>
      </dgm:t>
    </dgm:pt>
    <dgm:pt modelId="{0CBC1772-3879-48B9-8A8B-6E5B1C8F620D}" type="parTrans" cxnId="{46E1DF81-4E41-42FF-94CD-7AA11C64F48A}">
      <dgm:prSet/>
      <dgm:spPr/>
      <dgm:t>
        <a:bodyPr/>
        <a:lstStyle/>
        <a:p>
          <a:endParaRPr lang="en-US"/>
        </a:p>
      </dgm:t>
    </dgm:pt>
    <dgm:pt modelId="{825ED042-1E4E-46BC-9A8B-E3498C2E3B48}" type="sibTrans" cxnId="{46E1DF81-4E41-42FF-94CD-7AA11C64F48A}">
      <dgm:prSet/>
      <dgm:spPr/>
      <dgm:t>
        <a:bodyPr/>
        <a:lstStyle/>
        <a:p>
          <a:endParaRPr lang="en-US"/>
        </a:p>
      </dgm:t>
    </dgm:pt>
    <dgm:pt modelId="{E4749659-2ACE-4171-BEF0-970FD8AB306D}">
      <dgm:prSet/>
      <dgm:spPr/>
      <dgm:t>
        <a:bodyPr/>
        <a:lstStyle/>
        <a:p>
          <a:r>
            <a:rPr lang="en-US"/>
            <a:t>Outreach and Involvement Standing Committee (</a:t>
          </a:r>
          <a:r>
            <a:rPr lang="en-US" b="1"/>
            <a:t>OISC</a:t>
          </a:r>
          <a:r>
            <a:rPr lang="en-US"/>
            <a:t>)</a:t>
          </a:r>
        </a:p>
      </dgm:t>
    </dgm:pt>
    <dgm:pt modelId="{09DB65AE-EEFC-4D62-81D5-ECD5EE82246F}" type="parTrans" cxnId="{88BFDEB8-C55A-4B0C-A078-780FD4B11C01}">
      <dgm:prSet/>
      <dgm:spPr/>
      <dgm:t>
        <a:bodyPr/>
        <a:lstStyle/>
        <a:p>
          <a:endParaRPr lang="en-US"/>
        </a:p>
      </dgm:t>
    </dgm:pt>
    <dgm:pt modelId="{DEB8ED24-779E-4DB1-BF8F-68CF9ACE8704}" type="sibTrans" cxnId="{88BFDEB8-C55A-4B0C-A078-780FD4B11C01}">
      <dgm:prSet/>
      <dgm:spPr/>
      <dgm:t>
        <a:bodyPr/>
        <a:lstStyle/>
        <a:p>
          <a:endParaRPr lang="en-US"/>
        </a:p>
      </dgm:t>
    </dgm:pt>
    <dgm:pt modelId="{2995A55D-6D06-4798-A1DF-7DD4DCF1D415}">
      <dgm:prSet/>
      <dgm:spPr/>
      <dgm:t>
        <a:bodyPr/>
        <a:lstStyle/>
        <a:p>
          <a:r>
            <a:rPr lang="en-US"/>
            <a:t>Strategic and Operational Planning Committee (</a:t>
          </a:r>
          <a:r>
            <a:rPr lang="en-US" b="1"/>
            <a:t>SOPC</a:t>
          </a:r>
          <a:r>
            <a:rPr lang="en-US"/>
            <a:t>)</a:t>
          </a:r>
        </a:p>
      </dgm:t>
    </dgm:pt>
    <dgm:pt modelId="{EA2AE80A-B44C-4533-9DEE-2595BCCFEBE3}" type="parTrans" cxnId="{882B5441-19DF-4C23-AA2C-64863B46EE52}">
      <dgm:prSet/>
      <dgm:spPr/>
      <dgm:t>
        <a:bodyPr/>
        <a:lstStyle/>
        <a:p>
          <a:endParaRPr lang="en-US"/>
        </a:p>
      </dgm:t>
    </dgm:pt>
    <dgm:pt modelId="{9E65C64C-889E-4721-ABCA-02B608D656A9}" type="sibTrans" cxnId="{882B5441-19DF-4C23-AA2C-64863B46EE52}">
      <dgm:prSet/>
      <dgm:spPr/>
      <dgm:t>
        <a:bodyPr/>
        <a:lstStyle/>
        <a:p>
          <a:endParaRPr lang="en-US"/>
        </a:p>
      </dgm:t>
    </dgm:pt>
    <dgm:pt modelId="{E11B3A7D-2F7B-4E37-9BFE-81B2F5E9EBD8}">
      <dgm:prSet/>
      <dgm:spPr/>
      <dgm:t>
        <a:bodyPr/>
        <a:lstStyle/>
        <a:p>
          <a:r>
            <a:rPr lang="en-US"/>
            <a:t>Meetings Programme Committee (</a:t>
          </a:r>
          <a:r>
            <a:rPr lang="en-US" b="1"/>
            <a:t>MPC</a:t>
          </a:r>
          <a:r>
            <a:rPr lang="en-US"/>
            <a:t>)</a:t>
          </a:r>
        </a:p>
      </dgm:t>
    </dgm:pt>
    <dgm:pt modelId="{4260AD71-DFFD-4C0B-A428-5E5AA0D99321}" type="parTrans" cxnId="{5909B7D6-D907-4520-9A6A-E8AE5E140E63}">
      <dgm:prSet/>
      <dgm:spPr/>
      <dgm:t>
        <a:bodyPr/>
        <a:lstStyle/>
        <a:p>
          <a:endParaRPr lang="en-US"/>
        </a:p>
      </dgm:t>
    </dgm:pt>
    <dgm:pt modelId="{721B1E24-561F-4F92-8844-49202598C500}" type="sibTrans" cxnId="{5909B7D6-D907-4520-9A6A-E8AE5E140E63}">
      <dgm:prSet/>
      <dgm:spPr/>
      <dgm:t>
        <a:bodyPr/>
        <a:lstStyle/>
        <a:p>
          <a:endParaRPr lang="en-US"/>
        </a:p>
      </dgm:t>
    </dgm:pt>
    <dgm:pt modelId="{4A942AEE-CD87-4DA7-BF0C-5ACF00871D1E}">
      <dgm:prSet/>
      <dgm:spPr/>
      <dgm:t>
        <a:bodyPr/>
        <a:lstStyle/>
        <a:p>
          <a:r>
            <a:rPr lang="en-US"/>
            <a:t>ccNSO Internet Governance Liaison Committee (</a:t>
          </a:r>
          <a:r>
            <a:rPr lang="en-US" b="1"/>
            <a:t>IGLC</a:t>
          </a:r>
          <a:r>
            <a:rPr lang="en-US"/>
            <a:t>)</a:t>
          </a:r>
        </a:p>
      </dgm:t>
    </dgm:pt>
    <dgm:pt modelId="{26802326-E077-4B11-A467-E3F56B67379F}" type="parTrans" cxnId="{072C5C47-AF6D-4E96-921E-E390E58F804E}">
      <dgm:prSet/>
      <dgm:spPr/>
      <dgm:t>
        <a:bodyPr/>
        <a:lstStyle/>
        <a:p>
          <a:endParaRPr lang="en-US"/>
        </a:p>
      </dgm:t>
    </dgm:pt>
    <dgm:pt modelId="{87D51061-B2FF-4F53-A194-D4387F5836C1}" type="sibTrans" cxnId="{072C5C47-AF6D-4E96-921E-E390E58F804E}">
      <dgm:prSet/>
      <dgm:spPr/>
      <dgm:t>
        <a:bodyPr/>
        <a:lstStyle/>
        <a:p>
          <a:endParaRPr lang="en-US"/>
        </a:p>
      </dgm:t>
    </dgm:pt>
    <dgm:pt modelId="{01425F4C-8F1C-4B17-A53C-319B8251D2E5}">
      <dgm:prSet/>
      <dgm:spPr/>
      <dgm:t>
        <a:bodyPr/>
        <a:lstStyle/>
        <a:p>
          <a:r>
            <a:rPr lang="en-US"/>
            <a:t>TLD-OPS Standing Committee (</a:t>
          </a:r>
          <a:r>
            <a:rPr lang="en-US" b="1"/>
            <a:t>TLD-OPS</a:t>
          </a:r>
          <a:r>
            <a:rPr lang="en-US"/>
            <a:t>)</a:t>
          </a:r>
        </a:p>
      </dgm:t>
    </dgm:pt>
    <dgm:pt modelId="{70C0176F-380A-4C28-9551-5016C46120EB}" type="parTrans" cxnId="{92386EEC-85DF-4C49-BA20-FE4B2E90CC24}">
      <dgm:prSet/>
      <dgm:spPr/>
      <dgm:t>
        <a:bodyPr/>
        <a:lstStyle/>
        <a:p>
          <a:endParaRPr lang="en-US"/>
        </a:p>
      </dgm:t>
    </dgm:pt>
    <dgm:pt modelId="{238C1924-BE90-4765-9860-E7734F9FB0DA}" type="sibTrans" cxnId="{92386EEC-85DF-4C49-BA20-FE4B2E90CC24}">
      <dgm:prSet/>
      <dgm:spPr/>
      <dgm:t>
        <a:bodyPr/>
        <a:lstStyle/>
        <a:p>
          <a:endParaRPr lang="en-US"/>
        </a:p>
      </dgm:t>
    </dgm:pt>
    <dgm:pt modelId="{3BFAAE08-81B9-4942-9A3B-D3D608916B26}">
      <dgm:prSet/>
      <dgm:spPr/>
      <dgm:t>
        <a:bodyPr/>
        <a:lstStyle/>
        <a:p>
          <a:r>
            <a:rPr lang="en-US" dirty="0"/>
            <a:t>Technical Working Group </a:t>
          </a:r>
          <a:r>
            <a:rPr lang="en-US" b="1" dirty="0"/>
            <a:t>(Tech Day)</a:t>
          </a:r>
        </a:p>
      </dgm:t>
    </dgm:pt>
    <dgm:pt modelId="{433415A3-E240-4F2E-9AC9-BA58AEE7F01D}" type="parTrans" cxnId="{DD96CF1C-3DE1-44BD-B5E2-1A4008268F17}">
      <dgm:prSet/>
      <dgm:spPr/>
      <dgm:t>
        <a:bodyPr/>
        <a:lstStyle/>
        <a:p>
          <a:endParaRPr lang="en-US"/>
        </a:p>
      </dgm:t>
    </dgm:pt>
    <dgm:pt modelId="{3CDA2178-5FBA-4375-A13F-F8F4CE68F6C4}" type="sibTrans" cxnId="{DD96CF1C-3DE1-44BD-B5E2-1A4008268F17}">
      <dgm:prSet/>
      <dgm:spPr/>
      <dgm:t>
        <a:bodyPr/>
        <a:lstStyle/>
        <a:p>
          <a:endParaRPr lang="en-US"/>
        </a:p>
      </dgm:t>
    </dgm:pt>
    <dgm:pt modelId="{61B76556-4DCB-4D3F-9C4B-C20225DDEAEA}">
      <dgm:prSet/>
      <dgm:spPr/>
      <dgm:t>
        <a:bodyPr/>
        <a:lstStyle/>
        <a:p>
          <a:r>
            <a:rPr lang="en-US"/>
            <a:t>Guidelines Review Committee (</a:t>
          </a:r>
          <a:r>
            <a:rPr lang="en-US" b="1"/>
            <a:t>GRC</a:t>
          </a:r>
          <a:r>
            <a:rPr lang="en-US"/>
            <a:t>)</a:t>
          </a:r>
        </a:p>
      </dgm:t>
    </dgm:pt>
    <dgm:pt modelId="{60F6AC02-EBC5-489B-91A6-25CB750418E9}" type="parTrans" cxnId="{0EFF64C5-4E84-4719-AE2D-7F3DC4900354}">
      <dgm:prSet/>
      <dgm:spPr/>
      <dgm:t>
        <a:bodyPr/>
        <a:lstStyle/>
        <a:p>
          <a:endParaRPr lang="en-US"/>
        </a:p>
      </dgm:t>
    </dgm:pt>
    <dgm:pt modelId="{9ED3B967-BFE5-446E-B298-8DD7EBE9A57C}" type="sibTrans" cxnId="{0EFF64C5-4E84-4719-AE2D-7F3DC4900354}">
      <dgm:prSet/>
      <dgm:spPr/>
      <dgm:t>
        <a:bodyPr/>
        <a:lstStyle/>
        <a:p>
          <a:endParaRPr lang="en-US"/>
        </a:p>
      </dgm:t>
    </dgm:pt>
    <dgm:pt modelId="{EB6682D4-579C-4EF8-9FB2-FFCC26549254}">
      <dgm:prSet/>
      <dgm:spPr/>
      <dgm:t>
        <a:bodyPr/>
        <a:lstStyle/>
        <a:p>
          <a:r>
            <a:rPr lang="en-US"/>
            <a:t>ccPDP3: Retirement WG</a:t>
          </a:r>
        </a:p>
      </dgm:t>
    </dgm:pt>
    <dgm:pt modelId="{E0D3E2FE-1C63-4BFB-8E06-8EB5685E92BA}" type="parTrans" cxnId="{F275802A-D8DE-4493-9487-A608A7925AA9}">
      <dgm:prSet/>
      <dgm:spPr/>
      <dgm:t>
        <a:bodyPr/>
        <a:lstStyle/>
        <a:p>
          <a:endParaRPr lang="en-US"/>
        </a:p>
      </dgm:t>
    </dgm:pt>
    <dgm:pt modelId="{6E93A032-F3A0-4710-9528-1509715F5CC4}" type="sibTrans" cxnId="{F275802A-D8DE-4493-9487-A608A7925AA9}">
      <dgm:prSet/>
      <dgm:spPr/>
      <dgm:t>
        <a:bodyPr/>
        <a:lstStyle/>
        <a:p>
          <a:endParaRPr lang="en-US"/>
        </a:p>
      </dgm:t>
    </dgm:pt>
    <dgm:pt modelId="{10D3B77A-E44E-4794-B2F6-126CD3626D14}">
      <dgm:prSet/>
      <dgm:spPr/>
      <dgm:t>
        <a:bodyPr/>
        <a:lstStyle/>
        <a:p>
          <a:r>
            <a:rPr lang="en-US"/>
            <a:t>ccPDP3: Review Mechanisms WG</a:t>
          </a:r>
        </a:p>
      </dgm:t>
    </dgm:pt>
    <dgm:pt modelId="{0F571B80-BE42-425B-B2D8-99571CABCFE9}" type="parTrans" cxnId="{64868F76-96A0-4842-A8B5-70B86E8AD9A9}">
      <dgm:prSet/>
      <dgm:spPr/>
      <dgm:t>
        <a:bodyPr/>
        <a:lstStyle/>
        <a:p>
          <a:endParaRPr lang="en-US"/>
        </a:p>
      </dgm:t>
    </dgm:pt>
    <dgm:pt modelId="{93C340FC-95A3-446A-BF1C-79E1F5A360C7}" type="sibTrans" cxnId="{64868F76-96A0-4842-A8B5-70B86E8AD9A9}">
      <dgm:prSet/>
      <dgm:spPr/>
      <dgm:t>
        <a:bodyPr/>
        <a:lstStyle/>
        <a:p>
          <a:endParaRPr lang="en-US"/>
        </a:p>
      </dgm:t>
    </dgm:pt>
    <dgm:pt modelId="{9EBFF46A-1F39-4443-AA99-4BCDC8A958F5}">
      <dgm:prSet/>
      <dgm:spPr/>
      <dgm:t>
        <a:bodyPr/>
        <a:lstStyle/>
        <a:p>
          <a:r>
            <a:rPr lang="en-US"/>
            <a:t>ccPDP4: IDN policy WG</a:t>
          </a:r>
        </a:p>
      </dgm:t>
    </dgm:pt>
    <dgm:pt modelId="{184776EF-089B-46F0-988C-6F18BC2DDABD}" type="parTrans" cxnId="{6D91DD4F-4FC2-42A8-889C-7653A74D27F5}">
      <dgm:prSet/>
      <dgm:spPr/>
      <dgm:t>
        <a:bodyPr/>
        <a:lstStyle/>
        <a:p>
          <a:endParaRPr lang="en-US"/>
        </a:p>
      </dgm:t>
    </dgm:pt>
    <dgm:pt modelId="{36A267E3-D81E-4CCA-BC87-F33774F9CAF2}" type="sibTrans" cxnId="{6D91DD4F-4FC2-42A8-889C-7653A74D27F5}">
      <dgm:prSet/>
      <dgm:spPr/>
      <dgm:t>
        <a:bodyPr/>
        <a:lstStyle/>
        <a:p>
          <a:endParaRPr lang="en-US"/>
        </a:p>
      </dgm:t>
    </dgm:pt>
    <dgm:pt modelId="{25BF22DD-E229-442C-8B97-59F61EC3AF56}">
      <dgm:prSet/>
      <dgm:spPr/>
      <dgm:t>
        <a:bodyPr/>
        <a:lstStyle/>
        <a:p>
          <a:r>
            <a:rPr lang="en-US"/>
            <a:t>Council Triage Committee</a:t>
          </a:r>
        </a:p>
      </dgm:t>
    </dgm:pt>
    <dgm:pt modelId="{584E81D4-2425-4E85-81F7-666DECD4B59D}" type="parTrans" cxnId="{6867E61C-635F-4138-9A92-DA5AAB57A186}">
      <dgm:prSet/>
      <dgm:spPr/>
      <dgm:t>
        <a:bodyPr/>
        <a:lstStyle/>
        <a:p>
          <a:endParaRPr lang="en-US"/>
        </a:p>
      </dgm:t>
    </dgm:pt>
    <dgm:pt modelId="{D4F7ABDD-1787-44C3-8432-BF2890AF1427}" type="sibTrans" cxnId="{6867E61C-635F-4138-9A92-DA5AAB57A186}">
      <dgm:prSet/>
      <dgm:spPr/>
      <dgm:t>
        <a:bodyPr/>
        <a:lstStyle/>
        <a:p>
          <a:endParaRPr lang="en-US"/>
        </a:p>
      </dgm:t>
    </dgm:pt>
    <dgm:pt modelId="{3CD2AE7D-5033-BB41-AF6D-3842337C9337}" type="pres">
      <dgm:prSet presAssocID="{DA79F599-0827-4013-A9F9-A47FDB1CF589}" presName="diagram" presStyleCnt="0">
        <dgm:presLayoutVars>
          <dgm:dir/>
          <dgm:resizeHandles val="exact"/>
        </dgm:presLayoutVars>
      </dgm:prSet>
      <dgm:spPr/>
    </dgm:pt>
    <dgm:pt modelId="{EAB805C7-D0F8-114F-82D3-23B13876A848}" type="pres">
      <dgm:prSet presAssocID="{C81E4732-6BC2-4611-81E9-76ACDDD117A5}" presName="node" presStyleLbl="node1" presStyleIdx="0" presStyleCnt="12">
        <dgm:presLayoutVars>
          <dgm:bulletEnabled val="1"/>
        </dgm:presLayoutVars>
      </dgm:prSet>
      <dgm:spPr/>
    </dgm:pt>
    <dgm:pt modelId="{912D30D2-59AD-7644-BD20-D1E158EE9B24}" type="pres">
      <dgm:prSet presAssocID="{825ED042-1E4E-46BC-9A8B-E3498C2E3B48}" presName="sibTrans" presStyleCnt="0"/>
      <dgm:spPr/>
    </dgm:pt>
    <dgm:pt modelId="{E0737E1D-4A31-734C-9150-1C70CEDA0A5F}" type="pres">
      <dgm:prSet presAssocID="{E4749659-2ACE-4171-BEF0-970FD8AB306D}" presName="node" presStyleLbl="node1" presStyleIdx="1" presStyleCnt="12">
        <dgm:presLayoutVars>
          <dgm:bulletEnabled val="1"/>
        </dgm:presLayoutVars>
      </dgm:prSet>
      <dgm:spPr/>
    </dgm:pt>
    <dgm:pt modelId="{53E11D00-4DDC-A64D-BA07-8239C44F07F4}" type="pres">
      <dgm:prSet presAssocID="{DEB8ED24-779E-4DB1-BF8F-68CF9ACE8704}" presName="sibTrans" presStyleCnt="0"/>
      <dgm:spPr/>
    </dgm:pt>
    <dgm:pt modelId="{A291E74F-2831-7347-9385-698061AE660E}" type="pres">
      <dgm:prSet presAssocID="{2995A55D-6D06-4798-A1DF-7DD4DCF1D415}" presName="node" presStyleLbl="node1" presStyleIdx="2" presStyleCnt="12">
        <dgm:presLayoutVars>
          <dgm:bulletEnabled val="1"/>
        </dgm:presLayoutVars>
      </dgm:prSet>
      <dgm:spPr/>
    </dgm:pt>
    <dgm:pt modelId="{97B38C44-22A3-9C47-B068-2ED0E7EEDBD6}" type="pres">
      <dgm:prSet presAssocID="{9E65C64C-889E-4721-ABCA-02B608D656A9}" presName="sibTrans" presStyleCnt="0"/>
      <dgm:spPr/>
    </dgm:pt>
    <dgm:pt modelId="{C2412AFC-3137-BB47-9CDB-3B02A6FB544E}" type="pres">
      <dgm:prSet presAssocID="{E11B3A7D-2F7B-4E37-9BFE-81B2F5E9EBD8}" presName="node" presStyleLbl="node1" presStyleIdx="3" presStyleCnt="12">
        <dgm:presLayoutVars>
          <dgm:bulletEnabled val="1"/>
        </dgm:presLayoutVars>
      </dgm:prSet>
      <dgm:spPr/>
    </dgm:pt>
    <dgm:pt modelId="{B41D24B9-240C-C547-979A-E89752EE9E99}" type="pres">
      <dgm:prSet presAssocID="{721B1E24-561F-4F92-8844-49202598C500}" presName="sibTrans" presStyleCnt="0"/>
      <dgm:spPr/>
    </dgm:pt>
    <dgm:pt modelId="{0A094386-1AF6-294A-9383-86ECCA7C62D6}" type="pres">
      <dgm:prSet presAssocID="{4A942AEE-CD87-4DA7-BF0C-5ACF00871D1E}" presName="node" presStyleLbl="node1" presStyleIdx="4" presStyleCnt="12">
        <dgm:presLayoutVars>
          <dgm:bulletEnabled val="1"/>
        </dgm:presLayoutVars>
      </dgm:prSet>
      <dgm:spPr/>
    </dgm:pt>
    <dgm:pt modelId="{62FF9EB5-39DC-584A-91EB-484E0B059CDC}" type="pres">
      <dgm:prSet presAssocID="{87D51061-B2FF-4F53-A194-D4387F5836C1}" presName="sibTrans" presStyleCnt="0"/>
      <dgm:spPr/>
    </dgm:pt>
    <dgm:pt modelId="{4825BFF2-C730-8B4D-B1FB-2F9631A39C81}" type="pres">
      <dgm:prSet presAssocID="{01425F4C-8F1C-4B17-A53C-319B8251D2E5}" presName="node" presStyleLbl="node1" presStyleIdx="5" presStyleCnt="12">
        <dgm:presLayoutVars>
          <dgm:bulletEnabled val="1"/>
        </dgm:presLayoutVars>
      </dgm:prSet>
      <dgm:spPr/>
    </dgm:pt>
    <dgm:pt modelId="{66C9BE22-D5DD-6B44-B3B1-5B5E9FCD6D57}" type="pres">
      <dgm:prSet presAssocID="{238C1924-BE90-4765-9860-E7734F9FB0DA}" presName="sibTrans" presStyleCnt="0"/>
      <dgm:spPr/>
    </dgm:pt>
    <dgm:pt modelId="{3FC6DBD6-19F1-6C47-804F-ED39676BB33B}" type="pres">
      <dgm:prSet presAssocID="{3BFAAE08-81B9-4942-9A3B-D3D608916B26}" presName="node" presStyleLbl="node1" presStyleIdx="6" presStyleCnt="12">
        <dgm:presLayoutVars>
          <dgm:bulletEnabled val="1"/>
        </dgm:presLayoutVars>
      </dgm:prSet>
      <dgm:spPr/>
    </dgm:pt>
    <dgm:pt modelId="{6CCDB93A-2533-C541-8296-E80B83804C86}" type="pres">
      <dgm:prSet presAssocID="{3CDA2178-5FBA-4375-A13F-F8F4CE68F6C4}" presName="sibTrans" presStyleCnt="0"/>
      <dgm:spPr/>
    </dgm:pt>
    <dgm:pt modelId="{680C4E7E-FAEF-3F42-BC78-3C9A6B1DD33C}" type="pres">
      <dgm:prSet presAssocID="{61B76556-4DCB-4D3F-9C4B-C20225DDEAEA}" presName="node" presStyleLbl="node1" presStyleIdx="7" presStyleCnt="12">
        <dgm:presLayoutVars>
          <dgm:bulletEnabled val="1"/>
        </dgm:presLayoutVars>
      </dgm:prSet>
      <dgm:spPr/>
    </dgm:pt>
    <dgm:pt modelId="{6F39D95E-6AC2-F44E-9D63-E418887C46D0}" type="pres">
      <dgm:prSet presAssocID="{9ED3B967-BFE5-446E-B298-8DD7EBE9A57C}" presName="sibTrans" presStyleCnt="0"/>
      <dgm:spPr/>
    </dgm:pt>
    <dgm:pt modelId="{B0E40BA6-DE0B-B442-884D-CC67C4A2E7EC}" type="pres">
      <dgm:prSet presAssocID="{EB6682D4-579C-4EF8-9FB2-FFCC26549254}" presName="node" presStyleLbl="node1" presStyleIdx="8" presStyleCnt="12">
        <dgm:presLayoutVars>
          <dgm:bulletEnabled val="1"/>
        </dgm:presLayoutVars>
      </dgm:prSet>
      <dgm:spPr/>
    </dgm:pt>
    <dgm:pt modelId="{674EBDA6-D411-B64C-B6F2-6F1BBA8FF923}" type="pres">
      <dgm:prSet presAssocID="{6E93A032-F3A0-4710-9528-1509715F5CC4}" presName="sibTrans" presStyleCnt="0"/>
      <dgm:spPr/>
    </dgm:pt>
    <dgm:pt modelId="{0535F124-0D6F-F241-801F-C08D849684A1}" type="pres">
      <dgm:prSet presAssocID="{10D3B77A-E44E-4794-B2F6-126CD3626D14}" presName="node" presStyleLbl="node1" presStyleIdx="9" presStyleCnt="12">
        <dgm:presLayoutVars>
          <dgm:bulletEnabled val="1"/>
        </dgm:presLayoutVars>
      </dgm:prSet>
      <dgm:spPr/>
    </dgm:pt>
    <dgm:pt modelId="{321E35A7-330A-BE4A-BFB5-31D6CF7E8C0F}" type="pres">
      <dgm:prSet presAssocID="{93C340FC-95A3-446A-BF1C-79E1F5A360C7}" presName="sibTrans" presStyleCnt="0"/>
      <dgm:spPr/>
    </dgm:pt>
    <dgm:pt modelId="{7B73D0A2-0E26-7445-BBFE-963AA377EEFD}" type="pres">
      <dgm:prSet presAssocID="{9EBFF46A-1F39-4443-AA99-4BCDC8A958F5}" presName="node" presStyleLbl="node1" presStyleIdx="10" presStyleCnt="12">
        <dgm:presLayoutVars>
          <dgm:bulletEnabled val="1"/>
        </dgm:presLayoutVars>
      </dgm:prSet>
      <dgm:spPr/>
    </dgm:pt>
    <dgm:pt modelId="{FCB3DE3E-814C-FF44-AF72-D8CB0D61F8D2}" type="pres">
      <dgm:prSet presAssocID="{36A267E3-D81E-4CCA-BC87-F33774F9CAF2}" presName="sibTrans" presStyleCnt="0"/>
      <dgm:spPr/>
    </dgm:pt>
    <dgm:pt modelId="{7C42CA99-02DC-7D44-8243-C83AF388DD65}" type="pres">
      <dgm:prSet presAssocID="{25BF22DD-E229-442C-8B97-59F61EC3AF56}" presName="node" presStyleLbl="node1" presStyleIdx="11" presStyleCnt="12">
        <dgm:presLayoutVars>
          <dgm:bulletEnabled val="1"/>
        </dgm:presLayoutVars>
      </dgm:prSet>
      <dgm:spPr/>
    </dgm:pt>
  </dgm:ptLst>
  <dgm:cxnLst>
    <dgm:cxn modelId="{4E3E3A1C-F623-5347-B4CA-B7614EBD0092}" type="presOf" srcId="{C81E4732-6BC2-4611-81E9-76ACDDD117A5}" destId="{EAB805C7-D0F8-114F-82D3-23B13876A848}" srcOrd="0" destOrd="0" presId="urn:microsoft.com/office/officeart/2005/8/layout/default"/>
    <dgm:cxn modelId="{DD96CF1C-3DE1-44BD-B5E2-1A4008268F17}" srcId="{DA79F599-0827-4013-A9F9-A47FDB1CF589}" destId="{3BFAAE08-81B9-4942-9A3B-D3D608916B26}" srcOrd="6" destOrd="0" parTransId="{433415A3-E240-4F2E-9AC9-BA58AEE7F01D}" sibTransId="{3CDA2178-5FBA-4375-A13F-F8F4CE68F6C4}"/>
    <dgm:cxn modelId="{6867E61C-635F-4138-9A92-DA5AAB57A186}" srcId="{DA79F599-0827-4013-A9F9-A47FDB1CF589}" destId="{25BF22DD-E229-442C-8B97-59F61EC3AF56}" srcOrd="11" destOrd="0" parTransId="{584E81D4-2425-4E85-81F7-666DECD4B59D}" sibTransId="{D4F7ABDD-1787-44C3-8432-BF2890AF1427}"/>
    <dgm:cxn modelId="{F275802A-D8DE-4493-9487-A608A7925AA9}" srcId="{DA79F599-0827-4013-A9F9-A47FDB1CF589}" destId="{EB6682D4-579C-4EF8-9FB2-FFCC26549254}" srcOrd="8" destOrd="0" parTransId="{E0D3E2FE-1C63-4BFB-8E06-8EB5685E92BA}" sibTransId="{6E93A032-F3A0-4710-9528-1509715F5CC4}"/>
    <dgm:cxn modelId="{C2836F2B-0A0B-1A49-B18A-F964C00628E6}" type="presOf" srcId="{10D3B77A-E44E-4794-B2F6-126CD3626D14}" destId="{0535F124-0D6F-F241-801F-C08D849684A1}" srcOrd="0" destOrd="0" presId="urn:microsoft.com/office/officeart/2005/8/layout/default"/>
    <dgm:cxn modelId="{EE87E63C-10C5-714B-B0CC-82FDEE252EB9}" type="presOf" srcId="{2995A55D-6D06-4798-A1DF-7DD4DCF1D415}" destId="{A291E74F-2831-7347-9385-698061AE660E}" srcOrd="0" destOrd="0" presId="urn:microsoft.com/office/officeart/2005/8/layout/default"/>
    <dgm:cxn modelId="{882B5441-19DF-4C23-AA2C-64863B46EE52}" srcId="{DA79F599-0827-4013-A9F9-A47FDB1CF589}" destId="{2995A55D-6D06-4798-A1DF-7DD4DCF1D415}" srcOrd="2" destOrd="0" parTransId="{EA2AE80A-B44C-4533-9DEE-2595BCCFEBE3}" sibTransId="{9E65C64C-889E-4721-ABCA-02B608D656A9}"/>
    <dgm:cxn modelId="{072C5C47-AF6D-4E96-921E-E390E58F804E}" srcId="{DA79F599-0827-4013-A9F9-A47FDB1CF589}" destId="{4A942AEE-CD87-4DA7-BF0C-5ACF00871D1E}" srcOrd="4" destOrd="0" parTransId="{26802326-E077-4B11-A467-E3F56B67379F}" sibTransId="{87D51061-B2FF-4F53-A194-D4387F5836C1}"/>
    <dgm:cxn modelId="{6D91DD4F-4FC2-42A8-889C-7653A74D27F5}" srcId="{DA79F599-0827-4013-A9F9-A47FDB1CF589}" destId="{9EBFF46A-1F39-4443-AA99-4BCDC8A958F5}" srcOrd="10" destOrd="0" parTransId="{184776EF-089B-46F0-988C-6F18BC2DDABD}" sibTransId="{36A267E3-D81E-4CCA-BC87-F33774F9CAF2}"/>
    <dgm:cxn modelId="{A3983C55-4B63-9340-862C-DEE782C2D6BF}" type="presOf" srcId="{01425F4C-8F1C-4B17-A53C-319B8251D2E5}" destId="{4825BFF2-C730-8B4D-B1FB-2F9631A39C81}" srcOrd="0" destOrd="0" presId="urn:microsoft.com/office/officeart/2005/8/layout/default"/>
    <dgm:cxn modelId="{203E4C66-F05D-3044-A2C1-880A186ABE36}" type="presOf" srcId="{4A942AEE-CD87-4DA7-BF0C-5ACF00871D1E}" destId="{0A094386-1AF6-294A-9383-86ECCA7C62D6}" srcOrd="0" destOrd="0" presId="urn:microsoft.com/office/officeart/2005/8/layout/default"/>
    <dgm:cxn modelId="{64868F76-96A0-4842-A8B5-70B86E8AD9A9}" srcId="{DA79F599-0827-4013-A9F9-A47FDB1CF589}" destId="{10D3B77A-E44E-4794-B2F6-126CD3626D14}" srcOrd="9" destOrd="0" parTransId="{0F571B80-BE42-425B-B2D8-99571CABCFE9}" sibTransId="{93C340FC-95A3-446A-BF1C-79E1F5A360C7}"/>
    <dgm:cxn modelId="{46E1DF81-4E41-42FF-94CD-7AA11C64F48A}" srcId="{DA79F599-0827-4013-A9F9-A47FDB1CF589}" destId="{C81E4732-6BC2-4611-81E9-76ACDDD117A5}" srcOrd="0" destOrd="0" parTransId="{0CBC1772-3879-48B9-8A8B-6E5B1C8F620D}" sibTransId="{825ED042-1E4E-46BC-9A8B-E3498C2E3B48}"/>
    <dgm:cxn modelId="{4360D68D-8B81-5C46-8C5F-D3540A599435}" type="presOf" srcId="{61B76556-4DCB-4D3F-9C4B-C20225DDEAEA}" destId="{680C4E7E-FAEF-3F42-BC78-3C9A6B1DD33C}" srcOrd="0" destOrd="0" presId="urn:microsoft.com/office/officeart/2005/8/layout/default"/>
    <dgm:cxn modelId="{B61A7996-AD42-F742-9F76-D459ED9EBDFB}" type="presOf" srcId="{3BFAAE08-81B9-4942-9A3B-D3D608916B26}" destId="{3FC6DBD6-19F1-6C47-804F-ED39676BB33B}" srcOrd="0" destOrd="0" presId="urn:microsoft.com/office/officeart/2005/8/layout/default"/>
    <dgm:cxn modelId="{AC95D09F-D708-0746-A459-5CE0834849A5}" type="presOf" srcId="{E11B3A7D-2F7B-4E37-9BFE-81B2F5E9EBD8}" destId="{C2412AFC-3137-BB47-9CDB-3B02A6FB544E}" srcOrd="0" destOrd="0" presId="urn:microsoft.com/office/officeart/2005/8/layout/default"/>
    <dgm:cxn modelId="{B39799AD-B8E8-1B46-83B5-A081B91FDF28}" type="presOf" srcId="{9EBFF46A-1F39-4443-AA99-4BCDC8A958F5}" destId="{7B73D0A2-0E26-7445-BBFE-963AA377EEFD}" srcOrd="0" destOrd="0" presId="urn:microsoft.com/office/officeart/2005/8/layout/default"/>
    <dgm:cxn modelId="{C78241B5-DA79-A844-B43C-D90998D641B7}" type="presOf" srcId="{25BF22DD-E229-442C-8B97-59F61EC3AF56}" destId="{7C42CA99-02DC-7D44-8243-C83AF388DD65}" srcOrd="0" destOrd="0" presId="urn:microsoft.com/office/officeart/2005/8/layout/default"/>
    <dgm:cxn modelId="{88BFDEB8-C55A-4B0C-A078-780FD4B11C01}" srcId="{DA79F599-0827-4013-A9F9-A47FDB1CF589}" destId="{E4749659-2ACE-4171-BEF0-970FD8AB306D}" srcOrd="1" destOrd="0" parTransId="{09DB65AE-EEFC-4D62-81D5-ECD5EE82246F}" sibTransId="{DEB8ED24-779E-4DB1-BF8F-68CF9ACE8704}"/>
    <dgm:cxn modelId="{0EFF64C5-4E84-4719-AE2D-7F3DC4900354}" srcId="{DA79F599-0827-4013-A9F9-A47FDB1CF589}" destId="{61B76556-4DCB-4D3F-9C4B-C20225DDEAEA}" srcOrd="7" destOrd="0" parTransId="{60F6AC02-EBC5-489B-91A6-25CB750418E9}" sibTransId="{9ED3B967-BFE5-446E-B298-8DD7EBE9A57C}"/>
    <dgm:cxn modelId="{5909B7D6-D907-4520-9A6A-E8AE5E140E63}" srcId="{DA79F599-0827-4013-A9F9-A47FDB1CF589}" destId="{E11B3A7D-2F7B-4E37-9BFE-81B2F5E9EBD8}" srcOrd="3" destOrd="0" parTransId="{4260AD71-DFFD-4C0B-A428-5E5AA0D99321}" sibTransId="{721B1E24-561F-4F92-8844-49202598C500}"/>
    <dgm:cxn modelId="{CA9AFBDB-AC03-3D4C-BCB5-81BCFB68BCE4}" type="presOf" srcId="{EB6682D4-579C-4EF8-9FB2-FFCC26549254}" destId="{B0E40BA6-DE0B-B442-884D-CC67C4A2E7EC}" srcOrd="0" destOrd="0" presId="urn:microsoft.com/office/officeart/2005/8/layout/default"/>
    <dgm:cxn modelId="{E41534DE-5550-3F4E-B71B-1B94E9D5920A}" type="presOf" srcId="{DA79F599-0827-4013-A9F9-A47FDB1CF589}" destId="{3CD2AE7D-5033-BB41-AF6D-3842337C9337}" srcOrd="0" destOrd="0" presId="urn:microsoft.com/office/officeart/2005/8/layout/default"/>
    <dgm:cxn modelId="{86C9DFE2-5C6E-234D-8588-E9E780C69179}" type="presOf" srcId="{E4749659-2ACE-4171-BEF0-970FD8AB306D}" destId="{E0737E1D-4A31-734C-9150-1C70CEDA0A5F}" srcOrd="0" destOrd="0" presId="urn:microsoft.com/office/officeart/2005/8/layout/default"/>
    <dgm:cxn modelId="{92386EEC-85DF-4C49-BA20-FE4B2E90CC24}" srcId="{DA79F599-0827-4013-A9F9-A47FDB1CF589}" destId="{01425F4C-8F1C-4B17-A53C-319B8251D2E5}" srcOrd="5" destOrd="0" parTransId="{70C0176F-380A-4C28-9551-5016C46120EB}" sibTransId="{238C1924-BE90-4765-9860-E7734F9FB0DA}"/>
    <dgm:cxn modelId="{629AA938-D2A0-9C42-884C-1F9752566DAE}" type="presParOf" srcId="{3CD2AE7D-5033-BB41-AF6D-3842337C9337}" destId="{EAB805C7-D0F8-114F-82D3-23B13876A848}" srcOrd="0" destOrd="0" presId="urn:microsoft.com/office/officeart/2005/8/layout/default"/>
    <dgm:cxn modelId="{BEB5A748-FA2C-2948-9D77-A63586701B24}" type="presParOf" srcId="{3CD2AE7D-5033-BB41-AF6D-3842337C9337}" destId="{912D30D2-59AD-7644-BD20-D1E158EE9B24}" srcOrd="1" destOrd="0" presId="urn:microsoft.com/office/officeart/2005/8/layout/default"/>
    <dgm:cxn modelId="{2361C2D5-BA70-1842-A607-B2418475A9B9}" type="presParOf" srcId="{3CD2AE7D-5033-BB41-AF6D-3842337C9337}" destId="{E0737E1D-4A31-734C-9150-1C70CEDA0A5F}" srcOrd="2" destOrd="0" presId="urn:microsoft.com/office/officeart/2005/8/layout/default"/>
    <dgm:cxn modelId="{89DAB7F4-C6CE-BF45-89EA-F8E9CFBF14CF}" type="presParOf" srcId="{3CD2AE7D-5033-BB41-AF6D-3842337C9337}" destId="{53E11D00-4DDC-A64D-BA07-8239C44F07F4}" srcOrd="3" destOrd="0" presId="urn:microsoft.com/office/officeart/2005/8/layout/default"/>
    <dgm:cxn modelId="{9378CD89-5C4E-864F-A737-8C1F8CE57DF1}" type="presParOf" srcId="{3CD2AE7D-5033-BB41-AF6D-3842337C9337}" destId="{A291E74F-2831-7347-9385-698061AE660E}" srcOrd="4" destOrd="0" presId="urn:microsoft.com/office/officeart/2005/8/layout/default"/>
    <dgm:cxn modelId="{75D766F3-AA6E-6D45-9215-E5FB69059A8F}" type="presParOf" srcId="{3CD2AE7D-5033-BB41-AF6D-3842337C9337}" destId="{97B38C44-22A3-9C47-B068-2ED0E7EEDBD6}" srcOrd="5" destOrd="0" presId="urn:microsoft.com/office/officeart/2005/8/layout/default"/>
    <dgm:cxn modelId="{FD08AB23-283E-F842-8D94-A5EF4BEAE2F2}" type="presParOf" srcId="{3CD2AE7D-5033-BB41-AF6D-3842337C9337}" destId="{C2412AFC-3137-BB47-9CDB-3B02A6FB544E}" srcOrd="6" destOrd="0" presId="urn:microsoft.com/office/officeart/2005/8/layout/default"/>
    <dgm:cxn modelId="{77307904-1CE9-6B45-9BEF-357F847735B2}" type="presParOf" srcId="{3CD2AE7D-5033-BB41-AF6D-3842337C9337}" destId="{B41D24B9-240C-C547-979A-E89752EE9E99}" srcOrd="7" destOrd="0" presId="urn:microsoft.com/office/officeart/2005/8/layout/default"/>
    <dgm:cxn modelId="{5FFB8B41-B5A1-144D-BDEC-F7E986E23943}" type="presParOf" srcId="{3CD2AE7D-5033-BB41-AF6D-3842337C9337}" destId="{0A094386-1AF6-294A-9383-86ECCA7C62D6}" srcOrd="8" destOrd="0" presId="urn:microsoft.com/office/officeart/2005/8/layout/default"/>
    <dgm:cxn modelId="{1E9CF9CE-D08F-A84E-8E0E-D2FCBA4FD9F6}" type="presParOf" srcId="{3CD2AE7D-5033-BB41-AF6D-3842337C9337}" destId="{62FF9EB5-39DC-584A-91EB-484E0B059CDC}" srcOrd="9" destOrd="0" presId="urn:microsoft.com/office/officeart/2005/8/layout/default"/>
    <dgm:cxn modelId="{14F4523C-CBF5-F74E-AD22-7958C5C761E8}" type="presParOf" srcId="{3CD2AE7D-5033-BB41-AF6D-3842337C9337}" destId="{4825BFF2-C730-8B4D-B1FB-2F9631A39C81}" srcOrd="10" destOrd="0" presId="urn:microsoft.com/office/officeart/2005/8/layout/default"/>
    <dgm:cxn modelId="{67C4C89A-180A-2C44-912A-47A232EFC72E}" type="presParOf" srcId="{3CD2AE7D-5033-BB41-AF6D-3842337C9337}" destId="{66C9BE22-D5DD-6B44-B3B1-5B5E9FCD6D57}" srcOrd="11" destOrd="0" presId="urn:microsoft.com/office/officeart/2005/8/layout/default"/>
    <dgm:cxn modelId="{039FBB4E-7875-CD48-AF6E-C7A787A535A6}" type="presParOf" srcId="{3CD2AE7D-5033-BB41-AF6D-3842337C9337}" destId="{3FC6DBD6-19F1-6C47-804F-ED39676BB33B}" srcOrd="12" destOrd="0" presId="urn:microsoft.com/office/officeart/2005/8/layout/default"/>
    <dgm:cxn modelId="{8514B13E-F157-2F45-A6E3-740E624FBC6F}" type="presParOf" srcId="{3CD2AE7D-5033-BB41-AF6D-3842337C9337}" destId="{6CCDB93A-2533-C541-8296-E80B83804C86}" srcOrd="13" destOrd="0" presId="urn:microsoft.com/office/officeart/2005/8/layout/default"/>
    <dgm:cxn modelId="{8DC6FF7D-2747-DD43-AEEA-6EC630DA2857}" type="presParOf" srcId="{3CD2AE7D-5033-BB41-AF6D-3842337C9337}" destId="{680C4E7E-FAEF-3F42-BC78-3C9A6B1DD33C}" srcOrd="14" destOrd="0" presId="urn:microsoft.com/office/officeart/2005/8/layout/default"/>
    <dgm:cxn modelId="{8E00A106-1D6F-2C4A-BF33-1CA1E5E2EDBA}" type="presParOf" srcId="{3CD2AE7D-5033-BB41-AF6D-3842337C9337}" destId="{6F39D95E-6AC2-F44E-9D63-E418887C46D0}" srcOrd="15" destOrd="0" presId="urn:microsoft.com/office/officeart/2005/8/layout/default"/>
    <dgm:cxn modelId="{20F8E2A3-393A-A44A-879B-FE432B3CBA2F}" type="presParOf" srcId="{3CD2AE7D-5033-BB41-AF6D-3842337C9337}" destId="{B0E40BA6-DE0B-B442-884D-CC67C4A2E7EC}" srcOrd="16" destOrd="0" presId="urn:microsoft.com/office/officeart/2005/8/layout/default"/>
    <dgm:cxn modelId="{66B18467-F5F3-8741-94F9-35323125C781}" type="presParOf" srcId="{3CD2AE7D-5033-BB41-AF6D-3842337C9337}" destId="{674EBDA6-D411-B64C-B6F2-6F1BBA8FF923}" srcOrd="17" destOrd="0" presId="urn:microsoft.com/office/officeart/2005/8/layout/default"/>
    <dgm:cxn modelId="{7BFC1869-007B-BC45-858D-233CAAD784DB}" type="presParOf" srcId="{3CD2AE7D-5033-BB41-AF6D-3842337C9337}" destId="{0535F124-0D6F-F241-801F-C08D849684A1}" srcOrd="18" destOrd="0" presId="urn:microsoft.com/office/officeart/2005/8/layout/default"/>
    <dgm:cxn modelId="{B5C220A5-18FF-C442-B861-82655653DABD}" type="presParOf" srcId="{3CD2AE7D-5033-BB41-AF6D-3842337C9337}" destId="{321E35A7-330A-BE4A-BFB5-31D6CF7E8C0F}" srcOrd="19" destOrd="0" presId="urn:microsoft.com/office/officeart/2005/8/layout/default"/>
    <dgm:cxn modelId="{91A20B6C-054C-F640-9D74-FF4C7DEA5B32}" type="presParOf" srcId="{3CD2AE7D-5033-BB41-AF6D-3842337C9337}" destId="{7B73D0A2-0E26-7445-BBFE-963AA377EEFD}" srcOrd="20" destOrd="0" presId="urn:microsoft.com/office/officeart/2005/8/layout/default"/>
    <dgm:cxn modelId="{58713CCC-4140-E649-80C2-100BE4B5BA94}" type="presParOf" srcId="{3CD2AE7D-5033-BB41-AF6D-3842337C9337}" destId="{FCB3DE3E-814C-FF44-AF72-D8CB0D61F8D2}" srcOrd="21" destOrd="0" presId="urn:microsoft.com/office/officeart/2005/8/layout/default"/>
    <dgm:cxn modelId="{60D91EC7-23D8-5C43-8A91-17D6DB3188D1}" type="presParOf" srcId="{3CD2AE7D-5033-BB41-AF6D-3842337C9337}" destId="{7C42CA99-02DC-7D44-8243-C83AF388DD6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73879-146A-468E-9873-BFABDE8EBC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E663CB-7668-45A0-84F0-EACF9BC81744}">
      <dgm:prSet/>
      <dgm:spPr/>
      <dgm:t>
        <a:bodyPr/>
        <a:lstStyle/>
        <a:p>
          <a:pPr>
            <a:lnSpc>
              <a:spcPct val="100000"/>
            </a:lnSpc>
          </a:pPr>
          <a:r>
            <a:rPr lang="en-BE" u="none" dirty="0"/>
            <a:t>ccNSO workspace for newcomers:</a:t>
          </a:r>
        </a:p>
        <a:p>
          <a:pPr>
            <a:lnSpc>
              <a:spcPct val="100000"/>
            </a:lnSpc>
          </a:pPr>
          <a:r>
            <a:rPr lang="en-GB" dirty="0">
              <a:hlinkClick xmlns:r="http://schemas.openxmlformats.org/officeDocument/2006/relationships" r:id="rId1">
                <a:extLst>
                  <a:ext uri="{A12FA001-AC4F-418D-AE19-62706E023703}">
                    <ahyp:hlinkClr xmlns:ahyp="http://schemas.microsoft.com/office/drawing/2018/hyperlinkcolor" val="tx"/>
                  </a:ext>
                </a:extLst>
              </a:hlinkClick>
            </a:rPr>
            <a:t>https://community.icann.org/x/dWHwAw</a:t>
          </a:r>
          <a:r>
            <a:rPr lang="en-GB" dirty="0"/>
            <a:t> </a:t>
          </a:r>
          <a:endParaRPr lang="en-US" dirty="0"/>
        </a:p>
      </dgm:t>
    </dgm:pt>
    <dgm:pt modelId="{0F406D32-043C-4127-905B-29F7D8A96360}" type="parTrans" cxnId="{06DA1201-86BF-4D0B-A95E-C382DDD85B7C}">
      <dgm:prSet/>
      <dgm:spPr/>
      <dgm:t>
        <a:bodyPr/>
        <a:lstStyle/>
        <a:p>
          <a:endParaRPr lang="en-US" sz="2000"/>
        </a:p>
      </dgm:t>
    </dgm:pt>
    <dgm:pt modelId="{BBBABF19-3F87-4462-A521-2690576D684F}" type="sibTrans" cxnId="{06DA1201-86BF-4D0B-A95E-C382DDD85B7C}">
      <dgm:prSet/>
      <dgm:spPr/>
      <dgm:t>
        <a:bodyPr/>
        <a:lstStyle/>
        <a:p>
          <a:endParaRPr lang="en-US"/>
        </a:p>
      </dgm:t>
    </dgm:pt>
    <dgm:pt modelId="{625E35D7-37CF-4A97-A648-174C9BE0AD79}">
      <dgm:prSet/>
      <dgm:spPr/>
      <dgm:t>
        <a:bodyPr/>
        <a:lstStyle/>
        <a:p>
          <a:pPr>
            <a:lnSpc>
              <a:spcPct val="100000"/>
            </a:lnSpc>
          </a:pPr>
          <a:r>
            <a:rPr lang="en-BE"/>
            <a:t>Consult the Quick Guide to the ccNSO</a:t>
          </a:r>
          <a:endParaRPr lang="en-US"/>
        </a:p>
      </dgm:t>
    </dgm:pt>
    <dgm:pt modelId="{5971827D-6D6A-453E-89FB-06D38781EFF4}" type="parTrans" cxnId="{0BCC1361-2D5B-47A0-B3D7-255A9CC5EC34}">
      <dgm:prSet/>
      <dgm:spPr/>
      <dgm:t>
        <a:bodyPr/>
        <a:lstStyle/>
        <a:p>
          <a:endParaRPr lang="en-US" sz="2000"/>
        </a:p>
      </dgm:t>
    </dgm:pt>
    <dgm:pt modelId="{85348501-D04D-4EB4-8F77-89333C01096F}" type="sibTrans" cxnId="{0BCC1361-2D5B-47A0-B3D7-255A9CC5EC34}">
      <dgm:prSet/>
      <dgm:spPr/>
      <dgm:t>
        <a:bodyPr/>
        <a:lstStyle/>
        <a:p>
          <a:endParaRPr lang="en-US"/>
        </a:p>
      </dgm:t>
    </dgm:pt>
    <dgm:pt modelId="{E8E2D6F1-39E3-4A97-9474-C6F911A77CD0}">
      <dgm:prSet/>
      <dgm:spPr/>
      <dgm:t>
        <a:bodyPr/>
        <a:lstStyle/>
        <a:p>
          <a:pPr>
            <a:lnSpc>
              <a:spcPct val="100000"/>
            </a:lnSpc>
          </a:pPr>
          <a:r>
            <a:rPr lang="en-BE"/>
            <a:t>Enroll in the ICANN Learn Course</a:t>
          </a:r>
          <a:endParaRPr lang="en-US"/>
        </a:p>
      </dgm:t>
    </dgm:pt>
    <dgm:pt modelId="{9AD31C4B-DB06-4E2C-9BC1-1A8813FF6022}" type="parTrans" cxnId="{8356D058-35B2-4836-AC8F-9F638C04A75E}">
      <dgm:prSet/>
      <dgm:spPr/>
      <dgm:t>
        <a:bodyPr/>
        <a:lstStyle/>
        <a:p>
          <a:endParaRPr lang="en-US" sz="2000"/>
        </a:p>
      </dgm:t>
    </dgm:pt>
    <dgm:pt modelId="{4F5BA082-254C-40F8-BF68-9E58A05A685D}" type="sibTrans" cxnId="{8356D058-35B2-4836-AC8F-9F638C04A75E}">
      <dgm:prSet/>
      <dgm:spPr/>
      <dgm:t>
        <a:bodyPr/>
        <a:lstStyle/>
        <a:p>
          <a:endParaRPr lang="en-US"/>
        </a:p>
      </dgm:t>
    </dgm:pt>
    <dgm:pt modelId="{83CA988C-8C7A-4671-ABBB-E579E7144BBF}">
      <dgm:prSet/>
      <dgm:spPr/>
      <dgm:t>
        <a:bodyPr/>
        <a:lstStyle/>
        <a:p>
          <a:pPr>
            <a:lnSpc>
              <a:spcPct val="100000"/>
            </a:lnSpc>
          </a:pPr>
          <a:r>
            <a:rPr lang="en-BE" dirty="0"/>
            <a:t>Subscribe to the monthly ccNSO newsletter:</a:t>
          </a:r>
          <a:br>
            <a:rPr lang="en-BE" dirty="0"/>
          </a:br>
          <a:r>
            <a:rPr lang="en-GB" dirty="0">
              <a:hlinkClick xmlns:r="http://schemas.openxmlformats.org/officeDocument/2006/relationships" r:id="rId2">
                <a:extLst>
                  <a:ext uri="{A12FA001-AC4F-418D-AE19-62706E023703}">
                    <ahyp:hlinkClr xmlns:ahyp="http://schemas.microsoft.com/office/drawing/2018/hyperlinkcolor" val="tx"/>
                  </a:ext>
                </a:extLst>
              </a:hlinkClick>
            </a:rPr>
            <a:t>https://community.icann.org/x/UgirBQ</a:t>
          </a:r>
          <a:r>
            <a:rPr lang="en-GB" dirty="0"/>
            <a:t> </a:t>
          </a:r>
          <a:endParaRPr lang="en-US" dirty="0"/>
        </a:p>
      </dgm:t>
    </dgm:pt>
    <dgm:pt modelId="{32A2CC7D-089C-4560-868C-3E6C0828EC96}" type="parTrans" cxnId="{6AC87040-105D-402A-BCF8-FB6133D34C99}">
      <dgm:prSet/>
      <dgm:spPr/>
      <dgm:t>
        <a:bodyPr/>
        <a:lstStyle/>
        <a:p>
          <a:endParaRPr lang="en-US" sz="2000"/>
        </a:p>
      </dgm:t>
    </dgm:pt>
    <dgm:pt modelId="{516A07A4-5A1D-4245-8DEA-42E876CEDE68}" type="sibTrans" cxnId="{6AC87040-105D-402A-BCF8-FB6133D34C99}">
      <dgm:prSet/>
      <dgm:spPr/>
      <dgm:t>
        <a:bodyPr/>
        <a:lstStyle/>
        <a:p>
          <a:endParaRPr lang="en-US"/>
        </a:p>
      </dgm:t>
    </dgm:pt>
    <dgm:pt modelId="{6CEE1F4D-611F-C64D-B39F-120A26992410}">
      <dgm:prSet/>
      <dgm:spPr/>
      <dgm:t>
        <a:bodyPr/>
        <a:lstStyle/>
        <a:p>
          <a:pPr>
            <a:lnSpc>
              <a:spcPct val="100000"/>
            </a:lnSpc>
          </a:pPr>
          <a:r>
            <a:rPr lang="en-US" dirty="0"/>
            <a:t>ICANN74 ccTLD News Sessions &amp; ccNSO Members Meeting</a:t>
          </a:r>
          <a:br>
            <a:rPr lang="en-US" dirty="0"/>
          </a:br>
          <a:r>
            <a:rPr lang="en-BE"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https://community.icann.org/x/sQh1Cw</a:t>
          </a:r>
          <a:endParaRPr lang="en-US" dirty="0">
            <a:solidFill>
              <a:schemeClr val="bg1"/>
            </a:solidFill>
          </a:endParaRPr>
        </a:p>
      </dgm:t>
    </dgm:pt>
    <dgm:pt modelId="{3702F547-6152-B548-BF70-61751EB7C78A}" type="parTrans" cxnId="{CF3EE8BE-7287-354A-9383-603C464FC782}">
      <dgm:prSet/>
      <dgm:spPr/>
      <dgm:t>
        <a:bodyPr/>
        <a:lstStyle/>
        <a:p>
          <a:endParaRPr lang="en-GB"/>
        </a:p>
      </dgm:t>
    </dgm:pt>
    <dgm:pt modelId="{920E055C-5C1E-804D-8652-42472D5608BC}" type="sibTrans" cxnId="{CF3EE8BE-7287-354A-9383-603C464FC782}">
      <dgm:prSet/>
      <dgm:spPr/>
      <dgm:t>
        <a:bodyPr/>
        <a:lstStyle/>
        <a:p>
          <a:endParaRPr lang="en-GB"/>
        </a:p>
      </dgm:t>
    </dgm:pt>
    <dgm:pt modelId="{DD2DB750-73CC-1048-BFED-187DD29B9DAB}" type="pres">
      <dgm:prSet presAssocID="{65473879-146A-468E-9873-BFABDE8EBC38}" presName="linear" presStyleCnt="0">
        <dgm:presLayoutVars>
          <dgm:animLvl val="lvl"/>
          <dgm:resizeHandles val="exact"/>
        </dgm:presLayoutVars>
      </dgm:prSet>
      <dgm:spPr/>
    </dgm:pt>
    <dgm:pt modelId="{88E6713A-DA2D-C344-B15B-287DC6517346}" type="pres">
      <dgm:prSet presAssocID="{A0E663CB-7668-45A0-84F0-EACF9BC81744}" presName="parentText" presStyleLbl="node1" presStyleIdx="0" presStyleCnt="3">
        <dgm:presLayoutVars>
          <dgm:chMax val="0"/>
          <dgm:bulletEnabled val="1"/>
        </dgm:presLayoutVars>
      </dgm:prSet>
      <dgm:spPr/>
    </dgm:pt>
    <dgm:pt modelId="{35352394-448B-704A-80C8-C53D9AF6EA04}" type="pres">
      <dgm:prSet presAssocID="{A0E663CB-7668-45A0-84F0-EACF9BC81744}" presName="childText" presStyleLbl="revTx" presStyleIdx="0" presStyleCnt="1">
        <dgm:presLayoutVars>
          <dgm:bulletEnabled val="1"/>
        </dgm:presLayoutVars>
      </dgm:prSet>
      <dgm:spPr/>
    </dgm:pt>
    <dgm:pt modelId="{9D994DBC-9356-8041-8A19-07DFFF4B8686}" type="pres">
      <dgm:prSet presAssocID="{83CA988C-8C7A-4671-ABBB-E579E7144BBF}" presName="parentText" presStyleLbl="node1" presStyleIdx="1" presStyleCnt="3">
        <dgm:presLayoutVars>
          <dgm:chMax val="0"/>
          <dgm:bulletEnabled val="1"/>
        </dgm:presLayoutVars>
      </dgm:prSet>
      <dgm:spPr/>
    </dgm:pt>
    <dgm:pt modelId="{7079EEA7-D48C-ED47-AA84-ACB4512BDA53}" type="pres">
      <dgm:prSet presAssocID="{516A07A4-5A1D-4245-8DEA-42E876CEDE68}" presName="spacer" presStyleCnt="0"/>
      <dgm:spPr/>
    </dgm:pt>
    <dgm:pt modelId="{27098F56-C47A-5345-9538-70FD29957570}" type="pres">
      <dgm:prSet presAssocID="{6CEE1F4D-611F-C64D-B39F-120A26992410}" presName="parentText" presStyleLbl="node1" presStyleIdx="2" presStyleCnt="3">
        <dgm:presLayoutVars>
          <dgm:chMax val="0"/>
          <dgm:bulletEnabled val="1"/>
        </dgm:presLayoutVars>
      </dgm:prSet>
      <dgm:spPr/>
    </dgm:pt>
  </dgm:ptLst>
  <dgm:cxnLst>
    <dgm:cxn modelId="{06DA1201-86BF-4D0B-A95E-C382DDD85B7C}" srcId="{65473879-146A-468E-9873-BFABDE8EBC38}" destId="{A0E663CB-7668-45A0-84F0-EACF9BC81744}" srcOrd="0" destOrd="0" parTransId="{0F406D32-043C-4127-905B-29F7D8A96360}" sibTransId="{BBBABF19-3F87-4462-A521-2690576D684F}"/>
    <dgm:cxn modelId="{1D57D107-6D6E-B54A-8556-344D74230B56}" type="presOf" srcId="{E8E2D6F1-39E3-4A97-9474-C6F911A77CD0}" destId="{35352394-448B-704A-80C8-C53D9AF6EA04}" srcOrd="0" destOrd="1" presId="urn:microsoft.com/office/officeart/2005/8/layout/vList2"/>
    <dgm:cxn modelId="{845BB539-78B9-944F-A082-1494BDB54170}" type="presOf" srcId="{625E35D7-37CF-4A97-A648-174C9BE0AD79}" destId="{35352394-448B-704A-80C8-C53D9AF6EA04}" srcOrd="0" destOrd="0" presId="urn:microsoft.com/office/officeart/2005/8/layout/vList2"/>
    <dgm:cxn modelId="{6AC87040-105D-402A-BCF8-FB6133D34C99}" srcId="{65473879-146A-468E-9873-BFABDE8EBC38}" destId="{83CA988C-8C7A-4671-ABBB-E579E7144BBF}" srcOrd="1" destOrd="0" parTransId="{32A2CC7D-089C-4560-868C-3E6C0828EC96}" sibTransId="{516A07A4-5A1D-4245-8DEA-42E876CEDE68}"/>
    <dgm:cxn modelId="{CC68A541-95AC-554E-A2C2-D14C6E052680}" type="presOf" srcId="{A0E663CB-7668-45A0-84F0-EACF9BC81744}" destId="{88E6713A-DA2D-C344-B15B-287DC6517346}" srcOrd="0" destOrd="0" presId="urn:microsoft.com/office/officeart/2005/8/layout/vList2"/>
    <dgm:cxn modelId="{8356D058-35B2-4836-AC8F-9F638C04A75E}" srcId="{A0E663CB-7668-45A0-84F0-EACF9BC81744}" destId="{E8E2D6F1-39E3-4A97-9474-C6F911A77CD0}" srcOrd="1" destOrd="0" parTransId="{9AD31C4B-DB06-4E2C-9BC1-1A8813FF6022}" sibTransId="{4F5BA082-254C-40F8-BF68-9E58A05A685D}"/>
    <dgm:cxn modelId="{0BCC1361-2D5B-47A0-B3D7-255A9CC5EC34}" srcId="{A0E663CB-7668-45A0-84F0-EACF9BC81744}" destId="{625E35D7-37CF-4A97-A648-174C9BE0AD79}" srcOrd="0" destOrd="0" parTransId="{5971827D-6D6A-453E-89FB-06D38781EFF4}" sibTransId="{85348501-D04D-4EB4-8F77-89333C01096F}"/>
    <dgm:cxn modelId="{32B27A64-4EE5-1D4E-9676-096413A3D8F7}" type="presOf" srcId="{6CEE1F4D-611F-C64D-B39F-120A26992410}" destId="{27098F56-C47A-5345-9538-70FD29957570}" srcOrd="0" destOrd="0" presId="urn:microsoft.com/office/officeart/2005/8/layout/vList2"/>
    <dgm:cxn modelId="{CF3EE8BE-7287-354A-9383-603C464FC782}" srcId="{65473879-146A-468E-9873-BFABDE8EBC38}" destId="{6CEE1F4D-611F-C64D-B39F-120A26992410}" srcOrd="2" destOrd="0" parTransId="{3702F547-6152-B548-BF70-61751EB7C78A}" sibTransId="{920E055C-5C1E-804D-8652-42472D5608BC}"/>
    <dgm:cxn modelId="{11663ED0-B015-C340-AE1B-8B0F59AC256E}" type="presOf" srcId="{83CA988C-8C7A-4671-ABBB-E579E7144BBF}" destId="{9D994DBC-9356-8041-8A19-07DFFF4B8686}" srcOrd="0" destOrd="0" presId="urn:microsoft.com/office/officeart/2005/8/layout/vList2"/>
    <dgm:cxn modelId="{6B609CDA-05FD-6142-A609-C5229E7834EA}" type="presOf" srcId="{65473879-146A-468E-9873-BFABDE8EBC38}" destId="{DD2DB750-73CC-1048-BFED-187DD29B9DAB}" srcOrd="0" destOrd="0" presId="urn:microsoft.com/office/officeart/2005/8/layout/vList2"/>
    <dgm:cxn modelId="{15DA23E0-CD6F-BA4E-8B8A-84E68360E663}" type="presParOf" srcId="{DD2DB750-73CC-1048-BFED-187DD29B9DAB}" destId="{88E6713A-DA2D-C344-B15B-287DC6517346}" srcOrd="0" destOrd="0" presId="urn:microsoft.com/office/officeart/2005/8/layout/vList2"/>
    <dgm:cxn modelId="{74CA95B8-E245-9C47-8F4F-67BBB47AC604}" type="presParOf" srcId="{DD2DB750-73CC-1048-BFED-187DD29B9DAB}" destId="{35352394-448B-704A-80C8-C53D9AF6EA04}" srcOrd="1" destOrd="0" presId="urn:microsoft.com/office/officeart/2005/8/layout/vList2"/>
    <dgm:cxn modelId="{32B58D9A-8EA5-7940-B840-CD8EB63CE764}" type="presParOf" srcId="{DD2DB750-73CC-1048-BFED-187DD29B9DAB}" destId="{9D994DBC-9356-8041-8A19-07DFFF4B8686}" srcOrd="2" destOrd="0" presId="urn:microsoft.com/office/officeart/2005/8/layout/vList2"/>
    <dgm:cxn modelId="{7C6CF148-89A9-F349-8AD8-76F08D2D35E6}" type="presParOf" srcId="{DD2DB750-73CC-1048-BFED-187DD29B9DAB}" destId="{7079EEA7-D48C-ED47-AA84-ACB4512BDA53}" srcOrd="3" destOrd="0" presId="urn:microsoft.com/office/officeart/2005/8/layout/vList2"/>
    <dgm:cxn modelId="{5D8DF901-0395-004F-9CD9-637F3DD820CA}" type="presParOf" srcId="{DD2DB750-73CC-1048-BFED-187DD29B9DAB}" destId="{27098F56-C47A-5345-9538-70FD2995757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805C7-D0F8-114F-82D3-23B13876A848}">
      <dsp:nvSpPr>
        <dsp:cNvPr id="0" name=""/>
        <dsp:cNvSpPr/>
      </dsp:nvSpPr>
      <dsp:spPr>
        <a:xfrm>
          <a:off x="792895" y="1062"/>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DNS Abuse Standing Committee (</a:t>
          </a:r>
          <a:r>
            <a:rPr lang="en-US" sz="1800" b="1" kern="1200" dirty="0"/>
            <a:t>DASC</a:t>
          </a:r>
          <a:r>
            <a:rPr lang="en-US" sz="1800" kern="1200" dirty="0"/>
            <a:t>)</a:t>
          </a:r>
          <a:endParaRPr lang="en-US" sz="1800" kern="1200" dirty="0">
            <a:solidFill>
              <a:schemeClr val="tx1"/>
            </a:solidFill>
            <a:highlight>
              <a:srgbClr val="FFFF00"/>
            </a:highlight>
          </a:endParaRPr>
        </a:p>
      </dsp:txBody>
      <dsp:txXfrm>
        <a:off x="792895" y="1062"/>
        <a:ext cx="1995892" cy="1197535"/>
      </dsp:txXfrm>
    </dsp:sp>
    <dsp:sp modelId="{E0737E1D-4A31-734C-9150-1C70CEDA0A5F}">
      <dsp:nvSpPr>
        <dsp:cNvPr id="0" name=""/>
        <dsp:cNvSpPr/>
      </dsp:nvSpPr>
      <dsp:spPr>
        <a:xfrm>
          <a:off x="2988377" y="1062"/>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Outreach and Involvement Standing Committee (</a:t>
          </a:r>
          <a:r>
            <a:rPr lang="en-US" sz="1800" b="1" kern="1200"/>
            <a:t>OISC</a:t>
          </a:r>
          <a:r>
            <a:rPr lang="en-US" sz="1800" kern="1200"/>
            <a:t>)</a:t>
          </a:r>
        </a:p>
      </dsp:txBody>
      <dsp:txXfrm>
        <a:off x="2988377" y="1062"/>
        <a:ext cx="1995892" cy="1197535"/>
      </dsp:txXfrm>
    </dsp:sp>
    <dsp:sp modelId="{A291E74F-2831-7347-9385-698061AE660E}">
      <dsp:nvSpPr>
        <dsp:cNvPr id="0" name=""/>
        <dsp:cNvSpPr/>
      </dsp:nvSpPr>
      <dsp:spPr>
        <a:xfrm>
          <a:off x="5183858" y="1062"/>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Strategic and Operational Planning Committee (</a:t>
          </a:r>
          <a:r>
            <a:rPr lang="en-US" sz="1800" b="1" kern="1200"/>
            <a:t>SOPC</a:t>
          </a:r>
          <a:r>
            <a:rPr lang="en-US" sz="1800" kern="1200"/>
            <a:t>)</a:t>
          </a:r>
        </a:p>
      </dsp:txBody>
      <dsp:txXfrm>
        <a:off x="5183858" y="1062"/>
        <a:ext cx="1995892" cy="1197535"/>
      </dsp:txXfrm>
    </dsp:sp>
    <dsp:sp modelId="{C2412AFC-3137-BB47-9CDB-3B02A6FB544E}">
      <dsp:nvSpPr>
        <dsp:cNvPr id="0" name=""/>
        <dsp:cNvSpPr/>
      </dsp:nvSpPr>
      <dsp:spPr>
        <a:xfrm>
          <a:off x="7379340" y="1062"/>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Meetings Programme Committee (</a:t>
          </a:r>
          <a:r>
            <a:rPr lang="en-US" sz="1800" b="1" kern="1200"/>
            <a:t>MPC</a:t>
          </a:r>
          <a:r>
            <a:rPr lang="en-US" sz="1800" kern="1200"/>
            <a:t>)</a:t>
          </a:r>
        </a:p>
      </dsp:txBody>
      <dsp:txXfrm>
        <a:off x="7379340" y="1062"/>
        <a:ext cx="1995892" cy="1197535"/>
      </dsp:txXfrm>
    </dsp:sp>
    <dsp:sp modelId="{0A094386-1AF6-294A-9383-86ECCA7C62D6}">
      <dsp:nvSpPr>
        <dsp:cNvPr id="0" name=""/>
        <dsp:cNvSpPr/>
      </dsp:nvSpPr>
      <dsp:spPr>
        <a:xfrm>
          <a:off x="792895" y="1398187"/>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ccNSO Internet Governance Liaison Committee (</a:t>
          </a:r>
          <a:r>
            <a:rPr lang="en-US" sz="1800" b="1" kern="1200"/>
            <a:t>IGLC</a:t>
          </a:r>
          <a:r>
            <a:rPr lang="en-US" sz="1800" kern="1200"/>
            <a:t>)</a:t>
          </a:r>
        </a:p>
      </dsp:txBody>
      <dsp:txXfrm>
        <a:off x="792895" y="1398187"/>
        <a:ext cx="1995892" cy="1197535"/>
      </dsp:txXfrm>
    </dsp:sp>
    <dsp:sp modelId="{4825BFF2-C730-8B4D-B1FB-2F9631A39C81}">
      <dsp:nvSpPr>
        <dsp:cNvPr id="0" name=""/>
        <dsp:cNvSpPr/>
      </dsp:nvSpPr>
      <dsp:spPr>
        <a:xfrm>
          <a:off x="2988377" y="1398187"/>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TLD-OPS Standing Committee (</a:t>
          </a:r>
          <a:r>
            <a:rPr lang="en-US" sz="1800" b="1" kern="1200"/>
            <a:t>TLD-OPS</a:t>
          </a:r>
          <a:r>
            <a:rPr lang="en-US" sz="1800" kern="1200"/>
            <a:t>)</a:t>
          </a:r>
        </a:p>
      </dsp:txBody>
      <dsp:txXfrm>
        <a:off x="2988377" y="1398187"/>
        <a:ext cx="1995892" cy="1197535"/>
      </dsp:txXfrm>
    </dsp:sp>
    <dsp:sp modelId="{3FC6DBD6-19F1-6C47-804F-ED39676BB33B}">
      <dsp:nvSpPr>
        <dsp:cNvPr id="0" name=""/>
        <dsp:cNvSpPr/>
      </dsp:nvSpPr>
      <dsp:spPr>
        <a:xfrm>
          <a:off x="5183858" y="1398187"/>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Technical Working Group </a:t>
          </a:r>
          <a:r>
            <a:rPr lang="en-US" sz="1800" b="1" kern="1200" dirty="0"/>
            <a:t>(Tech Day)</a:t>
          </a:r>
        </a:p>
      </dsp:txBody>
      <dsp:txXfrm>
        <a:off x="5183858" y="1398187"/>
        <a:ext cx="1995892" cy="1197535"/>
      </dsp:txXfrm>
    </dsp:sp>
    <dsp:sp modelId="{680C4E7E-FAEF-3F42-BC78-3C9A6B1DD33C}">
      <dsp:nvSpPr>
        <dsp:cNvPr id="0" name=""/>
        <dsp:cNvSpPr/>
      </dsp:nvSpPr>
      <dsp:spPr>
        <a:xfrm>
          <a:off x="7379340" y="1398187"/>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Guidelines Review Committee (</a:t>
          </a:r>
          <a:r>
            <a:rPr lang="en-US" sz="1800" b="1" kern="1200"/>
            <a:t>GRC</a:t>
          </a:r>
          <a:r>
            <a:rPr lang="en-US" sz="1800" kern="1200"/>
            <a:t>)</a:t>
          </a:r>
        </a:p>
      </dsp:txBody>
      <dsp:txXfrm>
        <a:off x="7379340" y="1398187"/>
        <a:ext cx="1995892" cy="1197535"/>
      </dsp:txXfrm>
    </dsp:sp>
    <dsp:sp modelId="{B0E40BA6-DE0B-B442-884D-CC67C4A2E7EC}">
      <dsp:nvSpPr>
        <dsp:cNvPr id="0" name=""/>
        <dsp:cNvSpPr/>
      </dsp:nvSpPr>
      <dsp:spPr>
        <a:xfrm>
          <a:off x="792895" y="2795311"/>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ccPDP3: Retirement WG</a:t>
          </a:r>
        </a:p>
      </dsp:txBody>
      <dsp:txXfrm>
        <a:off x="792895" y="2795311"/>
        <a:ext cx="1995892" cy="1197535"/>
      </dsp:txXfrm>
    </dsp:sp>
    <dsp:sp modelId="{0535F124-0D6F-F241-801F-C08D849684A1}">
      <dsp:nvSpPr>
        <dsp:cNvPr id="0" name=""/>
        <dsp:cNvSpPr/>
      </dsp:nvSpPr>
      <dsp:spPr>
        <a:xfrm>
          <a:off x="2988377" y="2795311"/>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ccPDP3: Review Mechanisms WG</a:t>
          </a:r>
        </a:p>
      </dsp:txBody>
      <dsp:txXfrm>
        <a:off x="2988377" y="2795311"/>
        <a:ext cx="1995892" cy="1197535"/>
      </dsp:txXfrm>
    </dsp:sp>
    <dsp:sp modelId="{7B73D0A2-0E26-7445-BBFE-963AA377EEFD}">
      <dsp:nvSpPr>
        <dsp:cNvPr id="0" name=""/>
        <dsp:cNvSpPr/>
      </dsp:nvSpPr>
      <dsp:spPr>
        <a:xfrm>
          <a:off x="5183858" y="2795311"/>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ccPDP4: IDN policy WG</a:t>
          </a:r>
        </a:p>
      </dsp:txBody>
      <dsp:txXfrm>
        <a:off x="5183858" y="2795311"/>
        <a:ext cx="1995892" cy="1197535"/>
      </dsp:txXfrm>
    </dsp:sp>
    <dsp:sp modelId="{7C42CA99-02DC-7D44-8243-C83AF388DD65}">
      <dsp:nvSpPr>
        <dsp:cNvPr id="0" name=""/>
        <dsp:cNvSpPr/>
      </dsp:nvSpPr>
      <dsp:spPr>
        <a:xfrm>
          <a:off x="7379340" y="2795311"/>
          <a:ext cx="1995892" cy="1197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Council Triage Committee</a:t>
          </a:r>
        </a:p>
      </dsp:txBody>
      <dsp:txXfrm>
        <a:off x="7379340" y="2795311"/>
        <a:ext cx="1995892" cy="1197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6713A-DA2D-C344-B15B-287DC6517346}">
      <dsp:nvSpPr>
        <dsp:cNvPr id="0" name=""/>
        <dsp:cNvSpPr/>
      </dsp:nvSpPr>
      <dsp:spPr>
        <a:xfrm>
          <a:off x="0" y="60385"/>
          <a:ext cx="10914334" cy="737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100000"/>
            </a:lnSpc>
            <a:spcBef>
              <a:spcPct val="0"/>
            </a:spcBef>
            <a:spcAft>
              <a:spcPct val="35000"/>
            </a:spcAft>
            <a:buNone/>
          </a:pPr>
          <a:r>
            <a:rPr lang="en-BE" sz="1500" u="none" kern="1200" dirty="0"/>
            <a:t>ccNSO workspace for newcomers:</a:t>
          </a:r>
        </a:p>
        <a:p>
          <a:pPr marL="0" lvl="0" indent="0" algn="l" defTabSz="666750">
            <a:lnSpc>
              <a:spcPct val="100000"/>
            </a:lnSpc>
            <a:spcBef>
              <a:spcPct val="0"/>
            </a:spcBef>
            <a:spcAft>
              <a:spcPct val="35000"/>
            </a:spcAft>
            <a:buNone/>
          </a:pPr>
          <a:r>
            <a:rPr lang="en-GB" sz="1500" kern="1200" dirty="0">
              <a:hlinkClick xmlns:r="http://schemas.openxmlformats.org/officeDocument/2006/relationships" r:id="rId1">
                <a:extLst>
                  <a:ext uri="{A12FA001-AC4F-418D-AE19-62706E023703}">
                    <ahyp:hlinkClr xmlns:ahyp="http://schemas.microsoft.com/office/drawing/2018/hyperlinkcolor" val="tx"/>
                  </a:ext>
                </a:extLst>
              </a:hlinkClick>
            </a:rPr>
            <a:t>https://community.icann.org/x/dWHwAw</a:t>
          </a:r>
          <a:r>
            <a:rPr lang="en-GB" sz="1500" kern="1200" dirty="0"/>
            <a:t> </a:t>
          </a:r>
          <a:endParaRPr lang="en-US" sz="1500" kern="1200" dirty="0"/>
        </a:p>
      </dsp:txBody>
      <dsp:txXfrm>
        <a:off x="35982" y="96367"/>
        <a:ext cx="10842370" cy="665135"/>
      </dsp:txXfrm>
    </dsp:sp>
    <dsp:sp modelId="{35352394-448B-704A-80C8-C53D9AF6EA04}">
      <dsp:nvSpPr>
        <dsp:cNvPr id="0" name=""/>
        <dsp:cNvSpPr/>
      </dsp:nvSpPr>
      <dsp:spPr>
        <a:xfrm>
          <a:off x="0" y="797485"/>
          <a:ext cx="10914334" cy="45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530" tIns="19050" rIns="106680" bIns="19050" numCol="1" spcCol="1270" anchor="t" anchorCtr="0">
          <a:noAutofit/>
        </a:bodyPr>
        <a:lstStyle/>
        <a:p>
          <a:pPr marL="114300" lvl="1" indent="-114300" algn="l" defTabSz="533400">
            <a:lnSpc>
              <a:spcPct val="100000"/>
            </a:lnSpc>
            <a:spcBef>
              <a:spcPct val="0"/>
            </a:spcBef>
            <a:spcAft>
              <a:spcPct val="20000"/>
            </a:spcAft>
            <a:buChar char="•"/>
          </a:pPr>
          <a:r>
            <a:rPr lang="en-BE" sz="1200" kern="1200"/>
            <a:t>Consult the Quick Guide to the ccNSO</a:t>
          </a:r>
          <a:endParaRPr lang="en-US" sz="1200" kern="1200"/>
        </a:p>
        <a:p>
          <a:pPr marL="114300" lvl="1" indent="-114300" algn="l" defTabSz="533400">
            <a:lnSpc>
              <a:spcPct val="100000"/>
            </a:lnSpc>
            <a:spcBef>
              <a:spcPct val="0"/>
            </a:spcBef>
            <a:spcAft>
              <a:spcPct val="20000"/>
            </a:spcAft>
            <a:buChar char="•"/>
          </a:pPr>
          <a:r>
            <a:rPr lang="en-BE" sz="1200" kern="1200"/>
            <a:t>Enroll in the ICANN Learn Course</a:t>
          </a:r>
          <a:endParaRPr lang="en-US" sz="1200" kern="1200"/>
        </a:p>
      </dsp:txBody>
      <dsp:txXfrm>
        <a:off x="0" y="797485"/>
        <a:ext cx="10914334" cy="450225"/>
      </dsp:txXfrm>
    </dsp:sp>
    <dsp:sp modelId="{9D994DBC-9356-8041-8A19-07DFFF4B8686}">
      <dsp:nvSpPr>
        <dsp:cNvPr id="0" name=""/>
        <dsp:cNvSpPr/>
      </dsp:nvSpPr>
      <dsp:spPr>
        <a:xfrm>
          <a:off x="0" y="1247710"/>
          <a:ext cx="10914334" cy="737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100000"/>
            </a:lnSpc>
            <a:spcBef>
              <a:spcPct val="0"/>
            </a:spcBef>
            <a:spcAft>
              <a:spcPct val="35000"/>
            </a:spcAft>
            <a:buNone/>
          </a:pPr>
          <a:r>
            <a:rPr lang="en-BE" sz="1500" kern="1200" dirty="0"/>
            <a:t>Subscribe to the monthly ccNSO newsletter:</a:t>
          </a:r>
          <a:br>
            <a:rPr lang="en-BE" sz="1500" kern="1200" dirty="0"/>
          </a:br>
          <a:r>
            <a:rPr lang="en-GB" sz="1500" kern="1200" dirty="0">
              <a:hlinkClick xmlns:r="http://schemas.openxmlformats.org/officeDocument/2006/relationships" r:id="rId2">
                <a:extLst>
                  <a:ext uri="{A12FA001-AC4F-418D-AE19-62706E023703}">
                    <ahyp:hlinkClr xmlns:ahyp="http://schemas.microsoft.com/office/drawing/2018/hyperlinkcolor" val="tx"/>
                  </a:ext>
                </a:extLst>
              </a:hlinkClick>
            </a:rPr>
            <a:t>https://community.icann.org/x/UgirBQ</a:t>
          </a:r>
          <a:r>
            <a:rPr lang="en-GB" sz="1500" kern="1200" dirty="0"/>
            <a:t> </a:t>
          </a:r>
          <a:endParaRPr lang="en-US" sz="1500" kern="1200" dirty="0"/>
        </a:p>
      </dsp:txBody>
      <dsp:txXfrm>
        <a:off x="35982" y="1283692"/>
        <a:ext cx="10842370" cy="665135"/>
      </dsp:txXfrm>
    </dsp:sp>
    <dsp:sp modelId="{27098F56-C47A-5345-9538-70FD29957570}">
      <dsp:nvSpPr>
        <dsp:cNvPr id="0" name=""/>
        <dsp:cNvSpPr/>
      </dsp:nvSpPr>
      <dsp:spPr>
        <a:xfrm>
          <a:off x="0" y="2028010"/>
          <a:ext cx="10914334" cy="7370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100000"/>
            </a:lnSpc>
            <a:spcBef>
              <a:spcPct val="0"/>
            </a:spcBef>
            <a:spcAft>
              <a:spcPct val="35000"/>
            </a:spcAft>
            <a:buNone/>
          </a:pPr>
          <a:r>
            <a:rPr lang="en-US" sz="1500" kern="1200" dirty="0"/>
            <a:t>ICANN74 ccTLD News Sessions &amp; ccNSO Members Meeting</a:t>
          </a:r>
          <a:br>
            <a:rPr lang="en-US" sz="1500" kern="1200" dirty="0"/>
          </a:br>
          <a:r>
            <a:rPr lang="en-BE" sz="15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https://community.icann.org/x/sQh1Cw</a:t>
          </a:r>
          <a:endParaRPr lang="en-US" sz="1500" kern="1200" dirty="0">
            <a:solidFill>
              <a:schemeClr val="bg1"/>
            </a:solidFill>
          </a:endParaRPr>
        </a:p>
      </dsp:txBody>
      <dsp:txXfrm>
        <a:off x="35982" y="2063992"/>
        <a:ext cx="10842370" cy="6651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135B0-F9CC-6F43-BF1B-D1C21E4BDF8D}" type="datetimeFigureOut">
              <a:rPr lang="en-GB" smtClean="0"/>
              <a:t>09/06/2022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7C41A-BF62-B148-A1E6-7F079C70EDDA}" type="slidenum">
              <a:rPr lang="en-GB" smtClean="0"/>
              <a:t>‹#›</a:t>
            </a:fld>
            <a:endParaRPr lang="en-GB"/>
          </a:p>
        </p:txBody>
      </p:sp>
    </p:spTree>
    <p:extLst>
      <p:ext uri="{BB962C8B-B14F-4D97-AF65-F5344CB8AC3E}">
        <p14:creationId xmlns:p14="http://schemas.microsoft.com/office/powerpoint/2010/main" val="118385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7b0b285f25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7b0b285f25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a:r>
              <a:rPr lang="en-GB" sz="1200" b="0" i="0" u="none" strike="noStrike" cap="none" dirty="0">
                <a:solidFill>
                  <a:schemeClr val="dk1"/>
                </a:solidFill>
                <a:effectLst/>
                <a:highlight>
                  <a:srgbClr val="FFFFFF"/>
                </a:highlight>
                <a:latin typeface="Calibri"/>
                <a:ea typeface="Calibri"/>
                <a:cs typeface="Calibri"/>
                <a:sym typeface="Calibri"/>
              </a:rPr>
              <a:t>The breakdown of the composition is as follows: The ccNSO has 18 </a:t>
            </a:r>
            <a:r>
              <a:rPr lang="en-GB" sz="1200" b="0" i="0" u="none" strike="noStrike" cap="none" dirty="0" err="1">
                <a:solidFill>
                  <a:schemeClr val="dk1"/>
                </a:solidFill>
                <a:effectLst/>
                <a:highlight>
                  <a:srgbClr val="FFFFFF"/>
                </a:highlight>
                <a:latin typeface="Calibri"/>
                <a:ea typeface="Calibri"/>
                <a:cs typeface="Calibri"/>
                <a:sym typeface="Calibri"/>
              </a:rPr>
              <a:t>councilors</a:t>
            </a:r>
            <a:r>
              <a:rPr lang="en-GB" sz="1200" b="0" i="0" u="none" strike="noStrike" cap="none" dirty="0">
                <a:solidFill>
                  <a:schemeClr val="dk1"/>
                </a:solidFill>
                <a:effectLst/>
                <a:highlight>
                  <a:srgbClr val="FFFFFF"/>
                </a:highlight>
                <a:latin typeface="Calibri"/>
                <a:ea typeface="Calibri"/>
                <a:cs typeface="Calibri"/>
                <a:sym typeface="Calibri"/>
              </a:rPr>
              <a:t>, 15 of whom are appointed by ccNSO members and 3 of whom are selected by the ICANN Nominating Committee. </a:t>
            </a:r>
            <a:endParaRPr lang="en-GB" b="0" dirty="0">
              <a:effectLst/>
              <a:highlight>
                <a:srgbClr val="FFFFFF"/>
              </a:highlight>
            </a:endParaRPr>
          </a:p>
          <a:p>
            <a:pPr rtl="0"/>
            <a:br>
              <a:rPr lang="en-GB" b="0" dirty="0">
                <a:effectLst/>
                <a:highlight>
                  <a:srgbClr val="FFFFFF"/>
                </a:highlight>
              </a:rPr>
            </a:br>
            <a:r>
              <a:rPr lang="en-GB" sz="1200" b="0" i="0" u="none" strike="noStrike" cap="none" dirty="0">
                <a:solidFill>
                  <a:schemeClr val="dk1"/>
                </a:solidFill>
                <a:effectLst/>
                <a:highlight>
                  <a:srgbClr val="FFFFFF"/>
                </a:highlight>
                <a:latin typeface="Calibri"/>
                <a:ea typeface="Calibri"/>
                <a:cs typeface="Calibri"/>
                <a:sym typeface="Calibri"/>
              </a:rPr>
              <a:t>ICANN has five Geographic Regions: </a:t>
            </a:r>
            <a:endParaRPr lang="en-GB" b="0" dirty="0">
              <a:effectLst/>
              <a:highlight>
                <a:srgbClr val="FFFFFF"/>
              </a:highlight>
            </a:endParaRPr>
          </a:p>
          <a:p>
            <a:pPr rtl="0"/>
            <a:r>
              <a:rPr lang="en-GB" sz="1200" b="0" i="0" u="none" strike="noStrike" cap="none" dirty="0">
                <a:solidFill>
                  <a:schemeClr val="dk1"/>
                </a:solidFill>
                <a:effectLst/>
                <a:highlight>
                  <a:srgbClr val="FFFFFF"/>
                </a:highlight>
                <a:latin typeface="Calibri"/>
                <a:ea typeface="Calibri"/>
                <a:cs typeface="Calibri"/>
                <a:sym typeface="Calibri"/>
              </a:rPr>
              <a:t>(a) Africa</a:t>
            </a:r>
            <a:endParaRPr lang="en-GB" b="0" dirty="0">
              <a:effectLst/>
              <a:highlight>
                <a:srgbClr val="FFFFFF"/>
              </a:highlight>
            </a:endParaRPr>
          </a:p>
          <a:p>
            <a:pPr rtl="0"/>
            <a:r>
              <a:rPr lang="en-GB" sz="1200" b="0" i="0" u="none" strike="noStrike" cap="none" dirty="0">
                <a:solidFill>
                  <a:schemeClr val="dk1"/>
                </a:solidFill>
                <a:effectLst/>
                <a:highlight>
                  <a:srgbClr val="FFFFFF"/>
                </a:highlight>
                <a:latin typeface="Calibri"/>
                <a:ea typeface="Calibri"/>
                <a:cs typeface="Calibri"/>
                <a:sym typeface="Calibri"/>
              </a:rPr>
              <a:t>(b) Asia/Australia/Pacific</a:t>
            </a:r>
            <a:br>
              <a:rPr lang="en-GB" sz="1200" b="0" i="0" u="none" strike="noStrike" cap="none" dirty="0">
                <a:solidFill>
                  <a:schemeClr val="dk1"/>
                </a:solidFill>
                <a:effectLst/>
                <a:highlight>
                  <a:srgbClr val="FFFFFF"/>
                </a:highlight>
                <a:latin typeface="Calibri"/>
                <a:ea typeface="Calibri"/>
                <a:cs typeface="Calibri"/>
                <a:sym typeface="Calibri"/>
              </a:rPr>
            </a:br>
            <a:r>
              <a:rPr lang="en-GB" sz="1200" b="0" i="0" u="none" strike="noStrike" cap="none" dirty="0">
                <a:solidFill>
                  <a:schemeClr val="dk1"/>
                </a:solidFill>
                <a:effectLst/>
                <a:highlight>
                  <a:srgbClr val="FFFFFF"/>
                </a:highlight>
                <a:latin typeface="Calibri"/>
                <a:ea typeface="Calibri"/>
                <a:cs typeface="Calibri"/>
                <a:sym typeface="Calibri"/>
              </a:rPr>
              <a:t>(c) Europe</a:t>
            </a:r>
            <a:endParaRPr lang="en-GB" b="0" dirty="0">
              <a:effectLst/>
              <a:highlight>
                <a:srgbClr val="FFFFFF"/>
              </a:highlight>
            </a:endParaRPr>
          </a:p>
          <a:p>
            <a:pPr rtl="0"/>
            <a:r>
              <a:rPr lang="en-GB" sz="1200" b="0" i="0" u="none" strike="noStrike" cap="none" dirty="0">
                <a:solidFill>
                  <a:schemeClr val="dk1"/>
                </a:solidFill>
                <a:effectLst/>
                <a:highlight>
                  <a:srgbClr val="FFFFFF"/>
                </a:highlight>
                <a:latin typeface="Calibri"/>
                <a:ea typeface="Calibri"/>
                <a:cs typeface="Calibri"/>
                <a:sym typeface="Calibri"/>
              </a:rPr>
              <a:t>(d) Latin America/Caribbean islands</a:t>
            </a:r>
            <a:endParaRPr lang="en-GB" b="0" dirty="0">
              <a:effectLst/>
              <a:highlight>
                <a:srgbClr val="FFFFFF"/>
              </a:highlight>
            </a:endParaRPr>
          </a:p>
          <a:p>
            <a:pPr rtl="0"/>
            <a:r>
              <a:rPr lang="en-GB" sz="1200" b="0" i="0" u="none" strike="noStrike" cap="none" dirty="0">
                <a:solidFill>
                  <a:schemeClr val="dk1"/>
                </a:solidFill>
                <a:effectLst/>
                <a:highlight>
                  <a:srgbClr val="FFFFFF"/>
                </a:highlight>
                <a:latin typeface="Calibri"/>
                <a:ea typeface="Calibri"/>
                <a:cs typeface="Calibri"/>
                <a:sym typeface="Calibri"/>
              </a:rPr>
              <a:t>(e) North America</a:t>
            </a:r>
            <a:endParaRPr lang="en-GB" b="0" dirty="0">
              <a:effectLst/>
              <a:highlight>
                <a:srgbClr val="FFFFFF"/>
              </a:highlight>
            </a:endParaRPr>
          </a:p>
          <a:p>
            <a:pPr rtl="0"/>
            <a:br>
              <a:rPr lang="en-GB" b="0" dirty="0">
                <a:effectLst/>
                <a:highlight>
                  <a:srgbClr val="FFFFFF"/>
                </a:highlight>
              </a:rPr>
            </a:br>
            <a:r>
              <a:rPr lang="en-GB" sz="1200" b="0" i="0" u="none" strike="noStrike" cap="none" dirty="0">
                <a:solidFill>
                  <a:schemeClr val="dk1"/>
                </a:solidFill>
                <a:effectLst/>
                <a:highlight>
                  <a:srgbClr val="FFFFFF"/>
                </a:highlight>
                <a:latin typeface="Calibri"/>
                <a:ea typeface="Calibri"/>
                <a:cs typeface="Calibri"/>
                <a:sym typeface="Calibri"/>
              </a:rPr>
              <a:t>The ccNSO members for each Geographic Region elect three </a:t>
            </a:r>
            <a:r>
              <a:rPr lang="en-GB" sz="1200" b="0" i="0" u="none" strike="noStrike" cap="none" dirty="0" err="1">
                <a:solidFill>
                  <a:schemeClr val="dk1"/>
                </a:solidFill>
                <a:effectLst/>
                <a:highlight>
                  <a:srgbClr val="FFFFFF"/>
                </a:highlight>
                <a:latin typeface="Calibri"/>
                <a:ea typeface="Calibri"/>
                <a:cs typeface="Calibri"/>
                <a:sym typeface="Calibri"/>
              </a:rPr>
              <a:t>councilors</a:t>
            </a:r>
            <a:r>
              <a:rPr lang="en-GB" sz="1200" b="0" i="0" u="none" strike="noStrike" cap="none" dirty="0">
                <a:solidFill>
                  <a:schemeClr val="dk1"/>
                </a:solidFill>
                <a:effectLst/>
                <a:highlight>
                  <a:srgbClr val="FFFFFF"/>
                </a:highlight>
                <a:latin typeface="Calibri"/>
                <a:ea typeface="Calibri"/>
                <a:cs typeface="Calibri"/>
                <a:sym typeface="Calibri"/>
              </a:rPr>
              <a:t> per region. All </a:t>
            </a:r>
            <a:r>
              <a:rPr lang="en-GB" sz="1200" b="0" i="0" u="none" strike="noStrike" cap="none" dirty="0" err="1">
                <a:solidFill>
                  <a:schemeClr val="dk1"/>
                </a:solidFill>
                <a:effectLst/>
                <a:highlight>
                  <a:srgbClr val="FFFFFF"/>
                </a:highlight>
                <a:latin typeface="Calibri"/>
                <a:ea typeface="Calibri"/>
                <a:cs typeface="Calibri"/>
                <a:sym typeface="Calibri"/>
              </a:rPr>
              <a:t>councilors</a:t>
            </a:r>
            <a:r>
              <a:rPr lang="en-GB" sz="1200" b="0" i="0" u="none" strike="noStrike" cap="none" dirty="0">
                <a:solidFill>
                  <a:schemeClr val="dk1"/>
                </a:solidFill>
                <a:effectLst/>
                <a:highlight>
                  <a:srgbClr val="FFFFFF"/>
                </a:highlight>
                <a:latin typeface="Calibri"/>
                <a:ea typeface="Calibri"/>
                <a:cs typeface="Calibri"/>
                <a:sym typeface="Calibri"/>
              </a:rPr>
              <a:t> are appointed for a three-year term and can be re-appointed. Each year, the Council elects its chair and two vice chairs. The chair of the Council is also chair of the ccNSO. </a:t>
            </a:r>
            <a:endParaRPr lang="en-GB" b="0" dirty="0">
              <a:effectLst/>
              <a:highlight>
                <a:srgbClr val="FFFFFF"/>
              </a:highlight>
            </a:endParaRPr>
          </a:p>
          <a:p>
            <a:br>
              <a:rPr lang="en-GB" dirty="0">
                <a:highlight>
                  <a:srgbClr val="FFFFFF"/>
                </a:highlight>
              </a:rPr>
            </a:br>
            <a:endParaRPr dirty="0"/>
          </a:p>
        </p:txBody>
      </p:sp>
      <p:sp>
        <p:nvSpPr>
          <p:cNvPr id="647" name="Google Shape;647;g7b0b285f25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121244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8d888b4c1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Current councillors</a:t>
            </a:r>
            <a:endParaRPr/>
          </a:p>
        </p:txBody>
      </p:sp>
      <p:sp>
        <p:nvSpPr>
          <p:cNvPr id="699" name="Google Shape;699;gd8d888b4c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84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ccTLD community webinar is especially targeted at those that are new to the ccNSO, or want to learn more about the work of the ccNSO, and how to contribute</a:t>
            </a:r>
          </a:p>
        </p:txBody>
      </p:sp>
      <p:sp>
        <p:nvSpPr>
          <p:cNvPr id="4" name="Slide Number Placeholder 3"/>
          <p:cNvSpPr>
            <a:spLocks noGrp="1"/>
          </p:cNvSpPr>
          <p:nvPr>
            <p:ph type="sldNum" sz="quarter" idx="5"/>
          </p:nvPr>
        </p:nvSpPr>
        <p:spPr/>
        <p:txBody>
          <a:bodyPr/>
          <a:lstStyle/>
          <a:p>
            <a:fld id="{F1D3310C-2BED-5346-9823-5E82AE8D9E53}" type="slidenum">
              <a:rPr lang="en-BE" smtClean="0"/>
              <a:t>14</a:t>
            </a:fld>
            <a:endParaRPr lang="en-BE"/>
          </a:p>
        </p:txBody>
      </p:sp>
    </p:spTree>
    <p:extLst>
      <p:ext uri="{BB962C8B-B14F-4D97-AF65-F5344CB8AC3E}">
        <p14:creationId xmlns:p14="http://schemas.microsoft.com/office/powerpoint/2010/main" val="114834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ED79-2478-2948-BABC-9ADB7DC154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BD55F3F-C352-1A40-9949-CE041400E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97F0964-8D3A-8E4D-A480-1A23CB5301AF}"/>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5" name="Footer Placeholder 4">
            <a:extLst>
              <a:ext uri="{FF2B5EF4-FFF2-40B4-BE49-F238E27FC236}">
                <a16:creationId xmlns:a16="http://schemas.microsoft.com/office/drawing/2014/main" id="{87BA3FB4-0EA0-6346-A13A-C20AF8950E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393297-5D6F-5645-950D-2CBF890B319F}"/>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2757389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0525-30CB-3646-AD38-E14B8CDAF6E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2503243-D4A1-E145-BB19-0A2494F19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F76A269-7272-C049-A246-08DFAF522215}"/>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5" name="Footer Placeholder 4">
            <a:extLst>
              <a:ext uri="{FF2B5EF4-FFF2-40B4-BE49-F238E27FC236}">
                <a16:creationId xmlns:a16="http://schemas.microsoft.com/office/drawing/2014/main" id="{A8B5D0F1-795C-3E46-9F88-7AE4AB426A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5981B4-3758-374D-A66C-33A54D124C45}"/>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294425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B76F7-D429-734F-BFC3-9E7744752B6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FC6BD8B-59E7-6A4D-B123-529F1642B03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F5DB06-AE39-D840-9658-4FDFD5DB65C4}"/>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5" name="Footer Placeholder 4">
            <a:extLst>
              <a:ext uri="{FF2B5EF4-FFF2-40B4-BE49-F238E27FC236}">
                <a16:creationId xmlns:a16="http://schemas.microsoft.com/office/drawing/2014/main" id="{E7518979-1B5C-0A45-AA64-0039855B52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D8F693-BDEF-5F42-8546-C0A6A53CACDF}"/>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867674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3"/>
          <p:cNvSpPr/>
          <p:nvPr/>
        </p:nvSpPr>
        <p:spPr>
          <a:xfrm>
            <a:off x="0" y="6311900"/>
            <a:ext cx="12192000" cy="546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dirty="0">
                <a:solidFill>
                  <a:schemeClr val="lt1"/>
                </a:solidFill>
                <a:latin typeface="Barlow Semi Condensed"/>
                <a:ea typeface="Barlow Semi Condensed"/>
                <a:cs typeface="Barlow Semi Condensed"/>
                <a:sym typeface="Barlow Semi Condensed"/>
              </a:rPr>
              <a:t>May</a:t>
            </a:r>
            <a:r>
              <a:rPr lang="en-US" sz="1800" i="0" u="none" strike="noStrike" cap="none" dirty="0">
                <a:solidFill>
                  <a:schemeClr val="lt1"/>
                </a:solidFill>
                <a:latin typeface="Barlow Semi Condensed"/>
                <a:ea typeface="Barlow Semi Condensed"/>
                <a:cs typeface="Barlow Semi Condensed"/>
                <a:sym typeface="Barlow Semi Condensed"/>
              </a:rPr>
              <a:t> 202</a:t>
            </a:r>
            <a:r>
              <a:rPr lang="en-US" sz="1800" dirty="0">
                <a:solidFill>
                  <a:schemeClr val="lt1"/>
                </a:solidFill>
                <a:latin typeface="Barlow Semi Condensed"/>
                <a:ea typeface="Barlow Semi Condensed"/>
                <a:cs typeface="Barlow Semi Condensed"/>
                <a:sym typeface="Barlow Semi Condensed"/>
              </a:rPr>
              <a:t>2</a:t>
            </a:r>
            <a:r>
              <a:rPr lang="en-US" sz="1800" i="0" u="none" strike="noStrike" cap="none" dirty="0">
                <a:solidFill>
                  <a:schemeClr val="accent1"/>
                </a:solidFill>
                <a:latin typeface="Barlow Semi Condensed"/>
                <a:ea typeface="Barlow Semi Condensed"/>
                <a:cs typeface="Barlow Semi Condensed"/>
                <a:sym typeface="Barlow Semi Condensed"/>
              </a:rPr>
              <a:t>||</a:t>
            </a:r>
            <a:endParaRPr dirty="0">
              <a:latin typeface="Barlow Semi Condensed"/>
              <a:ea typeface="Barlow Semi Condensed"/>
              <a:cs typeface="Barlow Semi Condensed"/>
              <a:sym typeface="Barlow Semi Condensed"/>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title"/>
          </p:nvPr>
        </p:nvSpPr>
        <p:spPr>
          <a:xfrm>
            <a:off x="838200" y="136525"/>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Font typeface="Barlow Semi Condensed Medium"/>
              <a:buNone/>
              <a:defRPr>
                <a:latin typeface="Barlow Semi Condensed Medium"/>
                <a:ea typeface="Barlow Semi Condensed Medium"/>
                <a:cs typeface="Barlow Semi Condensed Medium"/>
                <a:sym typeface="Barlow Semi Condensed Medium"/>
              </a:defRPr>
            </a:lvl1pPr>
            <a:lvl2pPr lvl="1"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2pPr>
            <a:lvl3pPr lvl="2"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3pPr>
            <a:lvl4pPr lvl="3"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4pPr>
            <a:lvl5pPr lvl="4"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5pPr>
            <a:lvl6pPr lvl="5"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6pPr>
            <a:lvl7pPr lvl="6"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7pPr>
            <a:lvl8pPr lvl="7"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8pPr>
            <a:lvl9pPr lvl="8" algn="ctr">
              <a:spcBef>
                <a:spcPts val="0"/>
              </a:spcBef>
              <a:spcAft>
                <a:spcPts val="0"/>
              </a:spcAft>
              <a:buSzPts val="1400"/>
              <a:buFont typeface="Barlow Semi Condensed Medium"/>
              <a:buNone/>
              <a:defRPr>
                <a:latin typeface="Barlow Semi Condensed Medium"/>
                <a:ea typeface="Barlow Semi Condensed Medium"/>
                <a:cs typeface="Barlow Semi Condensed Medium"/>
                <a:sym typeface="Barlow Semi Condensed Medium"/>
              </a:defRPr>
            </a:lvl9pPr>
          </a:lstStyle>
          <a:p>
            <a:endParaRPr/>
          </a:p>
        </p:txBody>
      </p:sp>
      <p:pic>
        <p:nvPicPr>
          <p:cNvPr id="25" name="Google Shape;25;p3"/>
          <p:cNvPicPr preferRelativeResize="0"/>
          <p:nvPr/>
        </p:nvPicPr>
        <p:blipFill>
          <a:blip r:embed="rId2">
            <a:alphaModFix/>
          </a:blip>
          <a:stretch>
            <a:fillRect/>
          </a:stretch>
        </p:blipFill>
        <p:spPr>
          <a:xfrm>
            <a:off x="61125" y="6311901"/>
            <a:ext cx="2845778" cy="546100"/>
          </a:xfrm>
          <a:prstGeom prst="rect">
            <a:avLst/>
          </a:prstGeom>
          <a:noFill/>
          <a:ln>
            <a:noFill/>
          </a:ln>
        </p:spPr>
      </p:pic>
    </p:spTree>
    <p:extLst>
      <p:ext uri="{BB962C8B-B14F-4D97-AF65-F5344CB8AC3E}">
        <p14:creationId xmlns:p14="http://schemas.microsoft.com/office/powerpoint/2010/main" val="118723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D450-4383-E04C-9A8C-8E038E44F69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1CFFDE8-2372-174C-8020-D50FC7AB447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3FC9BE7-3861-2D4D-8382-71AE9ACBB637}"/>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5" name="Footer Placeholder 4">
            <a:extLst>
              <a:ext uri="{FF2B5EF4-FFF2-40B4-BE49-F238E27FC236}">
                <a16:creationId xmlns:a16="http://schemas.microsoft.com/office/drawing/2014/main" id="{C5A846E8-E3E0-EF41-AE39-C754652B3B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2CF2A6-6C57-AF49-9BC3-5CDD94B87CCC}"/>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285789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0123C-E2C2-D943-BD0E-E31F3CF4BC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DDDE0A6-9D39-DB41-B0A8-9EFDEDB42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C92F2C3-2AD7-3044-9A1B-5074BBFB2236}"/>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5" name="Footer Placeholder 4">
            <a:extLst>
              <a:ext uri="{FF2B5EF4-FFF2-40B4-BE49-F238E27FC236}">
                <a16:creationId xmlns:a16="http://schemas.microsoft.com/office/drawing/2014/main" id="{5E59CF95-6F2A-304A-8192-552274E715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424CB2-8DCD-4346-B6B3-DC72143736B0}"/>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2775530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58E3-A4EC-B142-A03B-68723511D39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4783888-8A0D-9541-8079-DBF052940A1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DA9BFA7-F4AE-F646-87A2-4494ED0770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4A6B8EF-EDA8-6342-B525-34885AA8A712}"/>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6" name="Footer Placeholder 5">
            <a:extLst>
              <a:ext uri="{FF2B5EF4-FFF2-40B4-BE49-F238E27FC236}">
                <a16:creationId xmlns:a16="http://schemas.microsoft.com/office/drawing/2014/main" id="{C20CB222-6856-CA4A-A82A-35EBC47C1E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0A0B6B-EAC4-074F-8C68-422B26D18EDA}"/>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284912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A536-EB12-1C4C-BB1C-817535E7505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7E4D667-5FC5-9543-9211-5BD7DA2AE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58B2AC-6DAC-0F4C-B8EA-42B588B191F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CEC262B-D58B-EA43-96E7-35F6D234B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C34E2B-5B73-8446-BB21-22FBBDFA1A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2B359DB-1915-5741-80D7-7B4D09531744}"/>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8" name="Footer Placeholder 7">
            <a:extLst>
              <a:ext uri="{FF2B5EF4-FFF2-40B4-BE49-F238E27FC236}">
                <a16:creationId xmlns:a16="http://schemas.microsoft.com/office/drawing/2014/main" id="{8F6F2E9D-AAD1-9F47-A401-530B574BA0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A4AF65-6F2C-6048-9347-DEDC88F9AFB9}"/>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411290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23AD-3E30-C94B-8B7A-F3905CDF225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61821FF-77A1-D44D-B056-AF838B4E96DB}"/>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4" name="Footer Placeholder 3">
            <a:extLst>
              <a:ext uri="{FF2B5EF4-FFF2-40B4-BE49-F238E27FC236}">
                <a16:creationId xmlns:a16="http://schemas.microsoft.com/office/drawing/2014/main" id="{340F25AC-5C05-B341-9417-8AA13F368E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CB1F71-73DA-F14E-9102-961EF6BC58F0}"/>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32154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BB7EAD-BD32-C64D-BCD7-BFD1A7542D3C}"/>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3" name="Footer Placeholder 2">
            <a:extLst>
              <a:ext uri="{FF2B5EF4-FFF2-40B4-BE49-F238E27FC236}">
                <a16:creationId xmlns:a16="http://schemas.microsoft.com/office/drawing/2014/main" id="{BE644BF8-6C47-BB45-9493-15999462F64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DE7CD3-B66A-9940-84A1-1AEF76E1770C}"/>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244762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0903-0E5C-024A-93AE-C0482E8495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70A8096-D495-FF4F-8F3D-D78F3B1DC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41A9887-7196-C944-ADF3-D6B81FEBC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5E2BD3-9DD3-B34A-85FC-5913A1D00676}"/>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6" name="Footer Placeholder 5">
            <a:extLst>
              <a:ext uri="{FF2B5EF4-FFF2-40B4-BE49-F238E27FC236}">
                <a16:creationId xmlns:a16="http://schemas.microsoft.com/office/drawing/2014/main" id="{B14F054E-895D-2248-849E-A3D97A002C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F251C8-6D31-AE49-A04A-59BE9C3BFD1D}"/>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314946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2385-76BD-9244-873C-1AF552C06C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B281B6-2620-C044-9AB7-88A8E5797B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DAFBC483-44E3-4A49-A084-A94831631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B7C132-64B9-0E49-AB51-6FBE587BB6A0}"/>
              </a:ext>
            </a:extLst>
          </p:cNvPr>
          <p:cNvSpPr>
            <a:spLocks noGrp="1"/>
          </p:cNvSpPr>
          <p:nvPr>
            <p:ph type="dt" sz="half" idx="10"/>
          </p:nvPr>
        </p:nvSpPr>
        <p:spPr/>
        <p:txBody>
          <a:bodyPr/>
          <a:lstStyle/>
          <a:p>
            <a:fld id="{87CE5FC9-FF79-FF46-8C17-12BBEDBE6CFD}" type="datetimeFigureOut">
              <a:rPr lang="en-GB" smtClean="0"/>
              <a:t>09/06/2022</a:t>
            </a:fld>
            <a:endParaRPr lang="en-GB"/>
          </a:p>
        </p:txBody>
      </p:sp>
      <p:sp>
        <p:nvSpPr>
          <p:cNvPr id="6" name="Footer Placeholder 5">
            <a:extLst>
              <a:ext uri="{FF2B5EF4-FFF2-40B4-BE49-F238E27FC236}">
                <a16:creationId xmlns:a16="http://schemas.microsoft.com/office/drawing/2014/main" id="{CED03186-E4E0-E141-81B0-D2378FCEA7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5E995B-F495-2143-A3D6-CA031610F3A0}"/>
              </a:ext>
            </a:extLst>
          </p:cNvPr>
          <p:cNvSpPr>
            <a:spLocks noGrp="1"/>
          </p:cNvSpPr>
          <p:nvPr>
            <p:ph type="sldNum" sz="quarter" idx="12"/>
          </p:nvPr>
        </p:nvSpPr>
        <p:spPr/>
        <p:txBody>
          <a:bodyPr/>
          <a:lstStyle/>
          <a:p>
            <a:fld id="{4AEA69A7-5DA8-9F4B-A284-8FF5CC6FCFA9}" type="slidenum">
              <a:rPr lang="en-GB" smtClean="0"/>
              <a:t>‹#›</a:t>
            </a:fld>
            <a:endParaRPr lang="en-GB"/>
          </a:p>
        </p:txBody>
      </p:sp>
    </p:spTree>
    <p:extLst>
      <p:ext uri="{BB962C8B-B14F-4D97-AF65-F5344CB8AC3E}">
        <p14:creationId xmlns:p14="http://schemas.microsoft.com/office/powerpoint/2010/main" val="76688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11F0B-BCDD-CD44-A9C8-C8D6B5CCF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9070FC0-000C-8A4A-8E82-B9E18D28A8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6DAEA1B-39C6-AE42-8FEB-0C17CE35E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E5FC9-FF79-FF46-8C17-12BBEDBE6CFD}" type="datetimeFigureOut">
              <a:rPr lang="en-GB" smtClean="0"/>
              <a:t>09/06/2022</a:t>
            </a:fld>
            <a:endParaRPr lang="en-GB"/>
          </a:p>
        </p:txBody>
      </p:sp>
      <p:sp>
        <p:nvSpPr>
          <p:cNvPr id="5" name="Footer Placeholder 4">
            <a:extLst>
              <a:ext uri="{FF2B5EF4-FFF2-40B4-BE49-F238E27FC236}">
                <a16:creationId xmlns:a16="http://schemas.microsoft.com/office/drawing/2014/main" id="{483AA994-E289-714F-888D-A9B601A268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79B75F3-EFCF-A142-BA6E-74ABBF055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A69A7-5DA8-9F4B-A284-8FF5CC6FCFA9}" type="slidenum">
              <a:rPr lang="en-GB" smtClean="0"/>
              <a:t>‹#›</a:t>
            </a:fld>
            <a:endParaRPr lang="en-GB"/>
          </a:p>
        </p:txBody>
      </p:sp>
    </p:spTree>
    <p:extLst>
      <p:ext uri="{BB962C8B-B14F-4D97-AF65-F5344CB8AC3E}">
        <p14:creationId xmlns:p14="http://schemas.microsoft.com/office/powerpoint/2010/main" val="3595955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3.jpg"/><Relationship Id="rId20"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jpg"/><Relationship Id="rId19" Type="http://schemas.openxmlformats.org/officeDocument/2006/relationships/image" Target="../media/image36.jpg"/><Relationship Id="rId4" Type="http://schemas.openxmlformats.org/officeDocument/2006/relationships/image" Target="../media/image21.png"/><Relationship Id="rId9" Type="http://schemas.openxmlformats.org/officeDocument/2006/relationships/image" Target="../media/image26.jpg"/><Relationship Id="rId1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ommunity.icann.org/x/sQh1C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ommunity.icann.org/x/sQh1C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AB8D327-6A6A-0549-D9F3-15273B2E1F1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35137"/>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83DD3-A10C-92F9-F9F3-D9C9274A6355}"/>
              </a:ext>
            </a:extLst>
          </p:cNvPr>
          <p:cNvSpPr>
            <a:spLocks noGrp="1"/>
          </p:cNvSpPr>
          <p:nvPr>
            <p:ph type="ctrTitle"/>
          </p:nvPr>
        </p:nvSpPr>
        <p:spPr>
          <a:xfrm>
            <a:off x="728663" y="1115219"/>
            <a:ext cx="5505449" cy="2387600"/>
          </a:xfrm>
        </p:spPr>
        <p:txBody>
          <a:bodyPr>
            <a:normAutofit/>
          </a:bodyPr>
          <a:lstStyle/>
          <a:p>
            <a:pPr algn="l"/>
            <a:r>
              <a:rPr lang="en-GB" sz="5400" dirty="0">
                <a:solidFill>
                  <a:schemeClr val="bg1"/>
                </a:solidFill>
              </a:rPr>
              <a:t>ccNSO Highlights ICANN74</a:t>
            </a:r>
            <a:endParaRPr lang="en-GB" sz="5000" dirty="0">
              <a:solidFill>
                <a:schemeClr val="bg1"/>
              </a:solidFill>
            </a:endParaRPr>
          </a:p>
        </p:txBody>
      </p:sp>
      <p:sp>
        <p:nvSpPr>
          <p:cNvPr id="3" name="Subtitle 2">
            <a:extLst>
              <a:ext uri="{FF2B5EF4-FFF2-40B4-BE49-F238E27FC236}">
                <a16:creationId xmlns:a16="http://schemas.microsoft.com/office/drawing/2014/main" id="{8CB13F4E-28D6-F779-5DCF-EE10AEE26E20}"/>
              </a:ext>
            </a:extLst>
          </p:cNvPr>
          <p:cNvSpPr>
            <a:spLocks noGrp="1"/>
          </p:cNvSpPr>
          <p:nvPr>
            <p:ph type="subTitle" idx="1"/>
          </p:nvPr>
        </p:nvSpPr>
        <p:spPr>
          <a:xfrm>
            <a:off x="728663" y="3902075"/>
            <a:ext cx="5505449" cy="1655762"/>
          </a:xfrm>
        </p:spPr>
        <p:txBody>
          <a:bodyPr>
            <a:normAutofit/>
          </a:bodyPr>
          <a:lstStyle/>
          <a:p>
            <a:pPr algn="l"/>
            <a:r>
              <a:rPr lang="en-GB" sz="2000" dirty="0">
                <a:solidFill>
                  <a:schemeClr val="bg1"/>
                </a:solidFill>
              </a:rPr>
              <a:t>June 2022</a:t>
            </a: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4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29AA-5B5C-5F4F-B270-B92CCFB97CDA}"/>
              </a:ext>
            </a:extLst>
          </p:cNvPr>
          <p:cNvSpPr>
            <a:spLocks noGrp="1"/>
          </p:cNvSpPr>
          <p:nvPr>
            <p:ph type="title"/>
          </p:nvPr>
        </p:nvSpPr>
        <p:spPr>
          <a:xfrm>
            <a:off x="1046745" y="586822"/>
            <a:ext cx="3936356" cy="1645920"/>
          </a:xfrm>
        </p:spPr>
        <p:txBody>
          <a:bodyPr>
            <a:normAutofit/>
          </a:bodyPr>
          <a:lstStyle/>
          <a:p>
            <a:r>
              <a:rPr lang="en-GB" sz="3600" b="1" dirty="0"/>
              <a:t>ccNSO Council</a:t>
            </a:r>
            <a:endParaRPr lang="en-GB" sz="1800" dirty="0"/>
          </a:p>
        </p:txBody>
      </p:sp>
      <p:sp>
        <p:nvSpPr>
          <p:cNvPr id="18" name="Rectangle 1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F3A46102-5A00-4EF6-BF11-478AA35A3D4E}"/>
              </a:ext>
            </a:extLst>
          </p:cNvPr>
          <p:cNvSpPr>
            <a:spLocks noGrp="1"/>
          </p:cNvSpPr>
          <p:nvPr>
            <p:ph idx="1"/>
          </p:nvPr>
        </p:nvSpPr>
        <p:spPr>
          <a:xfrm>
            <a:off x="5351164" y="586822"/>
            <a:ext cx="6002636" cy="1645920"/>
          </a:xfrm>
        </p:spPr>
        <p:txBody>
          <a:bodyPr anchor="ctr">
            <a:normAutofit/>
          </a:bodyPr>
          <a:lstStyle/>
          <a:p>
            <a:pPr marL="0" indent="0">
              <a:buNone/>
            </a:pPr>
            <a:endParaRPr lang="en-BE" sz="1800" dirty="0"/>
          </a:p>
        </p:txBody>
      </p:sp>
      <p:sp>
        <p:nvSpPr>
          <p:cNvPr id="9" name="TextBox 8">
            <a:extLst>
              <a:ext uri="{FF2B5EF4-FFF2-40B4-BE49-F238E27FC236}">
                <a16:creationId xmlns:a16="http://schemas.microsoft.com/office/drawing/2014/main" id="{9B956C02-5A44-7D4A-8866-150AE8EF7388}"/>
              </a:ext>
            </a:extLst>
          </p:cNvPr>
          <p:cNvSpPr txBox="1"/>
          <p:nvPr/>
        </p:nvSpPr>
        <p:spPr>
          <a:xfrm>
            <a:off x="5351164" y="2671062"/>
            <a:ext cx="6370699" cy="3139321"/>
          </a:xfrm>
          <a:prstGeom prst="rect">
            <a:avLst/>
          </a:prstGeom>
          <a:noFill/>
        </p:spPr>
        <p:txBody>
          <a:bodyPr wrap="square" rtlCol="0">
            <a:spAutoFit/>
          </a:bodyPr>
          <a:lstStyle/>
          <a:p>
            <a:pPr algn="just"/>
            <a:r>
              <a:rPr lang="en-GB" dirty="0"/>
              <a:t>Agenda highlights:</a:t>
            </a:r>
          </a:p>
          <a:p>
            <a:pPr algn="just"/>
            <a:endParaRPr lang="en-GB" dirty="0"/>
          </a:p>
          <a:p>
            <a:pPr marL="285750" indent="-285750" algn="just">
              <a:buFont typeface="Arial" panose="020B0604020202020204" pitchFamily="34" charset="0"/>
              <a:buChar char="•"/>
            </a:pPr>
            <a:r>
              <a:rPr lang="en-GB" dirty="0"/>
              <a:t>adopt FY22-24 ccNSO workplan, which details the expected duration of the ccNSO PDPs, community work and ccNSO administrative tasks. </a:t>
            </a:r>
          </a:p>
          <a:p>
            <a:pPr marL="285750" indent="-285750" algn="just">
              <a:buFont typeface="Arial" panose="020B0604020202020204" pitchFamily="34" charset="0"/>
              <a:buChar char="•"/>
            </a:pPr>
            <a:r>
              <a:rPr lang="en-GB" dirty="0"/>
              <a:t>appoint new leadership teams for the ccNSO Internet Governance Liaison Committee and ccNSO Meetings Programme Committee. </a:t>
            </a:r>
          </a:p>
          <a:p>
            <a:pPr marL="285750" indent="-285750" algn="just">
              <a:buFont typeface="Arial" panose="020B0604020202020204" pitchFamily="34" charset="0"/>
              <a:buChar char="•"/>
            </a:pPr>
            <a:r>
              <a:rPr lang="en-GB" dirty="0"/>
              <a:t>adopt the timelines for the ccNSO ICANN Board Seat 11 nomination process and the upcoming ccNSO Council elections. </a:t>
            </a:r>
          </a:p>
        </p:txBody>
      </p:sp>
      <p:pic>
        <p:nvPicPr>
          <p:cNvPr id="5" name="Graphic 4" descr="Meeting outline">
            <a:extLst>
              <a:ext uri="{FF2B5EF4-FFF2-40B4-BE49-F238E27FC236}">
                <a16:creationId xmlns:a16="http://schemas.microsoft.com/office/drawing/2014/main" id="{4B84A22E-9BAB-AF47-BC7F-E907AAA211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415" y="2971799"/>
            <a:ext cx="3269439" cy="3269439"/>
          </a:xfrm>
          <a:prstGeom prst="rect">
            <a:avLst/>
          </a:prstGeom>
        </p:spPr>
      </p:pic>
    </p:spTree>
    <p:extLst>
      <p:ext uri="{BB962C8B-B14F-4D97-AF65-F5344CB8AC3E}">
        <p14:creationId xmlns:p14="http://schemas.microsoft.com/office/powerpoint/2010/main" val="404113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32"/>
          <p:cNvSpPr/>
          <p:nvPr/>
        </p:nvSpPr>
        <p:spPr>
          <a:xfrm>
            <a:off x="504966" y="1690825"/>
            <a:ext cx="7622155" cy="2963100"/>
          </a:xfrm>
          <a:prstGeom prst="roundRect">
            <a:avLst>
              <a:gd name="adj" fmla="val 16667"/>
            </a:avLst>
          </a:prstGeom>
          <a:noFill/>
          <a:ln w="28575"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latin typeface="Arial" panose="020B0604020202020204" pitchFamily="34" charset="0"/>
              <a:cs typeface="Arial" panose="020B0604020202020204" pitchFamily="34" charset="0"/>
            </a:endParaRPr>
          </a:p>
        </p:txBody>
      </p:sp>
      <p:sp>
        <p:nvSpPr>
          <p:cNvPr id="650" name="Google Shape;650;p32"/>
          <p:cNvSpPr/>
          <p:nvPr/>
        </p:nvSpPr>
        <p:spPr>
          <a:xfrm>
            <a:off x="8520000" y="1739950"/>
            <a:ext cx="1816200" cy="2963100"/>
          </a:xfrm>
          <a:prstGeom prst="roundRect">
            <a:avLst>
              <a:gd name="adj" fmla="val 16667"/>
            </a:avLst>
          </a:prstGeom>
          <a:noFill/>
          <a:ln w="2857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txBox="1">
            <a:spLocks noGrp="1"/>
          </p:cNvSpPr>
          <p:nvPr>
            <p:ph type="title"/>
          </p:nvPr>
        </p:nvSpPr>
        <p:spPr>
          <a:xfrm>
            <a:off x="838200" y="1365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dirty="0">
                <a:latin typeface="Arial" panose="020B0604020202020204" pitchFamily="34" charset="0"/>
                <a:cs typeface="Arial" panose="020B0604020202020204" pitchFamily="34" charset="0"/>
              </a:rPr>
              <a:t>ccNSO Council</a:t>
            </a:r>
            <a:endParaRPr sz="4000" dirty="0">
              <a:latin typeface="Arial" panose="020B0604020202020204" pitchFamily="34" charset="0"/>
              <a:cs typeface="Arial" panose="020B0604020202020204" pitchFamily="34" charset="0"/>
            </a:endParaRPr>
          </a:p>
        </p:txBody>
      </p:sp>
      <p:sp>
        <p:nvSpPr>
          <p:cNvPr id="652" name="Google Shape;652;p32"/>
          <p:cNvSpPr/>
          <p:nvPr/>
        </p:nvSpPr>
        <p:spPr>
          <a:xfrm>
            <a:off x="8774522" y="2497649"/>
            <a:ext cx="368700" cy="343800"/>
          </a:xfrm>
          <a:prstGeom prst="ellipse">
            <a:avLst/>
          </a:prstGeom>
          <a:solidFill>
            <a:srgbClr val="7030A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cxnSp>
        <p:nvCxnSpPr>
          <p:cNvPr id="653" name="Google Shape;653;p32"/>
          <p:cNvCxnSpPr/>
          <p:nvPr/>
        </p:nvCxnSpPr>
        <p:spPr>
          <a:xfrm rot="10800000">
            <a:off x="1503219" y="2940506"/>
            <a:ext cx="5892900" cy="0"/>
          </a:xfrm>
          <a:prstGeom prst="straightConnector1">
            <a:avLst/>
          </a:prstGeom>
          <a:noFill/>
          <a:ln w="9525" cap="flat" cmpd="sng">
            <a:solidFill>
              <a:srgbClr val="000000"/>
            </a:solidFill>
            <a:prstDash val="solid"/>
            <a:miter lim="800000"/>
            <a:headEnd type="none" w="sm" len="sm"/>
            <a:tailEnd type="none" w="sm" len="sm"/>
          </a:ln>
        </p:spPr>
      </p:cxnSp>
      <p:cxnSp>
        <p:nvCxnSpPr>
          <p:cNvPr id="654" name="Google Shape;654;p32"/>
          <p:cNvCxnSpPr/>
          <p:nvPr/>
        </p:nvCxnSpPr>
        <p:spPr>
          <a:xfrm rot="10800000" flipH="1">
            <a:off x="8671663" y="2925881"/>
            <a:ext cx="1513500" cy="3600"/>
          </a:xfrm>
          <a:prstGeom prst="straightConnector1">
            <a:avLst/>
          </a:prstGeom>
          <a:noFill/>
          <a:ln w="9525" cap="flat" cmpd="sng">
            <a:solidFill>
              <a:srgbClr val="000000"/>
            </a:solidFill>
            <a:prstDash val="solid"/>
            <a:miter lim="800000"/>
            <a:headEnd type="none" w="sm" len="sm"/>
            <a:tailEnd type="none" w="sm" len="sm"/>
          </a:ln>
        </p:spPr>
      </p:cxnSp>
      <p:sp>
        <p:nvSpPr>
          <p:cNvPr id="656" name="Google Shape;656;p32"/>
          <p:cNvSpPr txBox="1"/>
          <p:nvPr/>
        </p:nvSpPr>
        <p:spPr>
          <a:xfrm>
            <a:off x="8706513" y="2952638"/>
            <a:ext cx="1437600" cy="507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600" dirty="0">
                <a:solidFill>
                  <a:srgbClr val="595959"/>
                </a:solidFill>
                <a:latin typeface="Arial" panose="020B0604020202020204" pitchFamily="34" charset="0"/>
                <a:ea typeface="Barlow Semi Condensed"/>
                <a:cs typeface="Arial" panose="020B0604020202020204" pitchFamily="34" charset="0"/>
                <a:sym typeface="Barlow Semi Condensed"/>
              </a:rPr>
              <a:t>3 </a:t>
            </a:r>
            <a:r>
              <a:rPr lang="en-US" sz="1600" dirty="0" err="1">
                <a:solidFill>
                  <a:srgbClr val="595959"/>
                </a:solidFill>
                <a:latin typeface="Arial" panose="020B0604020202020204" pitchFamily="34" charset="0"/>
                <a:ea typeface="Barlow Semi Condensed"/>
                <a:cs typeface="Arial" panose="020B0604020202020204" pitchFamily="34" charset="0"/>
                <a:sym typeface="Barlow Semi Condensed"/>
              </a:rPr>
              <a:t>NomCom</a:t>
            </a:r>
            <a:r>
              <a:rPr lang="en-US" sz="1600" dirty="0">
                <a:solidFill>
                  <a:srgbClr val="595959"/>
                </a:solidFill>
                <a:latin typeface="Arial" panose="020B0604020202020204" pitchFamily="34" charset="0"/>
                <a:ea typeface="Barlow Semi Condensed"/>
                <a:cs typeface="Arial" panose="020B0604020202020204" pitchFamily="34" charset="0"/>
                <a:sym typeface="Barlow Semi Condensed"/>
              </a:rPr>
              <a:t> selected </a:t>
            </a:r>
            <a:r>
              <a:rPr lang="en-US" sz="1600" dirty="0" err="1">
                <a:solidFill>
                  <a:srgbClr val="595959"/>
                </a:solidFill>
                <a:latin typeface="Arial" panose="020B0604020202020204" pitchFamily="34" charset="0"/>
                <a:ea typeface="Barlow Semi Condensed"/>
                <a:cs typeface="Arial" panose="020B0604020202020204" pitchFamily="34" charset="0"/>
                <a:sym typeface="Barlow Semi Condensed"/>
              </a:rPr>
              <a:t>Councillors</a:t>
            </a:r>
            <a:endParaRPr sz="1600" dirty="0">
              <a:solidFill>
                <a:srgbClr val="595959"/>
              </a:solidFill>
              <a:latin typeface="Arial" panose="020B0604020202020204" pitchFamily="34" charset="0"/>
              <a:ea typeface="Barlow Semi Condensed"/>
              <a:cs typeface="Arial" panose="020B0604020202020204" pitchFamily="34" charset="0"/>
              <a:sym typeface="Barlow Semi Condensed"/>
            </a:endParaRPr>
          </a:p>
        </p:txBody>
      </p:sp>
      <p:sp>
        <p:nvSpPr>
          <p:cNvPr id="657" name="Google Shape;657;p32"/>
          <p:cNvSpPr/>
          <p:nvPr/>
        </p:nvSpPr>
        <p:spPr>
          <a:xfrm>
            <a:off x="3869546" y="2497649"/>
            <a:ext cx="349200" cy="343800"/>
          </a:xfrm>
          <a:prstGeom prst="ellipse">
            <a:avLst/>
          </a:prstGeom>
          <a:solidFill>
            <a:srgbClr val="CC4125"/>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58" name="Google Shape;658;p32"/>
          <p:cNvSpPr/>
          <p:nvPr/>
        </p:nvSpPr>
        <p:spPr>
          <a:xfrm>
            <a:off x="4269596" y="2497649"/>
            <a:ext cx="349200" cy="343800"/>
          </a:xfrm>
          <a:prstGeom prst="ellipse">
            <a:avLst/>
          </a:prstGeom>
          <a:solidFill>
            <a:srgbClr val="CC4125"/>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59" name="Google Shape;659;p32"/>
          <p:cNvSpPr/>
          <p:nvPr/>
        </p:nvSpPr>
        <p:spPr>
          <a:xfrm>
            <a:off x="4669646" y="2497649"/>
            <a:ext cx="349200" cy="343800"/>
          </a:xfrm>
          <a:prstGeom prst="ellipse">
            <a:avLst/>
          </a:prstGeom>
          <a:solidFill>
            <a:srgbClr val="CC4125"/>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0" name="Google Shape;660;p32"/>
          <p:cNvSpPr/>
          <p:nvPr/>
        </p:nvSpPr>
        <p:spPr>
          <a:xfrm>
            <a:off x="6283946" y="2497649"/>
            <a:ext cx="349200" cy="343800"/>
          </a:xfrm>
          <a:prstGeom prst="ellipse">
            <a:avLst/>
          </a:prstGeom>
          <a:solidFill>
            <a:srgbClr val="6AA84F"/>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1" name="Google Shape;661;p32"/>
          <p:cNvSpPr/>
          <p:nvPr/>
        </p:nvSpPr>
        <p:spPr>
          <a:xfrm>
            <a:off x="6683996" y="2497649"/>
            <a:ext cx="349200" cy="343800"/>
          </a:xfrm>
          <a:prstGeom prst="ellipse">
            <a:avLst/>
          </a:prstGeom>
          <a:solidFill>
            <a:srgbClr val="6AA84F"/>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2" name="Google Shape;662;p32"/>
          <p:cNvSpPr/>
          <p:nvPr/>
        </p:nvSpPr>
        <p:spPr>
          <a:xfrm>
            <a:off x="7084046" y="2497649"/>
            <a:ext cx="349200" cy="343800"/>
          </a:xfrm>
          <a:prstGeom prst="ellipse">
            <a:avLst/>
          </a:prstGeom>
          <a:solidFill>
            <a:srgbClr val="6AA84F"/>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3" name="Google Shape;663;p32"/>
          <p:cNvSpPr/>
          <p:nvPr/>
        </p:nvSpPr>
        <p:spPr>
          <a:xfrm>
            <a:off x="1469240" y="2497648"/>
            <a:ext cx="339300" cy="343800"/>
          </a:xfrm>
          <a:prstGeom prst="ellipse">
            <a:avLst/>
          </a:prstGeom>
          <a:solidFill>
            <a:srgbClr val="F1C232"/>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4" name="Google Shape;664;p32"/>
          <p:cNvSpPr/>
          <p:nvPr/>
        </p:nvSpPr>
        <p:spPr>
          <a:xfrm>
            <a:off x="1869290" y="2497648"/>
            <a:ext cx="339300" cy="343800"/>
          </a:xfrm>
          <a:prstGeom prst="ellipse">
            <a:avLst/>
          </a:prstGeom>
          <a:solidFill>
            <a:srgbClr val="F1C232"/>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5" name="Google Shape;665;p32"/>
          <p:cNvSpPr/>
          <p:nvPr/>
        </p:nvSpPr>
        <p:spPr>
          <a:xfrm>
            <a:off x="2269340" y="2497648"/>
            <a:ext cx="339300" cy="343800"/>
          </a:xfrm>
          <a:prstGeom prst="ellipse">
            <a:avLst/>
          </a:prstGeom>
          <a:solidFill>
            <a:srgbClr val="F1C232"/>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6" name="Google Shape;666;p32"/>
          <p:cNvSpPr/>
          <p:nvPr/>
        </p:nvSpPr>
        <p:spPr>
          <a:xfrm>
            <a:off x="2669394" y="2497638"/>
            <a:ext cx="335100" cy="343800"/>
          </a:xfrm>
          <a:prstGeom prst="ellipse">
            <a:avLst/>
          </a:prstGeom>
          <a:solidFill>
            <a:srgbClr val="4285F4"/>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7" name="Google Shape;667;p32"/>
          <p:cNvSpPr/>
          <p:nvPr/>
        </p:nvSpPr>
        <p:spPr>
          <a:xfrm>
            <a:off x="3069444" y="2497638"/>
            <a:ext cx="335100" cy="343800"/>
          </a:xfrm>
          <a:prstGeom prst="ellipse">
            <a:avLst/>
          </a:prstGeom>
          <a:solidFill>
            <a:srgbClr val="4285F4"/>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8" name="Google Shape;668;p32"/>
          <p:cNvSpPr/>
          <p:nvPr/>
        </p:nvSpPr>
        <p:spPr>
          <a:xfrm>
            <a:off x="3469494" y="2497638"/>
            <a:ext cx="335100" cy="343800"/>
          </a:xfrm>
          <a:prstGeom prst="ellipse">
            <a:avLst/>
          </a:prstGeom>
          <a:solidFill>
            <a:srgbClr val="4285F4"/>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69" name="Google Shape;669;p32"/>
          <p:cNvSpPr/>
          <p:nvPr/>
        </p:nvSpPr>
        <p:spPr>
          <a:xfrm>
            <a:off x="5083786" y="2497632"/>
            <a:ext cx="341700" cy="343800"/>
          </a:xfrm>
          <a:prstGeom prst="ellipse">
            <a:avLst/>
          </a:prstGeom>
          <a:solidFill>
            <a:srgbClr val="E69138"/>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0" name="Google Shape;670;p32"/>
          <p:cNvSpPr/>
          <p:nvPr/>
        </p:nvSpPr>
        <p:spPr>
          <a:xfrm>
            <a:off x="5483836" y="2497632"/>
            <a:ext cx="341700" cy="343800"/>
          </a:xfrm>
          <a:prstGeom prst="ellipse">
            <a:avLst/>
          </a:prstGeom>
          <a:solidFill>
            <a:srgbClr val="E69138"/>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1" name="Google Shape;671;p32"/>
          <p:cNvSpPr/>
          <p:nvPr/>
        </p:nvSpPr>
        <p:spPr>
          <a:xfrm>
            <a:off x="5883886" y="2497632"/>
            <a:ext cx="341700" cy="343800"/>
          </a:xfrm>
          <a:prstGeom prst="ellipse">
            <a:avLst/>
          </a:prstGeom>
          <a:solidFill>
            <a:srgbClr val="E69138"/>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2" name="Google Shape;672;p32"/>
          <p:cNvSpPr/>
          <p:nvPr/>
        </p:nvSpPr>
        <p:spPr>
          <a:xfrm>
            <a:off x="9174572" y="2497649"/>
            <a:ext cx="368700" cy="343800"/>
          </a:xfrm>
          <a:prstGeom prst="ellipse">
            <a:avLst/>
          </a:prstGeom>
          <a:solidFill>
            <a:srgbClr val="7030A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3" name="Google Shape;673;p32"/>
          <p:cNvSpPr/>
          <p:nvPr/>
        </p:nvSpPr>
        <p:spPr>
          <a:xfrm>
            <a:off x="9574622" y="2497649"/>
            <a:ext cx="368700" cy="343800"/>
          </a:xfrm>
          <a:prstGeom prst="ellipse">
            <a:avLst/>
          </a:prstGeom>
          <a:solidFill>
            <a:srgbClr val="7030A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4" name="Google Shape;674;p32"/>
          <p:cNvSpPr/>
          <p:nvPr/>
        </p:nvSpPr>
        <p:spPr>
          <a:xfrm>
            <a:off x="6268996" y="4053199"/>
            <a:ext cx="349200" cy="343800"/>
          </a:xfrm>
          <a:prstGeom prst="ellipse">
            <a:avLst/>
          </a:prstGeom>
          <a:solidFill>
            <a:srgbClr val="CC4125"/>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5" name="Google Shape;675;p32"/>
          <p:cNvSpPr/>
          <p:nvPr/>
        </p:nvSpPr>
        <p:spPr>
          <a:xfrm>
            <a:off x="7127796" y="4053199"/>
            <a:ext cx="349200" cy="343800"/>
          </a:xfrm>
          <a:prstGeom prst="ellipse">
            <a:avLst/>
          </a:prstGeom>
          <a:solidFill>
            <a:srgbClr val="6AA84F"/>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6" name="Google Shape;676;p32"/>
          <p:cNvSpPr/>
          <p:nvPr/>
        </p:nvSpPr>
        <p:spPr>
          <a:xfrm>
            <a:off x="5426690" y="4053198"/>
            <a:ext cx="339300" cy="343800"/>
          </a:xfrm>
          <a:prstGeom prst="ellipse">
            <a:avLst/>
          </a:prstGeom>
          <a:solidFill>
            <a:srgbClr val="F1C232"/>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7" name="Google Shape;677;p32"/>
          <p:cNvSpPr/>
          <p:nvPr/>
        </p:nvSpPr>
        <p:spPr>
          <a:xfrm>
            <a:off x="5849944" y="4053188"/>
            <a:ext cx="335100" cy="343800"/>
          </a:xfrm>
          <a:prstGeom prst="ellipse">
            <a:avLst/>
          </a:prstGeom>
          <a:solidFill>
            <a:srgbClr val="4285F4"/>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8" name="Google Shape;678;p32"/>
          <p:cNvSpPr/>
          <p:nvPr/>
        </p:nvSpPr>
        <p:spPr>
          <a:xfrm>
            <a:off x="6702136" y="4053182"/>
            <a:ext cx="341700" cy="343800"/>
          </a:xfrm>
          <a:prstGeom prst="ellipse">
            <a:avLst/>
          </a:prstGeom>
          <a:solidFill>
            <a:srgbClr val="E69138"/>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79" name="Google Shape;679;p32"/>
          <p:cNvSpPr txBox="1"/>
          <p:nvPr/>
        </p:nvSpPr>
        <p:spPr>
          <a:xfrm>
            <a:off x="1457323" y="3744105"/>
            <a:ext cx="3995422" cy="923299"/>
          </a:xfrm>
          <a:prstGeom prst="rect">
            <a:avLst/>
          </a:prstGeom>
          <a:noFill/>
          <a:ln>
            <a:noFill/>
          </a:ln>
        </p:spPr>
        <p:txBody>
          <a:bodyPr spcFirstLastPara="1" wrap="square" lIns="91425" tIns="91425" rIns="91425" bIns="91425" anchor="t" anchorCtr="0">
            <a:spAutoFit/>
          </a:bodyPr>
          <a:lstStyle/>
          <a:p>
            <a:pPr lvl="0"/>
            <a:r>
              <a:rPr lang="en-GB" sz="1600" dirty="0">
                <a:solidFill>
                  <a:schemeClr val="tx2">
                    <a:lumMod val="25000"/>
                  </a:schemeClr>
                </a:solidFill>
                <a:highlight>
                  <a:srgbClr val="FFFFFF"/>
                </a:highlight>
                <a:latin typeface="Arial" panose="020B0604020202020204" pitchFamily="34" charset="0"/>
                <a:ea typeface="Calibri"/>
                <a:cs typeface="Arial" panose="020B0604020202020204" pitchFamily="34" charset="0"/>
                <a:sym typeface="Calibri"/>
              </a:rPr>
              <a:t>The ccNSO members for each Geographic Region annually elect three Council members per region</a:t>
            </a:r>
            <a:endParaRPr sz="1600" dirty="0">
              <a:solidFill>
                <a:schemeClr val="tx2">
                  <a:lumMod val="25000"/>
                </a:schemeClr>
              </a:solidFill>
              <a:latin typeface="Arial" panose="020B0604020202020204" pitchFamily="34" charset="0"/>
              <a:ea typeface="Barlow Semi Condensed"/>
              <a:cs typeface="Arial" panose="020B0604020202020204" pitchFamily="34" charset="0"/>
              <a:sym typeface="Barlow Semi Condensed"/>
            </a:endParaRPr>
          </a:p>
        </p:txBody>
      </p:sp>
      <p:sp>
        <p:nvSpPr>
          <p:cNvPr id="680" name="Google Shape;680;p32"/>
          <p:cNvSpPr/>
          <p:nvPr/>
        </p:nvSpPr>
        <p:spPr>
          <a:xfrm>
            <a:off x="8774522" y="4037649"/>
            <a:ext cx="368700" cy="343800"/>
          </a:xfrm>
          <a:prstGeom prst="ellipse">
            <a:avLst/>
          </a:prstGeom>
          <a:solidFill>
            <a:srgbClr val="7030A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81" name="Google Shape;681;p32"/>
          <p:cNvSpPr txBox="1"/>
          <p:nvPr/>
        </p:nvSpPr>
        <p:spPr>
          <a:xfrm>
            <a:off x="1255594" y="1720704"/>
            <a:ext cx="1119668"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dirty="0">
                <a:solidFill>
                  <a:schemeClr val="accent4"/>
                </a:solidFill>
                <a:latin typeface="Arial" panose="020B0604020202020204" pitchFamily="34" charset="0"/>
                <a:ea typeface="Barlow Semi Condensed"/>
                <a:cs typeface="Arial" panose="020B0604020202020204" pitchFamily="34" charset="0"/>
                <a:sym typeface="Barlow Semi Condensed"/>
              </a:rPr>
              <a:t>AFRICA</a:t>
            </a:r>
            <a:endParaRPr sz="1200" b="1" dirty="0">
              <a:solidFill>
                <a:schemeClr val="accent4"/>
              </a:solidFill>
              <a:latin typeface="Arial" panose="020B0604020202020204" pitchFamily="34" charset="0"/>
              <a:ea typeface="Barlow Semi Condensed"/>
              <a:cs typeface="Arial" panose="020B0604020202020204" pitchFamily="34" charset="0"/>
              <a:sym typeface="Barlow Semi Condensed"/>
            </a:endParaRPr>
          </a:p>
        </p:txBody>
      </p:sp>
      <p:sp>
        <p:nvSpPr>
          <p:cNvPr id="682" name="Google Shape;682;p32"/>
          <p:cNvSpPr txBox="1"/>
          <p:nvPr/>
        </p:nvSpPr>
        <p:spPr>
          <a:xfrm>
            <a:off x="2269340" y="1739950"/>
            <a:ext cx="1600206"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dirty="0">
                <a:solidFill>
                  <a:schemeClr val="accent1"/>
                </a:solidFill>
                <a:latin typeface="Arial" panose="020B0604020202020204" pitchFamily="34" charset="0"/>
                <a:ea typeface="Barlow Semi Condensed"/>
                <a:cs typeface="Arial" panose="020B0604020202020204" pitchFamily="34" charset="0"/>
                <a:sym typeface="Barlow Semi Condensed"/>
              </a:rPr>
              <a:t>ASIA/AUSTRALIA/PACIFIC</a:t>
            </a:r>
            <a:endParaRPr sz="1200" b="1" dirty="0">
              <a:solidFill>
                <a:schemeClr val="accent1"/>
              </a:solidFill>
              <a:latin typeface="Arial" panose="020B0604020202020204" pitchFamily="34" charset="0"/>
              <a:ea typeface="Barlow Semi Condensed"/>
              <a:cs typeface="Arial" panose="020B0604020202020204" pitchFamily="34" charset="0"/>
              <a:sym typeface="Barlow Semi Condensed"/>
            </a:endParaRPr>
          </a:p>
        </p:txBody>
      </p:sp>
      <p:sp>
        <p:nvSpPr>
          <p:cNvPr id="683" name="Google Shape;683;p32"/>
          <p:cNvSpPr txBox="1"/>
          <p:nvPr/>
        </p:nvSpPr>
        <p:spPr>
          <a:xfrm>
            <a:off x="3616250" y="1775561"/>
            <a:ext cx="15492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dirty="0">
                <a:solidFill>
                  <a:srgbClr val="C00000"/>
                </a:solidFill>
                <a:latin typeface="Arial" panose="020B0604020202020204" pitchFamily="34" charset="0"/>
                <a:ea typeface="Barlow Semi Condensed"/>
                <a:cs typeface="Arial" panose="020B0604020202020204" pitchFamily="34" charset="0"/>
                <a:sym typeface="Barlow Semi Condensed"/>
              </a:rPr>
              <a:t>EUROPE</a:t>
            </a:r>
            <a:endParaRPr sz="1200" b="1" dirty="0">
              <a:solidFill>
                <a:srgbClr val="C00000"/>
              </a:solidFill>
              <a:latin typeface="Arial" panose="020B0604020202020204" pitchFamily="34" charset="0"/>
              <a:ea typeface="Barlow Semi Condensed"/>
              <a:cs typeface="Arial" panose="020B0604020202020204" pitchFamily="34" charset="0"/>
              <a:sym typeface="Barlow Semi Condensed"/>
            </a:endParaRPr>
          </a:p>
        </p:txBody>
      </p:sp>
      <p:sp>
        <p:nvSpPr>
          <p:cNvPr id="684" name="Google Shape;684;p32"/>
          <p:cNvSpPr txBox="1"/>
          <p:nvPr/>
        </p:nvSpPr>
        <p:spPr>
          <a:xfrm>
            <a:off x="4708153" y="1743951"/>
            <a:ext cx="161234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dirty="0">
                <a:solidFill>
                  <a:schemeClr val="accent2"/>
                </a:solidFill>
                <a:latin typeface="Arial" panose="020B0604020202020204" pitchFamily="34" charset="0"/>
                <a:ea typeface="Barlow Semi Condensed"/>
                <a:cs typeface="Arial" panose="020B0604020202020204" pitchFamily="34" charset="0"/>
                <a:sym typeface="Barlow Semi Condensed"/>
              </a:rPr>
              <a:t>LATIN AMERICA/ CARIBBEAN ISLANDS</a:t>
            </a:r>
            <a:endParaRPr sz="1200" b="1" dirty="0">
              <a:solidFill>
                <a:schemeClr val="accent2"/>
              </a:solidFill>
              <a:latin typeface="Arial" panose="020B0604020202020204" pitchFamily="34" charset="0"/>
              <a:ea typeface="Barlow Semi Condensed"/>
              <a:cs typeface="Arial" panose="020B0604020202020204" pitchFamily="34" charset="0"/>
              <a:sym typeface="Barlow Semi Condensed"/>
            </a:endParaRPr>
          </a:p>
        </p:txBody>
      </p:sp>
      <p:sp>
        <p:nvSpPr>
          <p:cNvPr id="685" name="Google Shape;685;p32"/>
          <p:cNvSpPr txBox="1"/>
          <p:nvPr/>
        </p:nvSpPr>
        <p:spPr>
          <a:xfrm>
            <a:off x="6001046" y="1720704"/>
            <a:ext cx="17151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dirty="0">
                <a:solidFill>
                  <a:schemeClr val="accent6"/>
                </a:solidFill>
                <a:latin typeface="Arial" panose="020B0604020202020204" pitchFamily="34" charset="0"/>
                <a:ea typeface="Barlow Semi Condensed"/>
                <a:cs typeface="Arial" panose="020B0604020202020204" pitchFamily="34" charset="0"/>
                <a:sym typeface="Barlow Semi Condensed"/>
              </a:rPr>
              <a:t>NORTH AMERICA</a:t>
            </a:r>
            <a:endParaRPr sz="1200" b="1" dirty="0">
              <a:solidFill>
                <a:schemeClr val="accent6"/>
              </a:solidFill>
              <a:latin typeface="Arial" panose="020B0604020202020204" pitchFamily="34" charset="0"/>
              <a:ea typeface="Barlow Semi Condensed"/>
              <a:cs typeface="Arial" panose="020B0604020202020204" pitchFamily="34" charset="0"/>
              <a:sym typeface="Barlow Semi Condensed"/>
            </a:endParaRPr>
          </a:p>
        </p:txBody>
      </p:sp>
      <p:sp>
        <p:nvSpPr>
          <p:cNvPr id="686" name="Google Shape;686;p32"/>
          <p:cNvSpPr txBox="1"/>
          <p:nvPr/>
        </p:nvSpPr>
        <p:spPr>
          <a:xfrm>
            <a:off x="8584313" y="1890650"/>
            <a:ext cx="15492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rgbClr val="7030A0"/>
                </a:solidFill>
                <a:latin typeface="Arial" panose="020B0604020202020204" pitchFamily="34" charset="0"/>
                <a:ea typeface="Barlow Semi Condensed"/>
                <a:cs typeface="Arial" panose="020B0604020202020204" pitchFamily="34" charset="0"/>
                <a:sym typeface="Barlow Semi Condensed"/>
              </a:rPr>
              <a:t>NOMCOM</a:t>
            </a:r>
            <a:endParaRPr sz="1200" b="1">
              <a:solidFill>
                <a:srgbClr val="7030A0"/>
              </a:solidFill>
              <a:latin typeface="Arial" panose="020B0604020202020204" pitchFamily="34" charset="0"/>
              <a:ea typeface="Barlow Semi Condensed"/>
              <a:cs typeface="Arial" panose="020B0604020202020204" pitchFamily="34" charset="0"/>
              <a:sym typeface="Barlow Semi Condensed"/>
            </a:endParaRPr>
          </a:p>
        </p:txBody>
      </p:sp>
      <p:sp>
        <p:nvSpPr>
          <p:cNvPr id="687" name="Google Shape;687;p32"/>
          <p:cNvSpPr/>
          <p:nvPr/>
        </p:nvSpPr>
        <p:spPr>
          <a:xfrm>
            <a:off x="3108947" y="5631049"/>
            <a:ext cx="368700" cy="343800"/>
          </a:xfrm>
          <a:prstGeom prst="ellipse">
            <a:avLst/>
          </a:prstGeom>
          <a:solidFill>
            <a:schemeClr val="dk2"/>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88" name="Google Shape;688;p32"/>
          <p:cNvSpPr txBox="1"/>
          <p:nvPr/>
        </p:nvSpPr>
        <p:spPr>
          <a:xfrm>
            <a:off x="2970350" y="5036350"/>
            <a:ext cx="6459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latin typeface="Arial" panose="020B0604020202020204" pitchFamily="34" charset="0"/>
                <a:ea typeface="Barlow Semi Condensed"/>
                <a:cs typeface="Arial" panose="020B0604020202020204" pitchFamily="34" charset="0"/>
                <a:sym typeface="Barlow Semi Condensed"/>
              </a:rPr>
              <a:t>ALAC</a:t>
            </a:r>
            <a:endParaRPr sz="1200" dirty="0">
              <a:latin typeface="Arial" panose="020B0604020202020204" pitchFamily="34" charset="0"/>
              <a:ea typeface="Barlow Semi Condensed"/>
              <a:cs typeface="Arial" panose="020B0604020202020204" pitchFamily="34" charset="0"/>
              <a:sym typeface="Barlow Semi Condensed"/>
            </a:endParaRPr>
          </a:p>
          <a:p>
            <a:pPr marL="0" lvl="0" indent="0" algn="ctr" rtl="0">
              <a:spcBef>
                <a:spcPts val="0"/>
              </a:spcBef>
              <a:spcAft>
                <a:spcPts val="0"/>
              </a:spcAft>
              <a:buNone/>
            </a:pPr>
            <a:r>
              <a:rPr lang="en-US" sz="1200" dirty="0">
                <a:latin typeface="Arial" panose="020B0604020202020204" pitchFamily="34" charset="0"/>
                <a:ea typeface="Barlow Semi Condensed"/>
                <a:cs typeface="Arial" panose="020B0604020202020204" pitchFamily="34" charset="0"/>
                <a:sym typeface="Barlow Semi Condensed"/>
              </a:rPr>
              <a:t>liaison</a:t>
            </a:r>
            <a:endParaRPr sz="1200" dirty="0">
              <a:latin typeface="Arial" panose="020B0604020202020204" pitchFamily="34" charset="0"/>
              <a:ea typeface="Barlow Semi Condensed"/>
              <a:cs typeface="Arial" panose="020B0604020202020204" pitchFamily="34" charset="0"/>
              <a:sym typeface="Barlow Semi Condensed"/>
            </a:endParaRPr>
          </a:p>
        </p:txBody>
      </p:sp>
      <p:sp>
        <p:nvSpPr>
          <p:cNvPr id="689" name="Google Shape;689;p32"/>
          <p:cNvSpPr txBox="1"/>
          <p:nvPr/>
        </p:nvSpPr>
        <p:spPr>
          <a:xfrm>
            <a:off x="4072100" y="5144050"/>
            <a:ext cx="26460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latin typeface="Arial" panose="020B0604020202020204" pitchFamily="34" charset="0"/>
                <a:ea typeface="Barlow Semi Condensed"/>
                <a:cs typeface="Arial" panose="020B0604020202020204" pitchFamily="34" charset="0"/>
                <a:sym typeface="Barlow Semi Condensed"/>
              </a:rPr>
              <a:t>Regional Organizations</a:t>
            </a:r>
            <a:endParaRPr sz="1200" dirty="0">
              <a:latin typeface="Arial" panose="020B0604020202020204" pitchFamily="34" charset="0"/>
              <a:ea typeface="Barlow Semi Condensed"/>
              <a:cs typeface="Arial" panose="020B0604020202020204" pitchFamily="34" charset="0"/>
              <a:sym typeface="Barlow Semi Condensed"/>
            </a:endParaRPr>
          </a:p>
        </p:txBody>
      </p:sp>
      <p:grpSp>
        <p:nvGrpSpPr>
          <p:cNvPr id="690" name="Google Shape;690;p32"/>
          <p:cNvGrpSpPr/>
          <p:nvPr/>
        </p:nvGrpSpPr>
        <p:grpSpPr>
          <a:xfrm>
            <a:off x="4072050" y="5618600"/>
            <a:ext cx="2646097" cy="368700"/>
            <a:chOff x="3217750" y="5839750"/>
            <a:chExt cx="2646097" cy="368700"/>
          </a:xfrm>
        </p:grpSpPr>
        <p:pic>
          <p:nvPicPr>
            <p:cNvPr id="691" name="Google Shape;691;p32"/>
            <p:cNvPicPr preferRelativeResize="0"/>
            <p:nvPr/>
          </p:nvPicPr>
          <p:blipFill rotWithShape="1">
            <a:blip r:embed="rId3">
              <a:alphaModFix/>
            </a:blip>
            <a:srcRect r="73317"/>
            <a:stretch/>
          </p:blipFill>
          <p:spPr>
            <a:xfrm>
              <a:off x="4539050" y="5841313"/>
              <a:ext cx="368700" cy="365563"/>
            </a:xfrm>
            <a:prstGeom prst="rect">
              <a:avLst/>
            </a:prstGeom>
            <a:noFill/>
            <a:ln>
              <a:noFill/>
            </a:ln>
          </p:spPr>
        </p:pic>
        <p:pic>
          <p:nvPicPr>
            <p:cNvPr id="692" name="Google Shape;692;p32"/>
            <p:cNvPicPr preferRelativeResize="0"/>
            <p:nvPr/>
          </p:nvPicPr>
          <p:blipFill>
            <a:blip r:embed="rId4">
              <a:alphaModFix/>
            </a:blip>
            <a:stretch>
              <a:fillRect/>
            </a:stretch>
          </p:blipFill>
          <p:spPr>
            <a:xfrm>
              <a:off x="5083763" y="5852190"/>
              <a:ext cx="780085" cy="343800"/>
            </a:xfrm>
            <a:prstGeom prst="rect">
              <a:avLst/>
            </a:prstGeom>
            <a:noFill/>
            <a:ln>
              <a:noFill/>
            </a:ln>
          </p:spPr>
        </p:pic>
        <p:pic>
          <p:nvPicPr>
            <p:cNvPr id="693" name="Google Shape;693;p32"/>
            <p:cNvPicPr preferRelativeResize="0"/>
            <p:nvPr/>
          </p:nvPicPr>
          <p:blipFill>
            <a:blip r:embed="rId5">
              <a:alphaModFix/>
            </a:blip>
            <a:stretch>
              <a:fillRect/>
            </a:stretch>
          </p:blipFill>
          <p:spPr>
            <a:xfrm>
              <a:off x="3762475" y="5888975"/>
              <a:ext cx="600556" cy="270250"/>
            </a:xfrm>
            <a:prstGeom prst="rect">
              <a:avLst/>
            </a:prstGeom>
            <a:noFill/>
            <a:ln>
              <a:noFill/>
            </a:ln>
          </p:spPr>
        </p:pic>
        <p:pic>
          <p:nvPicPr>
            <p:cNvPr id="694" name="Google Shape;694;p32"/>
            <p:cNvPicPr preferRelativeResize="0"/>
            <p:nvPr/>
          </p:nvPicPr>
          <p:blipFill>
            <a:blip r:embed="rId6">
              <a:alphaModFix/>
            </a:blip>
            <a:stretch>
              <a:fillRect/>
            </a:stretch>
          </p:blipFill>
          <p:spPr>
            <a:xfrm>
              <a:off x="3217750" y="5839750"/>
              <a:ext cx="368700" cy="368700"/>
            </a:xfrm>
            <a:prstGeom prst="rect">
              <a:avLst/>
            </a:prstGeom>
            <a:noFill/>
            <a:ln>
              <a:noFill/>
            </a:ln>
          </p:spPr>
        </p:pic>
      </p:grpSp>
      <p:sp>
        <p:nvSpPr>
          <p:cNvPr id="695" name="Google Shape;695;p32"/>
          <p:cNvSpPr/>
          <p:nvPr/>
        </p:nvSpPr>
        <p:spPr>
          <a:xfrm>
            <a:off x="2497197" y="5631049"/>
            <a:ext cx="368700" cy="343800"/>
          </a:xfrm>
          <a:prstGeom prst="ellipse">
            <a:avLst/>
          </a:prstGeom>
          <a:solidFill>
            <a:schemeClr val="dk2"/>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96" name="Google Shape;696;p32"/>
          <p:cNvSpPr txBox="1"/>
          <p:nvPr/>
        </p:nvSpPr>
        <p:spPr>
          <a:xfrm>
            <a:off x="2358600" y="5036350"/>
            <a:ext cx="6459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latin typeface="Arial" panose="020B0604020202020204" pitchFamily="34" charset="0"/>
                <a:ea typeface="Barlow Semi Condensed"/>
                <a:cs typeface="Arial" panose="020B0604020202020204" pitchFamily="34" charset="0"/>
                <a:sym typeface="Barlow Semi Condensed"/>
              </a:rPr>
              <a:t>GNSO</a:t>
            </a:r>
            <a:endParaRPr sz="1200" dirty="0">
              <a:latin typeface="Arial" panose="020B0604020202020204" pitchFamily="34" charset="0"/>
              <a:ea typeface="Barlow Semi Condensed"/>
              <a:cs typeface="Arial" panose="020B0604020202020204" pitchFamily="34" charset="0"/>
              <a:sym typeface="Barlow Semi Condensed"/>
            </a:endParaRPr>
          </a:p>
          <a:p>
            <a:pPr marL="0" lvl="0" indent="0" algn="ctr" rtl="0">
              <a:spcBef>
                <a:spcPts val="0"/>
              </a:spcBef>
              <a:spcAft>
                <a:spcPts val="0"/>
              </a:spcAft>
              <a:buNone/>
            </a:pPr>
            <a:r>
              <a:rPr lang="en-US" sz="1200" dirty="0">
                <a:latin typeface="Arial" panose="020B0604020202020204" pitchFamily="34" charset="0"/>
                <a:ea typeface="Barlow Semi Condensed"/>
                <a:cs typeface="Arial" panose="020B0604020202020204" pitchFamily="34" charset="0"/>
                <a:sym typeface="Barlow Semi Condensed"/>
              </a:rPr>
              <a:t>liaison</a:t>
            </a:r>
            <a:endParaRPr sz="1200" dirty="0">
              <a:latin typeface="Arial" panose="020B0604020202020204" pitchFamily="34" charset="0"/>
              <a:ea typeface="Barlow Semi Condensed"/>
              <a:cs typeface="Arial" panose="020B0604020202020204" pitchFamily="34" charset="0"/>
              <a:sym typeface="Barlow Semi Condensed"/>
            </a:endParaRPr>
          </a:p>
        </p:txBody>
      </p:sp>
    </p:spTree>
    <p:extLst>
      <p:ext uri="{BB962C8B-B14F-4D97-AF65-F5344CB8AC3E}">
        <p14:creationId xmlns:p14="http://schemas.microsoft.com/office/powerpoint/2010/main" val="3710187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3"/>
          <p:cNvSpPr/>
          <p:nvPr/>
        </p:nvSpPr>
        <p:spPr>
          <a:xfrm>
            <a:off x="730650" y="208700"/>
            <a:ext cx="1792500" cy="6086100"/>
          </a:xfrm>
          <a:prstGeom prst="roundRect">
            <a:avLst>
              <a:gd name="adj" fmla="val 16667"/>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3"/>
          <p:cNvSpPr/>
          <p:nvPr/>
        </p:nvSpPr>
        <p:spPr>
          <a:xfrm>
            <a:off x="2603180" y="208700"/>
            <a:ext cx="1792500" cy="6086100"/>
          </a:xfrm>
          <a:prstGeom prst="roundRect">
            <a:avLst>
              <a:gd name="adj" fmla="val 16667"/>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a:off x="4475709" y="208700"/>
            <a:ext cx="1792500" cy="60861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3"/>
          <p:cNvSpPr/>
          <p:nvPr/>
        </p:nvSpPr>
        <p:spPr>
          <a:xfrm>
            <a:off x="6348239" y="208700"/>
            <a:ext cx="1792500" cy="6086100"/>
          </a:xfrm>
          <a:prstGeom prst="roundRect">
            <a:avLst>
              <a:gd name="adj" fmla="val 16667"/>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8220768" y="208700"/>
            <a:ext cx="1792500" cy="6086100"/>
          </a:xfrm>
          <a:prstGeom prst="roundRect">
            <a:avLst>
              <a:gd name="adj" fmla="val 16667"/>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10243100" y="208700"/>
            <a:ext cx="1792500" cy="6086100"/>
          </a:xfrm>
          <a:prstGeom prst="roundRect">
            <a:avLst>
              <a:gd name="adj" fmla="val 16667"/>
            </a:avLst>
          </a:prstGeom>
          <a:no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7" name="Google Shape;707;p33"/>
          <p:cNvPicPr preferRelativeResize="0"/>
          <p:nvPr/>
        </p:nvPicPr>
        <p:blipFill>
          <a:blip r:embed="rId3">
            <a:alphaModFix/>
          </a:blip>
          <a:stretch>
            <a:fillRect/>
          </a:stretch>
        </p:blipFill>
        <p:spPr>
          <a:xfrm>
            <a:off x="8368673" y="2271677"/>
            <a:ext cx="1522263" cy="1479700"/>
          </a:xfrm>
          <a:prstGeom prst="rect">
            <a:avLst/>
          </a:prstGeom>
          <a:noFill/>
          <a:ln>
            <a:noFill/>
          </a:ln>
        </p:spPr>
      </p:pic>
      <p:sp>
        <p:nvSpPr>
          <p:cNvPr id="708" name="Google Shape;708;p33"/>
          <p:cNvSpPr txBox="1"/>
          <p:nvPr/>
        </p:nvSpPr>
        <p:spPr>
          <a:xfrm>
            <a:off x="8255970" y="3668472"/>
            <a:ext cx="1757298"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Jenifer López </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.pa</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sp>
        <p:nvSpPr>
          <p:cNvPr id="709" name="Google Shape;709;p33"/>
          <p:cNvSpPr txBox="1"/>
          <p:nvPr/>
        </p:nvSpPr>
        <p:spPr>
          <a:xfrm>
            <a:off x="6476938" y="3668472"/>
            <a:ext cx="154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Irina </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Danelia</a:t>
            </a: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 </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a:t>
            </a:r>
            <a:r>
              <a:rPr lang="en-US" sz="1400" b="1" dirty="0" err="1">
                <a:solidFill>
                  <a:srgbClr val="666666"/>
                </a:solidFill>
                <a:latin typeface="Arial" panose="020B0604020202020204" pitchFamily="34" charset="0"/>
                <a:ea typeface="Barlow Semi Condensed"/>
                <a:cs typeface="Arial" panose="020B0604020202020204" pitchFamily="34" charset="0"/>
                <a:sym typeface="Barlow Semi Condensed"/>
              </a:rPr>
              <a:t>ru</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10" name="Google Shape;710;p33"/>
          <p:cNvPicPr preferRelativeResize="0"/>
          <p:nvPr/>
        </p:nvPicPr>
        <p:blipFill>
          <a:blip r:embed="rId4">
            <a:alphaModFix/>
          </a:blip>
          <a:stretch>
            <a:fillRect/>
          </a:stretch>
        </p:blipFill>
        <p:spPr>
          <a:xfrm>
            <a:off x="838450" y="2271679"/>
            <a:ext cx="1522262" cy="1488149"/>
          </a:xfrm>
          <a:prstGeom prst="rect">
            <a:avLst/>
          </a:prstGeom>
          <a:noFill/>
          <a:ln>
            <a:noFill/>
          </a:ln>
        </p:spPr>
      </p:pic>
      <p:sp>
        <p:nvSpPr>
          <p:cNvPr id="711" name="Google Shape;711;p33"/>
          <p:cNvSpPr txBox="1"/>
          <p:nvPr/>
        </p:nvSpPr>
        <p:spPr>
          <a:xfrm>
            <a:off x="838450" y="3677322"/>
            <a:ext cx="15492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Hadji </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Mmadi</a:t>
            </a: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 Ali </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.km</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12" name="Google Shape;712;p33"/>
          <p:cNvPicPr preferRelativeResize="0"/>
          <p:nvPr/>
        </p:nvPicPr>
        <p:blipFill rotWithShape="1">
          <a:blip r:embed="rId5">
            <a:alphaModFix/>
          </a:blip>
          <a:srcRect t="4589" b="28215"/>
          <a:stretch/>
        </p:blipFill>
        <p:spPr>
          <a:xfrm>
            <a:off x="2705290" y="2271680"/>
            <a:ext cx="1522262" cy="1488150"/>
          </a:xfrm>
          <a:prstGeom prst="rect">
            <a:avLst/>
          </a:prstGeom>
          <a:noFill/>
          <a:ln>
            <a:noFill/>
          </a:ln>
        </p:spPr>
      </p:pic>
      <p:sp>
        <p:nvSpPr>
          <p:cNvPr id="713" name="Google Shape;713;p33"/>
          <p:cNvSpPr txBox="1"/>
          <p:nvPr/>
        </p:nvSpPr>
        <p:spPr>
          <a:xfrm>
            <a:off x="2689538" y="3668472"/>
            <a:ext cx="154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Jiankang</a:t>
            </a: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 Yao </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a:t>
            </a:r>
            <a:r>
              <a:rPr lang="en-US" sz="1400" b="1" dirty="0" err="1">
                <a:solidFill>
                  <a:srgbClr val="666666"/>
                </a:solidFill>
                <a:latin typeface="Arial" panose="020B0604020202020204" pitchFamily="34" charset="0"/>
                <a:ea typeface="Barlow Semi Condensed"/>
                <a:cs typeface="Arial" panose="020B0604020202020204" pitchFamily="34" charset="0"/>
                <a:sym typeface="Barlow Semi Condensed"/>
              </a:rPr>
              <a:t>cn</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14" name="Google Shape;714;p33"/>
          <p:cNvPicPr preferRelativeResize="0"/>
          <p:nvPr/>
        </p:nvPicPr>
        <p:blipFill rotWithShape="1">
          <a:blip r:embed="rId6">
            <a:alphaModFix/>
          </a:blip>
          <a:srcRect l="9738" r="14475" b="49140"/>
          <a:stretch/>
        </p:blipFill>
        <p:spPr>
          <a:xfrm>
            <a:off x="4572130" y="2271677"/>
            <a:ext cx="1522262" cy="1488152"/>
          </a:xfrm>
          <a:prstGeom prst="rect">
            <a:avLst/>
          </a:prstGeom>
          <a:noFill/>
          <a:ln>
            <a:noFill/>
          </a:ln>
        </p:spPr>
      </p:pic>
      <p:sp>
        <p:nvSpPr>
          <p:cNvPr id="715" name="Google Shape;715;p33"/>
          <p:cNvSpPr txBox="1"/>
          <p:nvPr/>
        </p:nvSpPr>
        <p:spPr>
          <a:xfrm>
            <a:off x="4427613" y="3677322"/>
            <a:ext cx="1798294"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Sean Copeland</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 .vi</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16" name="Google Shape;716;p33"/>
          <p:cNvPicPr preferRelativeResize="0"/>
          <p:nvPr/>
        </p:nvPicPr>
        <p:blipFill rotWithShape="1">
          <a:blip r:embed="rId7">
            <a:alphaModFix/>
          </a:blip>
          <a:srcRect t="5914" b="28000"/>
          <a:stretch/>
        </p:blipFill>
        <p:spPr>
          <a:xfrm>
            <a:off x="897238" y="4133593"/>
            <a:ext cx="1412603" cy="1457708"/>
          </a:xfrm>
          <a:prstGeom prst="rect">
            <a:avLst/>
          </a:prstGeom>
          <a:noFill/>
          <a:ln>
            <a:noFill/>
          </a:ln>
        </p:spPr>
      </p:pic>
      <p:sp>
        <p:nvSpPr>
          <p:cNvPr id="717" name="Google Shape;717;p33"/>
          <p:cNvSpPr txBox="1"/>
          <p:nvPr/>
        </p:nvSpPr>
        <p:spPr>
          <a:xfrm>
            <a:off x="850225" y="5527547"/>
            <a:ext cx="1549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a:solidFill>
                  <a:srgbClr val="666666"/>
                </a:solidFill>
                <a:latin typeface="Arial" panose="020B0604020202020204" pitchFamily="34" charset="0"/>
                <a:ea typeface="Barlow Semi Condensed"/>
                <a:cs typeface="Arial" panose="020B0604020202020204" pitchFamily="34" charset="0"/>
                <a:sym typeface="Barlow Semi Condensed"/>
              </a:rPr>
              <a:t>Souleymane Oumtanaga </a:t>
            </a:r>
            <a:r>
              <a:rPr lang="en-US" sz="1400" b="1">
                <a:solidFill>
                  <a:srgbClr val="666666"/>
                </a:solidFill>
                <a:latin typeface="Arial" panose="020B0604020202020204" pitchFamily="34" charset="0"/>
                <a:ea typeface="Barlow Semi Condensed"/>
                <a:cs typeface="Arial" panose="020B0604020202020204" pitchFamily="34" charset="0"/>
                <a:sym typeface="Barlow Semi Condensed"/>
              </a:rPr>
              <a:t>.ci</a:t>
            </a:r>
            <a:endParaRPr sz="1400" b="1">
              <a:solidFill>
                <a:srgbClr val="666666"/>
              </a:solidFill>
              <a:latin typeface="Arial" panose="020B0604020202020204" pitchFamily="34" charset="0"/>
              <a:ea typeface="Barlow Semi Condensed"/>
              <a:cs typeface="Arial" panose="020B0604020202020204" pitchFamily="34" charset="0"/>
              <a:sym typeface="Barlow Semi Condensed"/>
            </a:endParaRPr>
          </a:p>
        </p:txBody>
      </p:sp>
      <p:sp>
        <p:nvSpPr>
          <p:cNvPr id="718" name="Google Shape;718;p33"/>
          <p:cNvSpPr txBox="1"/>
          <p:nvPr/>
        </p:nvSpPr>
        <p:spPr>
          <a:xfrm>
            <a:off x="6469800" y="5707868"/>
            <a:ext cx="15492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Chris </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Disspain</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19" name="Google Shape;719;p33"/>
          <p:cNvPicPr preferRelativeResize="0"/>
          <p:nvPr/>
        </p:nvPicPr>
        <p:blipFill rotWithShape="1">
          <a:blip r:embed="rId8">
            <a:alphaModFix/>
          </a:blip>
          <a:srcRect l="4021"/>
          <a:stretch/>
        </p:blipFill>
        <p:spPr>
          <a:xfrm>
            <a:off x="2748792" y="4125430"/>
            <a:ext cx="1522287" cy="1541784"/>
          </a:xfrm>
          <a:prstGeom prst="rect">
            <a:avLst/>
          </a:prstGeom>
          <a:noFill/>
          <a:ln>
            <a:noFill/>
          </a:ln>
        </p:spPr>
      </p:pic>
      <p:sp>
        <p:nvSpPr>
          <p:cNvPr id="720" name="Google Shape;720;p33"/>
          <p:cNvSpPr txBox="1"/>
          <p:nvPr/>
        </p:nvSpPr>
        <p:spPr>
          <a:xfrm>
            <a:off x="2561502" y="5624311"/>
            <a:ext cx="18966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Ai-Chin Lu </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a:t>
            </a:r>
            <a:r>
              <a:rPr lang="en-US" sz="1400" b="1" dirty="0" err="1">
                <a:solidFill>
                  <a:srgbClr val="666666"/>
                </a:solidFill>
                <a:latin typeface="Arial" panose="020B0604020202020204" pitchFamily="34" charset="0"/>
                <a:ea typeface="Barlow Semi Condensed"/>
                <a:cs typeface="Arial" panose="020B0604020202020204" pitchFamily="34" charset="0"/>
                <a:sym typeface="Barlow Semi Condensed"/>
              </a:rPr>
              <a:t>tw</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21" name="Google Shape;721;p33"/>
          <p:cNvPicPr preferRelativeResize="0"/>
          <p:nvPr/>
        </p:nvPicPr>
        <p:blipFill rotWithShape="1">
          <a:blip r:embed="rId9">
            <a:alphaModFix/>
          </a:blip>
          <a:srcRect l="6621" t="5560" r="5682" b="3728"/>
          <a:stretch/>
        </p:blipFill>
        <p:spPr>
          <a:xfrm>
            <a:off x="4711315" y="4156668"/>
            <a:ext cx="1294099" cy="1488131"/>
          </a:xfrm>
          <a:prstGeom prst="rect">
            <a:avLst/>
          </a:prstGeom>
          <a:noFill/>
          <a:ln>
            <a:noFill/>
          </a:ln>
        </p:spPr>
      </p:pic>
      <p:sp>
        <p:nvSpPr>
          <p:cNvPr id="722" name="Google Shape;722;p33"/>
          <p:cNvSpPr txBox="1"/>
          <p:nvPr/>
        </p:nvSpPr>
        <p:spPr>
          <a:xfrm>
            <a:off x="4392640" y="5667214"/>
            <a:ext cx="1968471"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Stephen </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Deerhake</a:t>
            </a: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 </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.as</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23" name="Google Shape;723;p33"/>
          <p:cNvPicPr preferRelativeResize="0"/>
          <p:nvPr/>
        </p:nvPicPr>
        <p:blipFill>
          <a:blip r:embed="rId10">
            <a:alphaModFix/>
          </a:blip>
          <a:stretch>
            <a:fillRect/>
          </a:stretch>
        </p:blipFill>
        <p:spPr>
          <a:xfrm>
            <a:off x="8476085" y="4152522"/>
            <a:ext cx="1346671" cy="1610729"/>
          </a:xfrm>
          <a:prstGeom prst="rect">
            <a:avLst/>
          </a:prstGeom>
          <a:noFill/>
          <a:ln>
            <a:noFill/>
          </a:ln>
        </p:spPr>
      </p:pic>
      <p:sp>
        <p:nvSpPr>
          <p:cNvPr id="724" name="Google Shape;724;p33"/>
          <p:cNvSpPr txBox="1"/>
          <p:nvPr/>
        </p:nvSpPr>
        <p:spPr>
          <a:xfrm>
            <a:off x="8059015" y="5725159"/>
            <a:ext cx="220957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chemeClr val="tx1"/>
                </a:solidFill>
                <a:highlight>
                  <a:schemeClr val="lt1"/>
                </a:highlight>
                <a:latin typeface="Arial" panose="020B0604020202020204" pitchFamily="34" charset="0"/>
                <a:ea typeface="Barlow Semi Condensed"/>
                <a:cs typeface="Arial" panose="020B0604020202020204" pitchFamily="34" charset="0"/>
                <a:sym typeface="Barlow Semi Condensed"/>
              </a:rPr>
              <a:t>Alejandra Reynoso .</a:t>
            </a:r>
            <a:r>
              <a:rPr lang="en-US" sz="1400" b="1" dirty="0" err="1">
                <a:solidFill>
                  <a:schemeClr val="tx1"/>
                </a:solidFill>
                <a:highlight>
                  <a:schemeClr val="lt1"/>
                </a:highlight>
                <a:latin typeface="Arial" panose="020B0604020202020204" pitchFamily="34" charset="0"/>
                <a:ea typeface="Barlow Semi Condensed"/>
                <a:cs typeface="Arial" panose="020B0604020202020204" pitchFamily="34" charset="0"/>
                <a:sym typeface="Barlow Semi Condensed"/>
              </a:rPr>
              <a:t>gt</a:t>
            </a:r>
            <a:endParaRPr sz="1400" b="1" dirty="0">
              <a:solidFill>
                <a:schemeClr val="tx1"/>
              </a:solidFill>
              <a:highlight>
                <a:schemeClr val="lt1"/>
              </a:highlight>
              <a:latin typeface="Arial" panose="020B0604020202020204" pitchFamily="34" charset="0"/>
              <a:ea typeface="Barlow Semi Condensed"/>
              <a:cs typeface="Arial" panose="020B0604020202020204" pitchFamily="34" charset="0"/>
              <a:sym typeface="Barlow Semi Condensed"/>
            </a:endParaRPr>
          </a:p>
        </p:txBody>
      </p:sp>
      <p:pic>
        <p:nvPicPr>
          <p:cNvPr id="725" name="Google Shape;725;p33"/>
          <p:cNvPicPr preferRelativeResize="0"/>
          <p:nvPr/>
        </p:nvPicPr>
        <p:blipFill>
          <a:blip r:embed="rId11">
            <a:alphaModFix/>
          </a:blip>
          <a:stretch>
            <a:fillRect/>
          </a:stretch>
        </p:blipFill>
        <p:spPr>
          <a:xfrm>
            <a:off x="10376500" y="2284344"/>
            <a:ext cx="1522289" cy="1479724"/>
          </a:xfrm>
          <a:prstGeom prst="rect">
            <a:avLst/>
          </a:prstGeom>
          <a:noFill/>
          <a:ln>
            <a:noFill/>
          </a:ln>
        </p:spPr>
      </p:pic>
      <p:sp>
        <p:nvSpPr>
          <p:cNvPr id="726" name="Google Shape;726;p33"/>
          <p:cNvSpPr txBox="1"/>
          <p:nvPr/>
        </p:nvSpPr>
        <p:spPr>
          <a:xfrm>
            <a:off x="10268585" y="3720727"/>
            <a:ext cx="1767015"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Javier </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Rúa-Jovet</a:t>
            </a: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 </a:t>
            </a:r>
            <a:r>
              <a:rPr lang="en-US" sz="1400" b="1" dirty="0">
                <a:solidFill>
                  <a:srgbClr val="7030A0"/>
                </a:solidFill>
                <a:latin typeface="Arial" panose="020B0604020202020204" pitchFamily="34" charset="0"/>
                <a:ea typeface="Barlow Semi Condensed"/>
                <a:cs typeface="Arial" panose="020B0604020202020204" pitchFamily="34" charset="0"/>
                <a:sym typeface="Barlow Semi Condensed"/>
              </a:rPr>
              <a:t>AM'23</a:t>
            </a:r>
            <a:endParaRPr sz="1400" b="1" dirty="0">
              <a:solidFill>
                <a:srgbClr val="7030A0"/>
              </a:solidFill>
              <a:latin typeface="Arial" panose="020B0604020202020204" pitchFamily="34" charset="0"/>
              <a:ea typeface="Barlow Semi Condensed"/>
              <a:cs typeface="Arial" panose="020B0604020202020204" pitchFamily="34" charset="0"/>
              <a:sym typeface="Barlow Semi Condensed"/>
            </a:endParaRPr>
          </a:p>
        </p:txBody>
      </p:sp>
      <p:pic>
        <p:nvPicPr>
          <p:cNvPr id="727" name="Google Shape;727;p33"/>
          <p:cNvPicPr preferRelativeResize="0"/>
          <p:nvPr/>
        </p:nvPicPr>
        <p:blipFill rotWithShape="1">
          <a:blip r:embed="rId12">
            <a:alphaModFix/>
          </a:blip>
          <a:srcRect b="5303"/>
          <a:stretch/>
        </p:blipFill>
        <p:spPr>
          <a:xfrm>
            <a:off x="10529842" y="4225799"/>
            <a:ext cx="1215589" cy="1488153"/>
          </a:xfrm>
          <a:prstGeom prst="rect">
            <a:avLst/>
          </a:prstGeom>
          <a:noFill/>
          <a:ln>
            <a:noFill/>
          </a:ln>
        </p:spPr>
      </p:pic>
      <p:sp>
        <p:nvSpPr>
          <p:cNvPr id="728" name="Google Shape;728;p33"/>
          <p:cNvSpPr txBox="1"/>
          <p:nvPr/>
        </p:nvSpPr>
        <p:spPr>
          <a:xfrm>
            <a:off x="10272575" y="5643270"/>
            <a:ext cx="18237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Marie-</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Noémi</a:t>
            </a: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 Marques </a:t>
            </a:r>
            <a:r>
              <a:rPr lang="en-US" sz="1400" b="1" dirty="0">
                <a:solidFill>
                  <a:srgbClr val="7030A0"/>
                </a:solidFill>
                <a:latin typeface="Arial" panose="020B0604020202020204" pitchFamily="34" charset="0"/>
                <a:ea typeface="Barlow Semi Condensed"/>
                <a:cs typeface="Arial" panose="020B0604020202020204" pitchFamily="34" charset="0"/>
                <a:sym typeface="Barlow Semi Condensed"/>
              </a:rPr>
              <a:t>AM'22</a:t>
            </a:r>
            <a:endParaRPr sz="1400" dirty="0">
              <a:solidFill>
                <a:srgbClr val="7030A0"/>
              </a:solidFill>
              <a:latin typeface="Arial" panose="020B0604020202020204" pitchFamily="34" charset="0"/>
              <a:ea typeface="Barlow Semi Condensed"/>
              <a:cs typeface="Arial" panose="020B0604020202020204" pitchFamily="34" charset="0"/>
              <a:sym typeface="Barlow Semi Condensed"/>
            </a:endParaRPr>
          </a:p>
        </p:txBody>
      </p:sp>
      <p:sp>
        <p:nvSpPr>
          <p:cNvPr id="729" name="Google Shape;729;p33"/>
          <p:cNvSpPr txBox="1"/>
          <p:nvPr/>
        </p:nvSpPr>
        <p:spPr>
          <a:xfrm>
            <a:off x="824963" y="6331225"/>
            <a:ext cx="15492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chemeClr val="accent4"/>
                </a:solidFill>
                <a:latin typeface="Arial" panose="020B0604020202020204" pitchFamily="34" charset="0"/>
                <a:ea typeface="Barlow Semi Condensed"/>
                <a:cs typeface="Arial" panose="020B0604020202020204" pitchFamily="34" charset="0"/>
                <a:sym typeface="Barlow Semi Condensed"/>
              </a:rPr>
              <a:t>AFRICA</a:t>
            </a:r>
            <a:endParaRPr sz="1400" b="1" dirty="0">
              <a:solidFill>
                <a:schemeClr val="accent4"/>
              </a:solidFill>
              <a:latin typeface="Arial" panose="020B0604020202020204" pitchFamily="34" charset="0"/>
              <a:ea typeface="Barlow Semi Condensed"/>
              <a:cs typeface="Arial" panose="020B0604020202020204" pitchFamily="34" charset="0"/>
              <a:sym typeface="Barlow Semi Condensed"/>
            </a:endParaRPr>
          </a:p>
        </p:txBody>
      </p:sp>
      <p:sp>
        <p:nvSpPr>
          <p:cNvPr id="730" name="Google Shape;730;p33"/>
          <p:cNvSpPr txBox="1"/>
          <p:nvPr/>
        </p:nvSpPr>
        <p:spPr>
          <a:xfrm>
            <a:off x="2751425" y="6331225"/>
            <a:ext cx="15492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chemeClr val="accent1"/>
                </a:solidFill>
                <a:latin typeface="Arial" panose="020B0604020202020204" pitchFamily="34" charset="0"/>
                <a:ea typeface="Barlow Semi Condensed"/>
                <a:cs typeface="Arial" panose="020B0604020202020204" pitchFamily="34" charset="0"/>
                <a:sym typeface="Barlow Semi Condensed"/>
              </a:rPr>
              <a:t>ASIA PACIFIC</a:t>
            </a:r>
            <a:endParaRPr sz="1400" b="1" dirty="0">
              <a:solidFill>
                <a:schemeClr val="accent1"/>
              </a:solidFill>
              <a:latin typeface="Arial" panose="020B0604020202020204" pitchFamily="34" charset="0"/>
              <a:ea typeface="Barlow Semi Condensed"/>
              <a:cs typeface="Arial" panose="020B0604020202020204" pitchFamily="34" charset="0"/>
              <a:sym typeface="Barlow Semi Condensed"/>
            </a:endParaRPr>
          </a:p>
        </p:txBody>
      </p:sp>
      <p:sp>
        <p:nvSpPr>
          <p:cNvPr id="731" name="Google Shape;731;p33"/>
          <p:cNvSpPr txBox="1"/>
          <p:nvPr/>
        </p:nvSpPr>
        <p:spPr>
          <a:xfrm>
            <a:off x="4767586" y="6223531"/>
            <a:ext cx="14127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rgbClr val="C00000"/>
                </a:solidFill>
                <a:latin typeface="Arial" panose="020B0604020202020204" pitchFamily="34" charset="0"/>
                <a:ea typeface="Barlow Semi Condensed"/>
                <a:cs typeface="Arial" panose="020B0604020202020204" pitchFamily="34" charset="0"/>
                <a:sym typeface="Barlow Semi Condensed"/>
              </a:rPr>
              <a:t>NORTH AMERICA</a:t>
            </a:r>
            <a:endParaRPr sz="1400" b="1" dirty="0">
              <a:solidFill>
                <a:srgbClr val="C00000"/>
              </a:solidFill>
              <a:latin typeface="Arial" panose="020B0604020202020204" pitchFamily="34" charset="0"/>
              <a:ea typeface="Barlow Semi Condensed"/>
              <a:cs typeface="Arial" panose="020B0604020202020204" pitchFamily="34" charset="0"/>
              <a:sym typeface="Barlow Semi Condensed"/>
            </a:endParaRPr>
          </a:p>
        </p:txBody>
      </p:sp>
      <p:sp>
        <p:nvSpPr>
          <p:cNvPr id="732" name="Google Shape;732;p33"/>
          <p:cNvSpPr txBox="1"/>
          <p:nvPr/>
        </p:nvSpPr>
        <p:spPr>
          <a:xfrm>
            <a:off x="6736970" y="6331225"/>
            <a:ext cx="9369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chemeClr val="accent2"/>
                </a:solidFill>
                <a:latin typeface="Arial" panose="020B0604020202020204" pitchFamily="34" charset="0"/>
                <a:ea typeface="Barlow Semi Condensed"/>
                <a:cs typeface="Arial" panose="020B0604020202020204" pitchFamily="34" charset="0"/>
                <a:sym typeface="Barlow Semi Condensed"/>
              </a:rPr>
              <a:t>EUROPE</a:t>
            </a:r>
            <a:endParaRPr sz="1400" b="1" dirty="0">
              <a:solidFill>
                <a:schemeClr val="accent2"/>
              </a:solidFill>
              <a:latin typeface="Arial" panose="020B0604020202020204" pitchFamily="34" charset="0"/>
              <a:ea typeface="Barlow Semi Condensed"/>
              <a:cs typeface="Arial" panose="020B0604020202020204" pitchFamily="34" charset="0"/>
              <a:sym typeface="Barlow Semi Condensed"/>
            </a:endParaRPr>
          </a:p>
        </p:txBody>
      </p:sp>
      <p:sp>
        <p:nvSpPr>
          <p:cNvPr id="733" name="Google Shape;733;p33"/>
          <p:cNvSpPr txBox="1"/>
          <p:nvPr/>
        </p:nvSpPr>
        <p:spPr>
          <a:xfrm>
            <a:off x="8538422" y="6176408"/>
            <a:ext cx="1437600" cy="78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dirty="0">
                <a:solidFill>
                  <a:schemeClr val="accent6"/>
                </a:solidFill>
                <a:latin typeface="Arial" panose="020B0604020202020204" pitchFamily="34" charset="0"/>
                <a:ea typeface="Barlow Semi Condensed"/>
                <a:cs typeface="Arial" panose="020B0604020202020204" pitchFamily="34" charset="0"/>
                <a:sym typeface="Barlow Semi Condensed"/>
              </a:rPr>
              <a:t>LATIN AMERICA &amp; CARIBBEAN</a:t>
            </a:r>
            <a:endParaRPr sz="1300" b="1" dirty="0">
              <a:solidFill>
                <a:schemeClr val="accent6"/>
              </a:solidFill>
              <a:latin typeface="Arial" panose="020B0604020202020204" pitchFamily="34" charset="0"/>
              <a:ea typeface="Barlow Semi Condensed"/>
              <a:cs typeface="Arial" panose="020B0604020202020204" pitchFamily="34" charset="0"/>
              <a:sym typeface="Barlow Semi Condensed"/>
            </a:endParaRPr>
          </a:p>
        </p:txBody>
      </p:sp>
      <p:sp>
        <p:nvSpPr>
          <p:cNvPr id="734" name="Google Shape;734;p33"/>
          <p:cNvSpPr txBox="1"/>
          <p:nvPr/>
        </p:nvSpPr>
        <p:spPr>
          <a:xfrm>
            <a:off x="10600671" y="6331225"/>
            <a:ext cx="10332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rgbClr val="7030A0"/>
                </a:solidFill>
                <a:latin typeface="Arial" panose="020B0604020202020204" pitchFamily="34" charset="0"/>
                <a:ea typeface="Barlow Semi Condensed"/>
                <a:cs typeface="Arial" panose="020B0604020202020204" pitchFamily="34" charset="0"/>
                <a:sym typeface="Barlow Semi Condensed"/>
              </a:rPr>
              <a:t>NOMCOM</a:t>
            </a:r>
            <a:endParaRPr sz="1400" b="1" dirty="0">
              <a:solidFill>
                <a:srgbClr val="7030A0"/>
              </a:solidFill>
              <a:latin typeface="Arial" panose="020B0604020202020204" pitchFamily="34" charset="0"/>
              <a:ea typeface="Barlow Semi Condensed"/>
              <a:cs typeface="Arial" panose="020B0604020202020204" pitchFamily="34" charset="0"/>
              <a:sym typeface="Barlow Semi Condensed"/>
            </a:endParaRPr>
          </a:p>
        </p:txBody>
      </p:sp>
      <p:sp>
        <p:nvSpPr>
          <p:cNvPr id="735" name="Google Shape;735;p33"/>
          <p:cNvSpPr txBox="1"/>
          <p:nvPr/>
        </p:nvSpPr>
        <p:spPr>
          <a:xfrm>
            <a:off x="8545473" y="5587754"/>
            <a:ext cx="1178400" cy="2154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en-US" b="1">
                <a:solidFill>
                  <a:srgbClr val="C00000"/>
                </a:solidFill>
                <a:latin typeface="Barlow Semi Condensed"/>
                <a:ea typeface="Barlow Semi Condensed"/>
                <a:cs typeface="Barlow Semi Condensed"/>
                <a:sym typeface="Barlow Semi Condensed"/>
              </a:rPr>
              <a:t>Chair</a:t>
            </a:r>
            <a:endParaRPr b="1">
              <a:solidFill>
                <a:srgbClr val="C00000"/>
              </a:solidFill>
              <a:latin typeface="Barlow Semi Condensed"/>
              <a:ea typeface="Barlow Semi Condensed"/>
              <a:cs typeface="Barlow Semi Condensed"/>
              <a:sym typeface="Barlow Semi Condensed"/>
            </a:endParaRPr>
          </a:p>
        </p:txBody>
      </p:sp>
      <p:sp>
        <p:nvSpPr>
          <p:cNvPr id="736" name="Google Shape;736;p33"/>
          <p:cNvSpPr txBox="1"/>
          <p:nvPr/>
        </p:nvSpPr>
        <p:spPr>
          <a:xfrm>
            <a:off x="76200" y="855518"/>
            <a:ext cx="6846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latin typeface="Arial" panose="020B0604020202020204" pitchFamily="34" charset="0"/>
                <a:ea typeface="Barlow Semi Condensed"/>
                <a:cs typeface="Arial" panose="020B0604020202020204" pitchFamily="34" charset="0"/>
                <a:sym typeface="Barlow Semi Condensed"/>
              </a:rPr>
              <a:t>March</a:t>
            </a:r>
            <a:endParaRPr sz="1400" dirty="0">
              <a:latin typeface="Arial" panose="020B0604020202020204" pitchFamily="34" charset="0"/>
              <a:ea typeface="Barlow Semi Condensed"/>
              <a:cs typeface="Arial" panose="020B0604020202020204" pitchFamily="34" charset="0"/>
              <a:sym typeface="Barlow Semi Condensed"/>
            </a:endParaRPr>
          </a:p>
          <a:p>
            <a:pPr marL="0" lvl="0" indent="0" algn="ctr" rtl="0">
              <a:spcBef>
                <a:spcPts val="0"/>
              </a:spcBef>
              <a:spcAft>
                <a:spcPts val="0"/>
              </a:spcAft>
              <a:buNone/>
            </a:pPr>
            <a:r>
              <a:rPr lang="en-US" sz="1400" dirty="0">
                <a:latin typeface="Arial" panose="020B0604020202020204" pitchFamily="34" charset="0"/>
                <a:ea typeface="Barlow Semi Condensed"/>
                <a:cs typeface="Arial" panose="020B0604020202020204" pitchFamily="34" charset="0"/>
                <a:sym typeface="Barlow Semi Condensed"/>
              </a:rPr>
              <a:t>2025</a:t>
            </a:r>
            <a:endParaRPr sz="1400" dirty="0">
              <a:latin typeface="Arial" panose="020B0604020202020204" pitchFamily="34" charset="0"/>
              <a:ea typeface="Barlow Semi Condensed"/>
              <a:cs typeface="Arial" panose="020B0604020202020204" pitchFamily="34" charset="0"/>
              <a:sym typeface="Barlow Semi Condensed"/>
            </a:endParaRPr>
          </a:p>
        </p:txBody>
      </p:sp>
      <p:sp>
        <p:nvSpPr>
          <p:cNvPr id="737" name="Google Shape;737;p33"/>
          <p:cNvSpPr txBox="1"/>
          <p:nvPr/>
        </p:nvSpPr>
        <p:spPr>
          <a:xfrm>
            <a:off x="76200" y="2693743"/>
            <a:ext cx="6846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latin typeface="Arial" panose="020B0604020202020204" pitchFamily="34" charset="0"/>
                <a:ea typeface="Barlow Semi Condensed"/>
                <a:cs typeface="Arial" panose="020B0604020202020204" pitchFamily="34" charset="0"/>
                <a:sym typeface="Barlow Semi Condensed"/>
              </a:rPr>
              <a:t>March</a:t>
            </a:r>
            <a:endParaRPr sz="1400" dirty="0">
              <a:latin typeface="Arial" panose="020B0604020202020204" pitchFamily="34" charset="0"/>
              <a:ea typeface="Barlow Semi Condensed"/>
              <a:cs typeface="Arial" panose="020B0604020202020204" pitchFamily="34" charset="0"/>
              <a:sym typeface="Barlow Semi Condensed"/>
            </a:endParaRPr>
          </a:p>
          <a:p>
            <a:pPr marL="0" lvl="0" indent="0" algn="ctr" rtl="0">
              <a:spcBef>
                <a:spcPts val="0"/>
              </a:spcBef>
              <a:spcAft>
                <a:spcPts val="0"/>
              </a:spcAft>
              <a:buNone/>
            </a:pPr>
            <a:r>
              <a:rPr lang="en-US" sz="1400" dirty="0">
                <a:latin typeface="Arial" panose="020B0604020202020204" pitchFamily="34" charset="0"/>
                <a:ea typeface="Barlow Semi Condensed"/>
                <a:cs typeface="Arial" panose="020B0604020202020204" pitchFamily="34" charset="0"/>
                <a:sym typeface="Barlow Semi Condensed"/>
              </a:rPr>
              <a:t>2024</a:t>
            </a:r>
            <a:endParaRPr sz="1400" dirty="0">
              <a:latin typeface="Arial" panose="020B0604020202020204" pitchFamily="34" charset="0"/>
              <a:ea typeface="Barlow Semi Condensed"/>
              <a:cs typeface="Arial" panose="020B0604020202020204" pitchFamily="34" charset="0"/>
              <a:sym typeface="Barlow Semi Condensed"/>
            </a:endParaRPr>
          </a:p>
        </p:txBody>
      </p:sp>
      <p:sp>
        <p:nvSpPr>
          <p:cNvPr id="738" name="Google Shape;738;p33"/>
          <p:cNvSpPr txBox="1"/>
          <p:nvPr/>
        </p:nvSpPr>
        <p:spPr>
          <a:xfrm>
            <a:off x="76200" y="4813331"/>
            <a:ext cx="684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latin typeface="Arial" panose="020B0604020202020204" pitchFamily="34" charset="0"/>
                <a:ea typeface="Barlow Semi Condensed"/>
                <a:cs typeface="Arial" panose="020B0604020202020204" pitchFamily="34" charset="0"/>
                <a:sym typeface="Barlow Semi Condensed"/>
              </a:rPr>
              <a:t>March</a:t>
            </a:r>
            <a:endParaRPr sz="1400" dirty="0">
              <a:latin typeface="Arial" panose="020B0604020202020204" pitchFamily="34" charset="0"/>
              <a:ea typeface="Barlow Semi Condensed"/>
              <a:cs typeface="Arial" panose="020B0604020202020204" pitchFamily="34" charset="0"/>
              <a:sym typeface="Barlow Semi Condensed"/>
            </a:endParaRPr>
          </a:p>
          <a:p>
            <a:pPr marL="0" lvl="0" indent="0" algn="ctr" rtl="0">
              <a:spcBef>
                <a:spcPts val="0"/>
              </a:spcBef>
              <a:spcAft>
                <a:spcPts val="0"/>
              </a:spcAft>
              <a:buNone/>
            </a:pPr>
            <a:r>
              <a:rPr lang="en-US" sz="1400" dirty="0">
                <a:latin typeface="Arial" panose="020B0604020202020204" pitchFamily="34" charset="0"/>
                <a:ea typeface="Barlow Semi Condensed"/>
                <a:cs typeface="Arial" panose="020B0604020202020204" pitchFamily="34" charset="0"/>
                <a:sym typeface="Barlow Semi Condensed"/>
              </a:rPr>
              <a:t>2023</a:t>
            </a:r>
            <a:endParaRPr sz="1400" dirty="0">
              <a:latin typeface="Arial" panose="020B0604020202020204" pitchFamily="34" charset="0"/>
              <a:ea typeface="Barlow Semi Condensed"/>
              <a:cs typeface="Arial" panose="020B0604020202020204" pitchFamily="34" charset="0"/>
              <a:sym typeface="Barlow Semi Condensed"/>
            </a:endParaRPr>
          </a:p>
        </p:txBody>
      </p:sp>
      <p:sp>
        <p:nvSpPr>
          <p:cNvPr id="739" name="Google Shape;739;p33"/>
          <p:cNvSpPr/>
          <p:nvPr/>
        </p:nvSpPr>
        <p:spPr>
          <a:xfrm>
            <a:off x="4414571" y="6345454"/>
            <a:ext cx="349200" cy="343800"/>
          </a:xfrm>
          <a:prstGeom prst="ellipse">
            <a:avLst/>
          </a:prstGeom>
          <a:solidFill>
            <a:srgbClr val="CC4125"/>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40" name="Google Shape;740;p33"/>
          <p:cNvSpPr/>
          <p:nvPr/>
        </p:nvSpPr>
        <p:spPr>
          <a:xfrm>
            <a:off x="8220771" y="6359429"/>
            <a:ext cx="349200" cy="343800"/>
          </a:xfrm>
          <a:prstGeom prst="ellipse">
            <a:avLst/>
          </a:prstGeom>
          <a:solidFill>
            <a:srgbClr val="6AA84F"/>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41" name="Google Shape;741;p33"/>
          <p:cNvSpPr/>
          <p:nvPr/>
        </p:nvSpPr>
        <p:spPr>
          <a:xfrm>
            <a:off x="792715" y="6359428"/>
            <a:ext cx="339300" cy="343800"/>
          </a:xfrm>
          <a:prstGeom prst="ellipse">
            <a:avLst/>
          </a:prstGeom>
          <a:solidFill>
            <a:srgbClr val="F1C232"/>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42" name="Google Shape;742;p33"/>
          <p:cNvSpPr/>
          <p:nvPr/>
        </p:nvSpPr>
        <p:spPr>
          <a:xfrm>
            <a:off x="2563844" y="6359418"/>
            <a:ext cx="335100" cy="343800"/>
          </a:xfrm>
          <a:prstGeom prst="ellipse">
            <a:avLst/>
          </a:prstGeom>
          <a:solidFill>
            <a:srgbClr val="4285F4"/>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43" name="Google Shape;743;p33"/>
          <p:cNvSpPr/>
          <p:nvPr/>
        </p:nvSpPr>
        <p:spPr>
          <a:xfrm>
            <a:off x="6361111" y="6359437"/>
            <a:ext cx="341700" cy="343800"/>
          </a:xfrm>
          <a:prstGeom prst="ellipse">
            <a:avLst/>
          </a:prstGeom>
          <a:solidFill>
            <a:srgbClr val="E69138"/>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744" name="Google Shape;744;p33"/>
          <p:cNvSpPr/>
          <p:nvPr/>
        </p:nvSpPr>
        <p:spPr>
          <a:xfrm>
            <a:off x="10272572" y="6359429"/>
            <a:ext cx="368700" cy="343800"/>
          </a:xfrm>
          <a:prstGeom prst="ellipse">
            <a:avLst/>
          </a:prstGeom>
          <a:solidFill>
            <a:srgbClr val="7030A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pic>
        <p:nvPicPr>
          <p:cNvPr id="745" name="Google Shape;745;p33"/>
          <p:cNvPicPr preferRelativeResize="0"/>
          <p:nvPr/>
        </p:nvPicPr>
        <p:blipFill rotWithShape="1">
          <a:blip r:embed="rId13">
            <a:alphaModFix/>
          </a:blip>
          <a:srcRect/>
          <a:stretch/>
        </p:blipFill>
        <p:spPr>
          <a:xfrm>
            <a:off x="8503598" y="340181"/>
            <a:ext cx="1215589" cy="1541784"/>
          </a:xfrm>
          <a:prstGeom prst="rect">
            <a:avLst/>
          </a:prstGeom>
          <a:noFill/>
          <a:ln>
            <a:noFill/>
          </a:ln>
        </p:spPr>
      </p:pic>
      <p:sp>
        <p:nvSpPr>
          <p:cNvPr id="746" name="Google Shape;746;p33"/>
          <p:cNvSpPr txBox="1"/>
          <p:nvPr/>
        </p:nvSpPr>
        <p:spPr>
          <a:xfrm>
            <a:off x="8259733" y="1867047"/>
            <a:ext cx="1776619"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Demi </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Getschko</a:t>
            </a:r>
            <a:r>
              <a:rPr lang="en-US" sz="1400" b="1" dirty="0">
                <a:solidFill>
                  <a:srgbClr val="666666"/>
                </a:solidFill>
                <a:latin typeface="Arial" panose="020B0604020202020204" pitchFamily="34" charset="0"/>
                <a:ea typeface="Barlow Semi Condensed"/>
                <a:cs typeface="Arial" panose="020B0604020202020204" pitchFamily="34" charset="0"/>
                <a:sym typeface="Barlow Semi Condensed"/>
              </a:rPr>
              <a:t> .</a:t>
            </a:r>
            <a:r>
              <a:rPr lang="en-US" sz="1400" b="1" dirty="0" err="1">
                <a:solidFill>
                  <a:srgbClr val="666666"/>
                </a:solidFill>
                <a:latin typeface="Arial" panose="020B0604020202020204" pitchFamily="34" charset="0"/>
                <a:ea typeface="Barlow Semi Condensed"/>
                <a:cs typeface="Arial" panose="020B0604020202020204" pitchFamily="34" charset="0"/>
                <a:sym typeface="Barlow Semi Condensed"/>
              </a:rPr>
              <a:t>br</a:t>
            </a:r>
            <a:endParaRPr sz="1400" b="1" dirty="0">
              <a:solidFill>
                <a:srgbClr val="666666"/>
              </a:solidFill>
              <a:latin typeface="Arial" panose="020B0604020202020204" pitchFamily="34" charset="0"/>
              <a:ea typeface="Barlow Semi Condensed"/>
              <a:cs typeface="Arial" panose="020B0604020202020204" pitchFamily="34" charset="0"/>
              <a:sym typeface="Barlow Semi Condensed"/>
            </a:endParaRPr>
          </a:p>
        </p:txBody>
      </p:sp>
      <p:pic>
        <p:nvPicPr>
          <p:cNvPr id="747" name="Google Shape;747;p33"/>
          <p:cNvPicPr preferRelativeResize="0"/>
          <p:nvPr/>
        </p:nvPicPr>
        <p:blipFill rotWithShape="1">
          <a:blip r:embed="rId14">
            <a:alphaModFix/>
          </a:blip>
          <a:srcRect l="18647" t="8753" r="26906" b="25283"/>
          <a:stretch/>
        </p:blipFill>
        <p:spPr>
          <a:xfrm>
            <a:off x="6636691" y="348178"/>
            <a:ext cx="1215590" cy="1511027"/>
          </a:xfrm>
          <a:prstGeom prst="rect">
            <a:avLst/>
          </a:prstGeom>
          <a:noFill/>
          <a:ln>
            <a:noFill/>
          </a:ln>
        </p:spPr>
      </p:pic>
      <p:sp>
        <p:nvSpPr>
          <p:cNvPr id="748" name="Google Shape;748;p33"/>
          <p:cNvSpPr txBox="1"/>
          <p:nvPr/>
        </p:nvSpPr>
        <p:spPr>
          <a:xfrm>
            <a:off x="6218861" y="1863503"/>
            <a:ext cx="220957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chemeClr val="tx1">
                    <a:lumMod val="50000"/>
                    <a:lumOff val="50000"/>
                  </a:schemeClr>
                </a:solidFill>
                <a:latin typeface="Arial" panose="020B0604020202020204" pitchFamily="34" charset="0"/>
                <a:ea typeface="Barlow Semi Condensed"/>
                <a:cs typeface="Arial" panose="020B0604020202020204" pitchFamily="34" charset="0"/>
                <a:sym typeface="Barlow Semi Condensed"/>
              </a:rPr>
              <a:t>Nick </a:t>
            </a:r>
            <a:r>
              <a:rPr lang="en-US" sz="1400" dirty="0" err="1">
                <a:solidFill>
                  <a:schemeClr val="tx1">
                    <a:lumMod val="50000"/>
                    <a:lumOff val="50000"/>
                  </a:schemeClr>
                </a:solidFill>
                <a:latin typeface="Arial" panose="020B0604020202020204" pitchFamily="34" charset="0"/>
                <a:ea typeface="Barlow Semi Condensed"/>
                <a:cs typeface="Arial" panose="020B0604020202020204" pitchFamily="34" charset="0"/>
                <a:sym typeface="Barlow Semi Condensed"/>
              </a:rPr>
              <a:t>Wenban</a:t>
            </a:r>
            <a:r>
              <a:rPr lang="en-US" sz="1400" dirty="0">
                <a:solidFill>
                  <a:schemeClr val="tx1">
                    <a:lumMod val="50000"/>
                    <a:lumOff val="50000"/>
                  </a:schemeClr>
                </a:solidFill>
                <a:latin typeface="Arial" panose="020B0604020202020204" pitchFamily="34" charset="0"/>
                <a:ea typeface="Barlow Semi Condensed"/>
                <a:cs typeface="Arial" panose="020B0604020202020204" pitchFamily="34" charset="0"/>
                <a:sym typeface="Barlow Semi Condensed"/>
              </a:rPr>
              <a:t>-Smith </a:t>
            </a:r>
            <a:r>
              <a:rPr lang="en-US" sz="1400" b="1" dirty="0">
                <a:solidFill>
                  <a:schemeClr val="tx1">
                    <a:lumMod val="50000"/>
                    <a:lumOff val="50000"/>
                  </a:schemeClr>
                </a:solidFill>
                <a:latin typeface="Arial" panose="020B0604020202020204" pitchFamily="34" charset="0"/>
                <a:ea typeface="Barlow Semi Condensed"/>
                <a:cs typeface="Arial" panose="020B0604020202020204" pitchFamily="34" charset="0"/>
                <a:sym typeface="Barlow Semi Condensed"/>
              </a:rPr>
              <a:t>.</a:t>
            </a:r>
            <a:r>
              <a:rPr lang="en-US" sz="1400" b="1" dirty="0" err="1">
                <a:solidFill>
                  <a:schemeClr val="tx1">
                    <a:lumMod val="50000"/>
                    <a:lumOff val="50000"/>
                  </a:schemeClr>
                </a:solidFill>
                <a:latin typeface="Arial" panose="020B0604020202020204" pitchFamily="34" charset="0"/>
                <a:ea typeface="Barlow Semi Condensed"/>
                <a:cs typeface="Arial" panose="020B0604020202020204" pitchFamily="34" charset="0"/>
                <a:sym typeface="Barlow Semi Condensed"/>
              </a:rPr>
              <a:t>uk</a:t>
            </a:r>
            <a:endParaRPr sz="1400" b="1" dirty="0">
              <a:solidFill>
                <a:schemeClr val="tx1">
                  <a:lumMod val="50000"/>
                  <a:lumOff val="50000"/>
                </a:schemeClr>
              </a:solidFill>
              <a:latin typeface="Arial" panose="020B0604020202020204" pitchFamily="34" charset="0"/>
              <a:ea typeface="Barlow Semi Condensed"/>
              <a:cs typeface="Arial" panose="020B0604020202020204" pitchFamily="34" charset="0"/>
              <a:sym typeface="Barlow Semi Condensed"/>
            </a:endParaRPr>
          </a:p>
        </p:txBody>
      </p:sp>
      <p:pic>
        <p:nvPicPr>
          <p:cNvPr id="749" name="Google Shape;749;p33" descr="JTC.png"/>
          <p:cNvPicPr preferRelativeResize="0"/>
          <p:nvPr/>
        </p:nvPicPr>
        <p:blipFill rotWithShape="1">
          <a:blip r:embed="rId15">
            <a:alphaModFix/>
          </a:blip>
          <a:srcRect l="18000" r="23818" b="18280"/>
          <a:stretch/>
        </p:blipFill>
        <p:spPr>
          <a:xfrm>
            <a:off x="2826098" y="325469"/>
            <a:ext cx="1346670" cy="1611795"/>
          </a:xfrm>
          <a:prstGeom prst="rect">
            <a:avLst/>
          </a:prstGeom>
          <a:noFill/>
          <a:ln>
            <a:noFill/>
          </a:ln>
        </p:spPr>
      </p:pic>
      <p:sp>
        <p:nvSpPr>
          <p:cNvPr id="750" name="Google Shape;750;p33"/>
          <p:cNvSpPr txBox="1"/>
          <p:nvPr/>
        </p:nvSpPr>
        <p:spPr>
          <a:xfrm>
            <a:off x="2626013" y="1873100"/>
            <a:ext cx="1662353"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chemeClr val="tx1"/>
                </a:solidFill>
                <a:highlight>
                  <a:schemeClr val="lt1"/>
                </a:highlight>
                <a:latin typeface="Arial" panose="020B0604020202020204" pitchFamily="34" charset="0"/>
                <a:ea typeface="Barlow Semi Condensed"/>
                <a:cs typeface="Arial" panose="020B0604020202020204" pitchFamily="34" charset="0"/>
                <a:sym typeface="Barlow Semi Condensed"/>
              </a:rPr>
              <a:t>Jordan Carter .</a:t>
            </a:r>
            <a:r>
              <a:rPr lang="en-US" sz="1400" b="1" dirty="0" err="1">
                <a:solidFill>
                  <a:schemeClr val="tx1"/>
                </a:solidFill>
                <a:highlight>
                  <a:schemeClr val="lt1"/>
                </a:highlight>
                <a:latin typeface="Arial" panose="020B0604020202020204" pitchFamily="34" charset="0"/>
                <a:ea typeface="Barlow Semi Condensed"/>
                <a:cs typeface="Arial" panose="020B0604020202020204" pitchFamily="34" charset="0"/>
                <a:sym typeface="Barlow Semi Condensed"/>
              </a:rPr>
              <a:t>nz</a:t>
            </a:r>
            <a:endParaRPr sz="1400" b="1" dirty="0">
              <a:solidFill>
                <a:schemeClr val="tx1"/>
              </a:solidFill>
              <a:highlight>
                <a:schemeClr val="lt1"/>
              </a:highlight>
              <a:latin typeface="Arial" panose="020B0604020202020204" pitchFamily="34" charset="0"/>
              <a:ea typeface="Barlow Semi Condensed"/>
              <a:cs typeface="Arial" panose="020B0604020202020204" pitchFamily="34" charset="0"/>
              <a:sym typeface="Barlow Semi Condensed"/>
            </a:endParaRPr>
          </a:p>
        </p:txBody>
      </p:sp>
      <p:pic>
        <p:nvPicPr>
          <p:cNvPr id="751" name="Google Shape;751;p33"/>
          <p:cNvPicPr preferRelativeResize="0"/>
          <p:nvPr/>
        </p:nvPicPr>
        <p:blipFill rotWithShape="1">
          <a:blip r:embed="rId16">
            <a:alphaModFix/>
          </a:blip>
          <a:srcRect l="11949" t="6762" r="6150" b="24157"/>
          <a:stretch/>
        </p:blipFill>
        <p:spPr>
          <a:xfrm>
            <a:off x="904838" y="353064"/>
            <a:ext cx="1412604" cy="1611318"/>
          </a:xfrm>
          <a:prstGeom prst="rect">
            <a:avLst/>
          </a:prstGeom>
          <a:noFill/>
          <a:ln>
            <a:noFill/>
          </a:ln>
        </p:spPr>
      </p:pic>
      <p:sp>
        <p:nvSpPr>
          <p:cNvPr id="752" name="Google Shape;752;p33"/>
          <p:cNvSpPr txBox="1"/>
          <p:nvPr/>
        </p:nvSpPr>
        <p:spPr>
          <a:xfrm>
            <a:off x="850213" y="1892425"/>
            <a:ext cx="15492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b="1" dirty="0">
                <a:solidFill>
                  <a:schemeClr val="tx1"/>
                </a:solidFill>
                <a:latin typeface="Arial" panose="020B0604020202020204" pitchFamily="34" charset="0"/>
                <a:ea typeface="Barlow Semi Condensed"/>
                <a:cs typeface="Arial" panose="020B0604020202020204" pitchFamily="34" charset="0"/>
                <a:sym typeface="Barlow Semi Condensed"/>
              </a:rPr>
              <a:t>Biyi Oladipo</a:t>
            </a:r>
            <a:r>
              <a:rPr lang="en-US" sz="1400" dirty="0">
                <a:solidFill>
                  <a:schemeClr val="tx1"/>
                </a:solidFill>
                <a:latin typeface="Arial" panose="020B0604020202020204" pitchFamily="34" charset="0"/>
                <a:ea typeface="Barlow Semi Condensed"/>
                <a:cs typeface="Arial" panose="020B0604020202020204" pitchFamily="34" charset="0"/>
                <a:sym typeface="Barlow Semi Condensed"/>
              </a:rPr>
              <a:t> </a:t>
            </a:r>
            <a:r>
              <a:rPr lang="en-US" sz="1400" b="1" dirty="0">
                <a:solidFill>
                  <a:schemeClr val="tx1"/>
                </a:solidFill>
                <a:latin typeface="Arial" panose="020B0604020202020204" pitchFamily="34" charset="0"/>
                <a:ea typeface="Barlow Semi Condensed"/>
                <a:cs typeface="Arial" panose="020B0604020202020204" pitchFamily="34" charset="0"/>
                <a:sym typeface="Barlow Semi Condensed"/>
              </a:rPr>
              <a:t>.ng</a:t>
            </a:r>
            <a:endParaRPr sz="1400" b="1" dirty="0">
              <a:solidFill>
                <a:schemeClr val="tx1"/>
              </a:solidFill>
              <a:latin typeface="Arial" panose="020B0604020202020204" pitchFamily="34" charset="0"/>
              <a:ea typeface="Barlow Semi Condensed"/>
              <a:cs typeface="Arial" panose="020B0604020202020204" pitchFamily="34" charset="0"/>
              <a:sym typeface="Barlow Semi Condensed"/>
            </a:endParaRPr>
          </a:p>
        </p:txBody>
      </p:sp>
      <p:pic>
        <p:nvPicPr>
          <p:cNvPr id="753" name="Google Shape;753;p33"/>
          <p:cNvPicPr preferRelativeResize="0"/>
          <p:nvPr/>
        </p:nvPicPr>
        <p:blipFill rotWithShape="1">
          <a:blip r:embed="rId17">
            <a:alphaModFix/>
          </a:blip>
          <a:srcRect l="8608" r="11538"/>
          <a:stretch/>
        </p:blipFill>
        <p:spPr>
          <a:xfrm>
            <a:off x="4724921" y="343737"/>
            <a:ext cx="1294099" cy="1575244"/>
          </a:xfrm>
          <a:prstGeom prst="rect">
            <a:avLst/>
          </a:prstGeom>
          <a:noFill/>
          <a:ln>
            <a:noFill/>
          </a:ln>
        </p:spPr>
      </p:pic>
      <p:sp>
        <p:nvSpPr>
          <p:cNvPr id="754" name="Google Shape;754;p33"/>
          <p:cNvSpPr txBox="1"/>
          <p:nvPr/>
        </p:nvSpPr>
        <p:spPr>
          <a:xfrm>
            <a:off x="4416825" y="1890238"/>
            <a:ext cx="18966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chemeClr val="tx1">
                    <a:lumMod val="50000"/>
                    <a:lumOff val="50000"/>
                  </a:schemeClr>
                </a:solidFill>
                <a:highlight>
                  <a:schemeClr val="lt1"/>
                </a:highlight>
                <a:latin typeface="Arial" panose="020B0604020202020204" pitchFamily="34" charset="0"/>
                <a:ea typeface="Barlow Semi Condensed"/>
                <a:cs typeface="Arial" panose="020B0604020202020204" pitchFamily="34" charset="0"/>
                <a:sym typeface="Barlow Semi Condensed"/>
              </a:rPr>
              <a:t>Pablo Rodríguez</a:t>
            </a:r>
            <a:r>
              <a:rPr lang="en-US" sz="1400" b="1" dirty="0">
                <a:solidFill>
                  <a:schemeClr val="tx1">
                    <a:lumMod val="50000"/>
                    <a:lumOff val="50000"/>
                  </a:schemeClr>
                </a:solidFill>
                <a:highlight>
                  <a:schemeClr val="lt1"/>
                </a:highlight>
                <a:latin typeface="Arial" panose="020B0604020202020204" pitchFamily="34" charset="0"/>
                <a:ea typeface="Barlow Semi Condensed"/>
                <a:cs typeface="Arial" panose="020B0604020202020204" pitchFamily="34" charset="0"/>
                <a:sym typeface="Barlow Semi Condensed"/>
              </a:rPr>
              <a:t> .pr</a:t>
            </a:r>
            <a:endParaRPr sz="1400" b="1" dirty="0">
              <a:solidFill>
                <a:schemeClr val="tx1">
                  <a:lumMod val="50000"/>
                  <a:lumOff val="50000"/>
                </a:schemeClr>
              </a:solidFill>
              <a:highlight>
                <a:schemeClr val="lt1"/>
              </a:highlight>
              <a:latin typeface="Arial" panose="020B0604020202020204" pitchFamily="34" charset="0"/>
              <a:ea typeface="Barlow Semi Condensed"/>
              <a:cs typeface="Arial" panose="020B0604020202020204" pitchFamily="34" charset="0"/>
              <a:sym typeface="Barlow Semi Condensed"/>
            </a:endParaRPr>
          </a:p>
        </p:txBody>
      </p:sp>
      <p:sp>
        <p:nvSpPr>
          <p:cNvPr id="755" name="Google Shape;755;p33"/>
          <p:cNvSpPr txBox="1"/>
          <p:nvPr/>
        </p:nvSpPr>
        <p:spPr>
          <a:xfrm>
            <a:off x="10511299" y="1716706"/>
            <a:ext cx="14127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dirty="0">
                <a:solidFill>
                  <a:srgbClr val="666666"/>
                </a:solidFill>
                <a:latin typeface="Arial" panose="020B0604020202020204" pitchFamily="34" charset="0"/>
                <a:ea typeface="Barlow Semi Condensed"/>
                <a:cs typeface="Arial" panose="020B0604020202020204" pitchFamily="34" charset="0"/>
                <a:sym typeface="Barlow Semi Condensed"/>
              </a:rPr>
              <a:t>Tatiana </a:t>
            </a:r>
            <a:r>
              <a:rPr lang="en-US" sz="1400" dirty="0" err="1">
                <a:solidFill>
                  <a:srgbClr val="666666"/>
                </a:solidFill>
                <a:latin typeface="Arial" panose="020B0604020202020204" pitchFamily="34" charset="0"/>
                <a:ea typeface="Barlow Semi Condensed"/>
                <a:cs typeface="Arial" panose="020B0604020202020204" pitchFamily="34" charset="0"/>
                <a:sym typeface="Barlow Semi Condensed"/>
              </a:rPr>
              <a:t>Tropina</a:t>
            </a:r>
            <a:endParaRPr sz="1400" dirty="0">
              <a:solidFill>
                <a:srgbClr val="666666"/>
              </a:solidFill>
              <a:latin typeface="Arial" panose="020B0604020202020204" pitchFamily="34" charset="0"/>
              <a:ea typeface="Barlow Semi Condensed"/>
              <a:cs typeface="Arial" panose="020B0604020202020204" pitchFamily="34" charset="0"/>
              <a:sym typeface="Barlow Semi Condensed"/>
            </a:endParaRPr>
          </a:p>
          <a:p>
            <a:pPr marL="0" lvl="0" indent="0" algn="ctr" rtl="0">
              <a:spcBef>
                <a:spcPts val="0"/>
              </a:spcBef>
              <a:spcAft>
                <a:spcPts val="0"/>
              </a:spcAft>
              <a:buClr>
                <a:schemeClr val="dk1"/>
              </a:buClr>
              <a:buSzPts val="1100"/>
              <a:buFont typeface="Arial"/>
              <a:buNone/>
            </a:pPr>
            <a:r>
              <a:rPr lang="en-US" sz="1400" b="1" dirty="0">
                <a:solidFill>
                  <a:srgbClr val="7030A0"/>
                </a:solidFill>
                <a:latin typeface="Arial" panose="020B0604020202020204" pitchFamily="34" charset="0"/>
                <a:ea typeface="Barlow Semi Condensed"/>
                <a:cs typeface="Arial" panose="020B0604020202020204" pitchFamily="34" charset="0"/>
                <a:sym typeface="Barlow Semi Condensed"/>
              </a:rPr>
              <a:t>AM'24</a:t>
            </a:r>
            <a:endParaRPr sz="1400" dirty="0">
              <a:solidFill>
                <a:srgbClr val="7030A0"/>
              </a:solidFill>
              <a:latin typeface="Arial" panose="020B0604020202020204" pitchFamily="34" charset="0"/>
              <a:ea typeface="Barlow Semi Condensed"/>
              <a:cs typeface="Arial" panose="020B0604020202020204" pitchFamily="34" charset="0"/>
              <a:sym typeface="Barlow Semi Condensed"/>
            </a:endParaRPr>
          </a:p>
        </p:txBody>
      </p:sp>
      <p:sp>
        <p:nvSpPr>
          <p:cNvPr id="756" name="Google Shape;756;p33"/>
          <p:cNvSpPr txBox="1"/>
          <p:nvPr/>
        </p:nvSpPr>
        <p:spPr>
          <a:xfrm>
            <a:off x="2922411" y="1759347"/>
            <a:ext cx="1178400" cy="2154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en-US" b="1">
                <a:solidFill>
                  <a:srgbClr val="C00000"/>
                </a:solidFill>
                <a:latin typeface="Barlow Semi Condensed"/>
                <a:ea typeface="Barlow Semi Condensed"/>
                <a:cs typeface="Barlow Semi Condensed"/>
                <a:sym typeface="Barlow Semi Condensed"/>
              </a:rPr>
              <a:t>Vice Chair</a:t>
            </a:r>
            <a:endParaRPr b="1">
              <a:solidFill>
                <a:srgbClr val="C00000"/>
              </a:solidFill>
              <a:latin typeface="Barlow Semi Condensed"/>
              <a:ea typeface="Barlow Semi Condensed"/>
              <a:cs typeface="Barlow Semi Condensed"/>
              <a:sym typeface="Barlow Semi Condensed"/>
            </a:endParaRPr>
          </a:p>
        </p:txBody>
      </p:sp>
      <p:pic>
        <p:nvPicPr>
          <p:cNvPr id="757" name="Google Shape;757;p33"/>
          <p:cNvPicPr preferRelativeResize="0"/>
          <p:nvPr/>
        </p:nvPicPr>
        <p:blipFill rotWithShape="1">
          <a:blip r:embed="rId18">
            <a:alphaModFix/>
          </a:blip>
          <a:srcRect l="7033" t="2408" r="6774" b="5297"/>
          <a:stretch/>
        </p:blipFill>
        <p:spPr>
          <a:xfrm>
            <a:off x="10511088" y="352376"/>
            <a:ext cx="1346675" cy="1442056"/>
          </a:xfrm>
          <a:prstGeom prst="rect">
            <a:avLst/>
          </a:prstGeom>
          <a:noFill/>
          <a:ln>
            <a:noFill/>
          </a:ln>
        </p:spPr>
      </p:pic>
      <p:sp>
        <p:nvSpPr>
          <p:cNvPr id="758" name="Google Shape;758;p33"/>
          <p:cNvSpPr txBox="1"/>
          <p:nvPr/>
        </p:nvSpPr>
        <p:spPr>
          <a:xfrm>
            <a:off x="1061898" y="1759347"/>
            <a:ext cx="1178400" cy="215400"/>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en-US" b="1" dirty="0">
                <a:solidFill>
                  <a:srgbClr val="C00000"/>
                </a:solidFill>
                <a:latin typeface="Barlow Semi Condensed"/>
                <a:ea typeface="Barlow Semi Condensed"/>
                <a:cs typeface="Barlow Semi Condensed"/>
                <a:sym typeface="Barlow Semi Condensed"/>
              </a:rPr>
              <a:t>Vice Chair</a:t>
            </a:r>
            <a:endParaRPr b="1" dirty="0">
              <a:solidFill>
                <a:srgbClr val="C00000"/>
              </a:solidFill>
              <a:latin typeface="Barlow Semi Condensed"/>
              <a:ea typeface="Barlow Semi Condensed"/>
              <a:cs typeface="Barlow Semi Condensed"/>
              <a:sym typeface="Barlow Semi Condensed"/>
            </a:endParaRPr>
          </a:p>
        </p:txBody>
      </p:sp>
      <p:pic>
        <p:nvPicPr>
          <p:cNvPr id="759" name="Google Shape;759;p33"/>
          <p:cNvPicPr preferRelativeResize="0"/>
          <p:nvPr/>
        </p:nvPicPr>
        <p:blipFill rotWithShape="1">
          <a:blip r:embed="rId19">
            <a:alphaModFix/>
          </a:blip>
          <a:srcRect l="4965" r="6687" b="18533"/>
          <a:stretch/>
        </p:blipFill>
        <p:spPr>
          <a:xfrm>
            <a:off x="6551675" y="4018400"/>
            <a:ext cx="1412600" cy="1690703"/>
          </a:xfrm>
          <a:prstGeom prst="rect">
            <a:avLst/>
          </a:prstGeom>
          <a:noFill/>
          <a:ln>
            <a:noFill/>
          </a:ln>
        </p:spPr>
      </p:pic>
      <p:pic>
        <p:nvPicPr>
          <p:cNvPr id="760" name="Google Shape;760;p33"/>
          <p:cNvPicPr preferRelativeResize="0"/>
          <p:nvPr/>
        </p:nvPicPr>
        <p:blipFill rotWithShape="1">
          <a:blip r:embed="rId20">
            <a:alphaModFix/>
          </a:blip>
          <a:srcRect l="16412" t="11460" r="19070" b="44013"/>
          <a:stretch/>
        </p:blipFill>
        <p:spPr>
          <a:xfrm>
            <a:off x="6548300" y="2275475"/>
            <a:ext cx="1437600" cy="1488150"/>
          </a:xfrm>
          <a:prstGeom prst="rect">
            <a:avLst/>
          </a:prstGeom>
          <a:noFill/>
          <a:ln>
            <a:noFill/>
          </a:ln>
        </p:spPr>
      </p:pic>
    </p:spTree>
    <p:extLst>
      <p:ext uri="{BB962C8B-B14F-4D97-AF65-F5344CB8AC3E}">
        <p14:creationId xmlns:p14="http://schemas.microsoft.com/office/powerpoint/2010/main" val="3058360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880BAA-0EFE-5540-8AF5-68BCC1B8EC88}"/>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3700" kern="1200" dirty="0">
                <a:latin typeface="+mj-lt"/>
                <a:ea typeface="+mj-ea"/>
                <a:cs typeface="+mj-cs"/>
                <a:sym typeface="Arial"/>
              </a:rPr>
              <a:t>Contributions by</a:t>
            </a:r>
            <a:r>
              <a:rPr lang="en-US" sz="3700" kern="1200" dirty="0">
                <a:latin typeface="+mj-lt"/>
                <a:ea typeface="+mj-ea"/>
                <a:cs typeface="+mj-cs"/>
              </a:rPr>
              <a:t> ccTLDs</a:t>
            </a:r>
            <a:r>
              <a:rPr lang="en-US" sz="3700" kern="1200" dirty="0">
                <a:latin typeface="+mj-lt"/>
                <a:ea typeface="+mj-ea"/>
                <a:cs typeface="+mj-cs"/>
                <a:sym typeface="Arial"/>
              </a:rPr>
              <a:t>: </a:t>
            </a:r>
            <a:br>
              <a:rPr lang="en-US" sz="3700" kern="1200" dirty="0">
                <a:latin typeface="+mj-lt"/>
                <a:ea typeface="+mj-ea"/>
                <a:cs typeface="+mj-cs"/>
                <a:sym typeface="Arial"/>
              </a:rPr>
            </a:br>
            <a:r>
              <a:rPr lang="en-US" sz="3700" kern="1200" dirty="0">
                <a:latin typeface="+mj-lt"/>
                <a:ea typeface="+mj-ea"/>
                <a:cs typeface="+mj-cs"/>
              </a:rPr>
              <a:t>W</a:t>
            </a:r>
            <a:r>
              <a:rPr lang="en-US" sz="3700" kern="1200" dirty="0">
                <a:latin typeface="+mj-lt"/>
                <a:ea typeface="+mj-ea"/>
                <a:cs typeface="+mj-cs"/>
                <a:sym typeface="Arial"/>
              </a:rPr>
              <a:t>orking Groups &amp; Committees</a:t>
            </a:r>
            <a:endParaRPr lang="en-US" sz="3700" kern="1200" dirty="0">
              <a:latin typeface="+mj-lt"/>
              <a:ea typeface="+mj-ea"/>
              <a:cs typeface="+mj-cs"/>
            </a:endParaRPr>
          </a:p>
        </p:txBody>
      </p:sp>
      <p:sp>
        <p:nvSpPr>
          <p:cNvPr id="16" name="Rectangle 15">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Google Shape;1647;g61f49bb1c5_0_8">
            <a:extLst>
              <a:ext uri="{FF2B5EF4-FFF2-40B4-BE49-F238E27FC236}">
                <a16:creationId xmlns:a16="http://schemas.microsoft.com/office/drawing/2014/main" id="{08DAC04D-5F3A-B904-F604-AC2E7A028FEB}"/>
              </a:ext>
            </a:extLst>
          </p:cNvPr>
          <p:cNvGraphicFramePr>
            <a:graphicFrameLocks noGrp="1"/>
          </p:cNvGraphicFramePr>
          <p:nvPr>
            <p:ph idx="1"/>
            <p:extLst>
              <p:ext uri="{D42A27DB-BD31-4B8C-83A1-F6EECF244321}">
                <p14:modId xmlns:p14="http://schemas.microsoft.com/office/powerpoint/2010/main" val="3050183913"/>
              </p:ext>
            </p:extLst>
          </p:nvPr>
        </p:nvGraphicFramePr>
        <p:xfrm>
          <a:off x="1115568" y="2269730"/>
          <a:ext cx="10168128" cy="3993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35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37DF0-8897-8240-B56E-23301840414E}"/>
              </a:ext>
            </a:extLst>
          </p:cNvPr>
          <p:cNvSpPr>
            <a:spLocks noGrp="1"/>
          </p:cNvSpPr>
          <p:nvPr>
            <p:ph type="title"/>
          </p:nvPr>
        </p:nvSpPr>
        <p:spPr>
          <a:xfrm>
            <a:off x="612648" y="1078992"/>
            <a:ext cx="6268770" cy="1536192"/>
          </a:xfrm>
        </p:spPr>
        <p:txBody>
          <a:bodyPr anchor="b">
            <a:normAutofit/>
          </a:bodyPr>
          <a:lstStyle/>
          <a:p>
            <a:r>
              <a:rPr lang="en-GB" sz="5200"/>
              <a:t>L</a:t>
            </a:r>
            <a:r>
              <a:rPr lang="en-BE" sz="5200"/>
              <a:t>earn more</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Text&#10;&#10;Description automatically generated with low confidence">
            <a:extLst>
              <a:ext uri="{FF2B5EF4-FFF2-40B4-BE49-F238E27FC236}">
                <a16:creationId xmlns:a16="http://schemas.microsoft.com/office/drawing/2014/main" id="{79174CFF-0FE5-CC43-8B32-8ACC9AD52E54}"/>
              </a:ext>
            </a:extLst>
          </p:cNvPr>
          <p:cNvPicPr>
            <a:picLocks noChangeAspect="1"/>
          </p:cNvPicPr>
          <p:nvPr/>
        </p:nvPicPr>
        <p:blipFill>
          <a:blip r:embed="rId3"/>
          <a:stretch>
            <a:fillRect/>
          </a:stretch>
        </p:blipFill>
        <p:spPr>
          <a:xfrm>
            <a:off x="7632612" y="512201"/>
            <a:ext cx="4237686" cy="1133581"/>
          </a:xfrm>
          <a:prstGeom prst="rect">
            <a:avLst/>
          </a:prstGeom>
        </p:spPr>
      </p:pic>
      <p:graphicFrame>
        <p:nvGraphicFramePr>
          <p:cNvPr id="5" name="Content Placeholder 2">
            <a:extLst>
              <a:ext uri="{FF2B5EF4-FFF2-40B4-BE49-F238E27FC236}">
                <a16:creationId xmlns:a16="http://schemas.microsoft.com/office/drawing/2014/main" id="{63AE1A42-00CF-4CD1-8AD6-2D5D7A196F1D}"/>
              </a:ext>
            </a:extLst>
          </p:cNvPr>
          <p:cNvGraphicFramePr>
            <a:graphicFrameLocks noGrp="1"/>
          </p:cNvGraphicFramePr>
          <p:nvPr>
            <p:ph idx="1"/>
            <p:extLst>
              <p:ext uri="{D42A27DB-BD31-4B8C-83A1-F6EECF244321}">
                <p14:modId xmlns:p14="http://schemas.microsoft.com/office/powerpoint/2010/main" val="295344065"/>
              </p:ext>
            </p:extLst>
          </p:nvPr>
        </p:nvGraphicFramePr>
        <p:xfrm>
          <a:off x="612648" y="3355848"/>
          <a:ext cx="10914334" cy="2825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458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BB7C51-829B-4243-9A2F-5EA8A29D7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ECE0A17-721D-47DA-B462-427AB9C656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07B1C03F-70ED-4BE3-AFBC-CD51D4411F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AE84050F-F367-4A35-93F5-1397E3C667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D88F3A8-CDAB-4D08-8D47-096D7AA346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A2BEFDF5-BD04-4DD8-9671-13817A4D8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CA74E73-7B97-43C1-BC3B-89DED3F8AF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C11D94E0-EFF2-4934-97FD-3E424A25F2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0D5352A-232D-40A3-8A72-4CB6B8277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9E3B6EC6-9A43-43B8-BE95-D12BD1AF3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7B71BA3B-3BFF-4756-B642-C00DA5F4A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6070AC7F-F9D6-4E73-A95C-9DA3846FD5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9DDF2314-3F38-4664-B31D-AEB55882BB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A59AAAEA-0A38-490A-9CBF-F8C79B0A6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9AEF5CD7-59EB-48AC-BB37-3EB70C052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4602B28-B14A-4724-9665-D2CDC19C98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541E4D23-8098-43A1-9826-246EBF1BBA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D164F3ED-DB01-4823-852E-A99B4C264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05C52390-6376-4DB5-B289-6B1C527355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40ABB3F2-1D59-4F3E-921C-DD7B8D55BA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88E0EE84-E054-424D-A93B-D6D23AFFFF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F084CB4C-E741-4E13-AE65-BAB699C6C6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AA5D2838-70AA-418B-87DF-83A903E794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a:extLst>
              <a:ext uri="{FF2B5EF4-FFF2-40B4-BE49-F238E27FC236}">
                <a16:creationId xmlns:a16="http://schemas.microsoft.com/office/drawing/2014/main" id="{908DA454-A7F1-451C-B515-495788249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696FE467-34A9-4910-A7C5-6B92891F24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22">
              <a:extLst>
                <a:ext uri="{FF2B5EF4-FFF2-40B4-BE49-F238E27FC236}">
                  <a16:creationId xmlns:a16="http://schemas.microsoft.com/office/drawing/2014/main" id="{01A2AF91-EF78-4611-8AF7-C1B45269F7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C7115C0-C409-41DC-96F1-B784C5E37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BA3260C-6743-5B40-80C1-095063C2EDA5}"/>
              </a:ext>
            </a:extLst>
          </p:cNvPr>
          <p:cNvSpPr>
            <a:spLocks noGrp="1"/>
          </p:cNvSpPr>
          <p:nvPr>
            <p:ph type="title"/>
          </p:nvPr>
        </p:nvSpPr>
        <p:spPr>
          <a:xfrm>
            <a:off x="888631" y="2358391"/>
            <a:ext cx="3498979" cy="2453676"/>
          </a:xfrm>
        </p:spPr>
        <p:txBody>
          <a:bodyPr>
            <a:normAutofit fontScale="90000"/>
          </a:bodyPr>
          <a:lstStyle/>
          <a:p>
            <a:pPr algn="ctr"/>
            <a:r>
              <a:rPr lang="en-GB" sz="2300" b="1" dirty="0">
                <a:solidFill>
                  <a:srgbClr val="FFFFFE"/>
                </a:solidFill>
              </a:rPr>
              <a:t>ccTLD News Session</a:t>
            </a:r>
            <a:br>
              <a:rPr lang="en-GB" sz="2300" b="1" dirty="0">
                <a:solidFill>
                  <a:srgbClr val="FFFFFE"/>
                </a:solidFill>
              </a:rPr>
            </a:br>
            <a:r>
              <a:rPr lang="en-GB" sz="2300" dirty="0">
                <a:solidFill>
                  <a:srgbClr val="FFFFFE"/>
                </a:solidFill>
              </a:rPr>
              <a:t>The link between ccTLDs and their national Cyber Security Ecosystems</a:t>
            </a:r>
            <a:br>
              <a:rPr lang="en-US" sz="2300" dirty="0">
                <a:solidFill>
                  <a:srgbClr val="FFFFFE"/>
                </a:solidFill>
              </a:rPr>
            </a:br>
            <a:br>
              <a:rPr lang="en-GB" sz="2300" dirty="0">
                <a:solidFill>
                  <a:srgbClr val="FFFFFE"/>
                </a:solidFill>
              </a:rPr>
            </a:br>
            <a:r>
              <a:rPr lang="en-GB" sz="2300" dirty="0">
                <a:solidFill>
                  <a:srgbClr val="FFFFFE"/>
                </a:solidFill>
              </a:rPr>
              <a:t>T</a:t>
            </a:r>
            <a:r>
              <a:rPr lang="en-BE" sz="2300" dirty="0">
                <a:solidFill>
                  <a:srgbClr val="FFFFFE"/>
                </a:solidFill>
              </a:rPr>
              <a:t>uesday, 24 May 2022 </a:t>
            </a:r>
            <a:br>
              <a:rPr lang="en-BE" sz="2300" dirty="0">
                <a:solidFill>
                  <a:srgbClr val="FFFFFE"/>
                </a:solidFill>
              </a:rPr>
            </a:br>
            <a:r>
              <a:rPr lang="en-BE" sz="1600" dirty="0">
                <a:solidFill>
                  <a:schemeClr val="bg1"/>
                </a:solidFill>
                <a:hlinkClick r:id="rId2">
                  <a:extLst>
                    <a:ext uri="{A12FA001-AC4F-418D-AE19-62706E023703}">
                      <ahyp:hlinkClr xmlns:ahyp="http://schemas.microsoft.com/office/drawing/2018/hyperlinkcolor" val="tx"/>
                    </a:ext>
                  </a:extLst>
                </a:hlinkClick>
              </a:rPr>
              <a:t>https://community.icann.org/x/sQh1Cw</a:t>
            </a:r>
            <a:br>
              <a:rPr lang="en-GB" sz="2400" dirty="0"/>
            </a:br>
            <a:endParaRPr lang="en-GB" sz="2300" dirty="0">
              <a:solidFill>
                <a:srgbClr val="FFFFFE"/>
              </a:solidFill>
            </a:endParaRPr>
          </a:p>
        </p:txBody>
      </p:sp>
      <p:sp>
        <p:nvSpPr>
          <p:cNvPr id="3" name="Content Placeholder 2">
            <a:extLst>
              <a:ext uri="{FF2B5EF4-FFF2-40B4-BE49-F238E27FC236}">
                <a16:creationId xmlns:a16="http://schemas.microsoft.com/office/drawing/2014/main" id="{EA2091D8-1C86-A945-B33F-F24D0F2776C4}"/>
              </a:ext>
            </a:extLst>
          </p:cNvPr>
          <p:cNvSpPr>
            <a:spLocks noGrp="1"/>
          </p:cNvSpPr>
          <p:nvPr>
            <p:ph idx="1"/>
          </p:nvPr>
        </p:nvSpPr>
        <p:spPr>
          <a:xfrm>
            <a:off x="5118447" y="797594"/>
            <a:ext cx="6281873" cy="2393369"/>
          </a:xfrm>
        </p:spPr>
        <p:txBody>
          <a:bodyPr anchor="ctr">
            <a:normAutofit/>
          </a:bodyPr>
          <a:lstStyle/>
          <a:p>
            <a:pPr marL="0" indent="0">
              <a:buNone/>
            </a:pPr>
            <a:r>
              <a:rPr lang="en-BE" sz="1800" dirty="0"/>
              <a:t>Session Chair: Annaliese Williams (.au)</a:t>
            </a:r>
          </a:p>
          <a:p>
            <a:r>
              <a:rPr lang="en-BE" sz="1800" dirty="0"/>
              <a:t>Régis Masse (TLD-OPS Vice Chair)</a:t>
            </a:r>
          </a:p>
          <a:p>
            <a:r>
              <a:rPr lang="en-BE" sz="1800" dirty="0"/>
              <a:t>Calvin Browne (RSP for .za)</a:t>
            </a:r>
          </a:p>
          <a:p>
            <a:r>
              <a:rPr lang="en-BE" sz="1800" dirty="0"/>
              <a:t>Yasuhiro Morishita (.jp)</a:t>
            </a:r>
          </a:p>
          <a:p>
            <a:r>
              <a:rPr lang="en-BE" sz="1800" dirty="0"/>
              <a:t>Luis Carlos Solano (.cr)</a:t>
            </a:r>
            <a:endParaRPr lang="en-GB" sz="1800" dirty="0"/>
          </a:p>
          <a:p>
            <a:r>
              <a:rPr lang="en-GB" sz="1800" dirty="0"/>
              <a:t>Pierre Bonis (.fr)</a:t>
            </a:r>
            <a:endParaRPr lang="en-BE" sz="1800" dirty="0"/>
          </a:p>
        </p:txBody>
      </p:sp>
      <p:sp>
        <p:nvSpPr>
          <p:cNvPr id="41" name="Rectangle 40">
            <a:extLst>
              <a:ext uri="{FF2B5EF4-FFF2-40B4-BE49-F238E27FC236}">
                <a16:creationId xmlns:a16="http://schemas.microsoft.com/office/drawing/2014/main" id="{DE4A42E0-EF5F-4494-B39B-3DB7D0475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5" y="3667039"/>
            <a:ext cx="6269016" cy="23762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EA173EB-8178-EC4C-A9D1-EDC96C249A2E}"/>
              </a:ext>
            </a:extLst>
          </p:cNvPr>
          <p:cNvPicPr>
            <a:picLocks noChangeAspect="1"/>
          </p:cNvPicPr>
          <p:nvPr/>
        </p:nvPicPr>
        <p:blipFill>
          <a:blip r:embed="rId3"/>
          <a:stretch>
            <a:fillRect/>
          </a:stretch>
        </p:blipFill>
        <p:spPr>
          <a:xfrm>
            <a:off x="5269675" y="4511309"/>
            <a:ext cx="5956764" cy="714811"/>
          </a:xfrm>
          <a:prstGeom prst="rect">
            <a:avLst/>
          </a:prstGeom>
          <a:ln w="9525">
            <a:noFill/>
          </a:ln>
        </p:spPr>
      </p:pic>
    </p:spTree>
    <p:extLst>
      <p:ext uri="{BB962C8B-B14F-4D97-AF65-F5344CB8AC3E}">
        <p14:creationId xmlns:p14="http://schemas.microsoft.com/office/powerpoint/2010/main" val="59473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BB7C51-829B-4243-9A2F-5EA8A29D7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ECE0A17-721D-47DA-B462-427AB9C656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07B1C03F-70ED-4BE3-AFBC-CD51D4411F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AE84050F-F367-4A35-93F5-1397E3C667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D88F3A8-CDAB-4D08-8D47-096D7AA346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A2BEFDF5-BD04-4DD8-9671-13817A4D8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CA74E73-7B97-43C1-BC3B-89DED3F8AF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C11D94E0-EFF2-4934-97FD-3E424A25F2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0D5352A-232D-40A3-8A72-4CB6B8277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9E3B6EC6-9A43-43B8-BE95-D12BD1AF3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7B71BA3B-3BFF-4756-B642-C00DA5F4A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6070AC7F-F9D6-4E73-A95C-9DA3846FD5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9DDF2314-3F38-4664-B31D-AEB55882BB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A59AAAEA-0A38-490A-9CBF-F8C79B0A6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9AEF5CD7-59EB-48AC-BB37-3EB70C052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4602B28-B14A-4724-9665-D2CDC19C98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541E4D23-8098-43A1-9826-246EBF1BBA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D164F3ED-DB01-4823-852E-A99B4C264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05C52390-6376-4DB5-B289-6B1C527355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40ABB3F2-1D59-4F3E-921C-DD7B8D55BA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88E0EE84-E054-424D-A93B-D6D23AFFFF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F084CB4C-E741-4E13-AE65-BAB699C6C6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AA5D2838-70AA-418B-87DF-83A903E794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a:extLst>
              <a:ext uri="{FF2B5EF4-FFF2-40B4-BE49-F238E27FC236}">
                <a16:creationId xmlns:a16="http://schemas.microsoft.com/office/drawing/2014/main" id="{908DA454-A7F1-451C-B515-495788249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696FE467-34A9-4910-A7C5-6B92891F24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22">
              <a:extLst>
                <a:ext uri="{FF2B5EF4-FFF2-40B4-BE49-F238E27FC236}">
                  <a16:creationId xmlns:a16="http://schemas.microsoft.com/office/drawing/2014/main" id="{01A2AF91-EF78-4611-8AF7-C1B45269F7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C7115C0-C409-41DC-96F1-B784C5E37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BA3260C-6743-5B40-80C1-095063C2EDA5}"/>
              </a:ext>
            </a:extLst>
          </p:cNvPr>
          <p:cNvSpPr>
            <a:spLocks noGrp="1"/>
          </p:cNvSpPr>
          <p:nvPr>
            <p:ph type="title"/>
          </p:nvPr>
        </p:nvSpPr>
        <p:spPr>
          <a:xfrm>
            <a:off x="888631" y="2358391"/>
            <a:ext cx="3498979" cy="2453676"/>
          </a:xfrm>
        </p:spPr>
        <p:txBody>
          <a:bodyPr>
            <a:normAutofit/>
          </a:bodyPr>
          <a:lstStyle/>
          <a:p>
            <a:pPr algn="ctr"/>
            <a:r>
              <a:rPr lang="en-GB" sz="2300" b="1" dirty="0">
                <a:solidFill>
                  <a:srgbClr val="FFFFFE"/>
                </a:solidFill>
              </a:rPr>
              <a:t>ccTLD News Session</a:t>
            </a:r>
            <a:br>
              <a:rPr lang="en-GB" sz="2300" b="1" dirty="0">
                <a:solidFill>
                  <a:srgbClr val="FFFFFE"/>
                </a:solidFill>
              </a:rPr>
            </a:br>
            <a:r>
              <a:rPr lang="en-US" sz="2000" dirty="0">
                <a:solidFill>
                  <a:schemeClr val="bg1"/>
                </a:solidFill>
              </a:rPr>
              <a:t>The impact of the pandemic on ccTLDs</a:t>
            </a:r>
            <a:br>
              <a:rPr lang="en-US" sz="2300" dirty="0">
                <a:solidFill>
                  <a:schemeClr val="bg1"/>
                </a:solidFill>
              </a:rPr>
            </a:br>
            <a:br>
              <a:rPr lang="en-GB" sz="2300" dirty="0">
                <a:solidFill>
                  <a:srgbClr val="FFFFFE"/>
                </a:solidFill>
              </a:rPr>
            </a:br>
            <a:r>
              <a:rPr lang="en-BE" sz="2400" dirty="0">
                <a:solidFill>
                  <a:schemeClr val="bg1"/>
                </a:solidFill>
              </a:rPr>
              <a:t>Thursday, 19 May 2022 </a:t>
            </a:r>
            <a:r>
              <a:rPr lang="en-BE" sz="1600" dirty="0">
                <a:solidFill>
                  <a:schemeClr val="bg1"/>
                </a:solidFill>
                <a:hlinkClick r:id="rId2">
                  <a:extLst>
                    <a:ext uri="{A12FA001-AC4F-418D-AE19-62706E023703}">
                      <ahyp:hlinkClr xmlns:ahyp="http://schemas.microsoft.com/office/drawing/2018/hyperlinkcolor" val="tx"/>
                    </a:ext>
                  </a:extLst>
                </a:hlinkClick>
              </a:rPr>
              <a:t>https://community.icann.org/x/sQh1Cw</a:t>
            </a:r>
            <a:br>
              <a:rPr lang="en-GB" sz="2400" dirty="0"/>
            </a:br>
            <a:endParaRPr lang="en-GB" sz="2300" dirty="0">
              <a:solidFill>
                <a:schemeClr val="bg1"/>
              </a:solidFill>
            </a:endParaRPr>
          </a:p>
        </p:txBody>
      </p:sp>
      <p:sp>
        <p:nvSpPr>
          <p:cNvPr id="3" name="Content Placeholder 2">
            <a:extLst>
              <a:ext uri="{FF2B5EF4-FFF2-40B4-BE49-F238E27FC236}">
                <a16:creationId xmlns:a16="http://schemas.microsoft.com/office/drawing/2014/main" id="{EA2091D8-1C86-A945-B33F-F24D0F2776C4}"/>
              </a:ext>
            </a:extLst>
          </p:cNvPr>
          <p:cNvSpPr>
            <a:spLocks noGrp="1"/>
          </p:cNvSpPr>
          <p:nvPr>
            <p:ph idx="1"/>
          </p:nvPr>
        </p:nvSpPr>
        <p:spPr>
          <a:xfrm>
            <a:off x="5118447" y="797594"/>
            <a:ext cx="6281873" cy="2393369"/>
          </a:xfrm>
        </p:spPr>
        <p:txBody>
          <a:bodyPr anchor="ctr">
            <a:normAutofit fontScale="85000" lnSpcReduction="20000"/>
          </a:bodyPr>
          <a:lstStyle/>
          <a:p>
            <a:pPr marL="0" indent="0">
              <a:buNone/>
            </a:pPr>
            <a:r>
              <a:rPr lang="en-US" sz="1800" dirty="0"/>
              <a:t>Session Chair: Everton Rodrigues (.</a:t>
            </a:r>
            <a:r>
              <a:rPr lang="en-US" sz="1800" dirty="0" err="1"/>
              <a:t>br</a:t>
            </a:r>
            <a:r>
              <a:rPr lang="en-US" sz="1800" dirty="0"/>
              <a:t>)</a:t>
            </a:r>
          </a:p>
          <a:p>
            <a:r>
              <a:rPr lang="en-US" sz="1800" dirty="0"/>
              <a:t>COVID 19: a force majeure impacting the domain name environment</a:t>
            </a:r>
            <a:br>
              <a:rPr lang="en-US" sz="1800" dirty="0"/>
            </a:br>
            <a:r>
              <a:rPr lang="en-US" sz="1800" i="1" dirty="0"/>
              <a:t>Marta Dias (.</a:t>
            </a:r>
            <a:r>
              <a:rPr lang="en-US" sz="1800" i="1" dirty="0" err="1"/>
              <a:t>pt</a:t>
            </a:r>
            <a:r>
              <a:rPr lang="en-US" sz="1800" i="1" dirty="0"/>
              <a:t>)</a:t>
            </a:r>
          </a:p>
          <a:p>
            <a:r>
              <a:rPr lang="en-US" sz="1800" dirty="0"/>
              <a:t>The Impact of the Pandemic on .GE  ccTLD </a:t>
            </a:r>
            <a:br>
              <a:rPr lang="en-US" sz="1800" dirty="0"/>
            </a:br>
            <a:r>
              <a:rPr lang="en-US" sz="1800" i="1" dirty="0"/>
              <a:t>Sophie Khidasheli (.</a:t>
            </a:r>
            <a:r>
              <a:rPr lang="en-US" sz="1800" i="1" dirty="0" err="1"/>
              <a:t>ge</a:t>
            </a:r>
            <a:r>
              <a:rPr lang="en-US" sz="1800" i="1" dirty="0"/>
              <a:t>)</a:t>
            </a:r>
          </a:p>
          <a:p>
            <a:r>
              <a:rPr lang="en-US" sz="1800" dirty="0"/>
              <a:t>New Registry-Registrar Business Practices in response to COVID-19: the .ng experience</a:t>
            </a:r>
            <a:br>
              <a:rPr lang="en-US" sz="1800" dirty="0"/>
            </a:br>
            <a:r>
              <a:rPr lang="en-US" sz="1800" i="1" dirty="0" err="1"/>
              <a:t>Eyitayo</a:t>
            </a:r>
            <a:r>
              <a:rPr lang="en-US" sz="1800" i="1" dirty="0"/>
              <a:t> </a:t>
            </a:r>
            <a:r>
              <a:rPr lang="en-US" sz="1800" i="1" dirty="0" err="1"/>
              <a:t>Iyortim</a:t>
            </a:r>
            <a:r>
              <a:rPr lang="en-US" sz="1800" i="1" dirty="0"/>
              <a:t> (.ng)</a:t>
            </a:r>
          </a:p>
          <a:p>
            <a:r>
              <a:rPr lang="en-US" sz="1800" dirty="0"/>
              <a:t>A study about the Impact of the pandemic on ccTLDs domain names registration in Africa</a:t>
            </a:r>
            <a:br>
              <a:rPr lang="en-US" sz="1800" dirty="0"/>
            </a:br>
            <a:r>
              <a:rPr lang="en-US" sz="1800" i="1" dirty="0" err="1"/>
              <a:t>Hadia</a:t>
            </a:r>
            <a:r>
              <a:rPr lang="en-US" sz="1800" i="1" dirty="0"/>
              <a:t> </a:t>
            </a:r>
            <a:r>
              <a:rPr lang="en-US" sz="1800" i="1" dirty="0" err="1"/>
              <a:t>Elminiawi</a:t>
            </a:r>
            <a:endParaRPr lang="en-US" sz="1800" i="1" dirty="0"/>
          </a:p>
        </p:txBody>
      </p:sp>
      <p:sp>
        <p:nvSpPr>
          <p:cNvPr id="41" name="Rectangle 40">
            <a:extLst>
              <a:ext uri="{FF2B5EF4-FFF2-40B4-BE49-F238E27FC236}">
                <a16:creationId xmlns:a16="http://schemas.microsoft.com/office/drawing/2014/main" id="{DE4A42E0-EF5F-4494-B39B-3DB7D0475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5" y="3667039"/>
            <a:ext cx="6269016" cy="23762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collage of a person&#10;&#10;Description automatically generated with low confidence">
            <a:extLst>
              <a:ext uri="{FF2B5EF4-FFF2-40B4-BE49-F238E27FC236}">
                <a16:creationId xmlns:a16="http://schemas.microsoft.com/office/drawing/2014/main" id="{3154D5E3-3C81-F37A-7251-5BC9285FBBF2}"/>
              </a:ext>
            </a:extLst>
          </p:cNvPr>
          <p:cNvPicPr>
            <a:picLocks noChangeAspect="1"/>
          </p:cNvPicPr>
          <p:nvPr/>
        </p:nvPicPr>
        <p:blipFill>
          <a:blip r:embed="rId3"/>
          <a:stretch>
            <a:fillRect/>
          </a:stretch>
        </p:blipFill>
        <p:spPr>
          <a:xfrm>
            <a:off x="5354639" y="4503323"/>
            <a:ext cx="5818186" cy="829092"/>
          </a:xfrm>
          <a:prstGeom prst="rect">
            <a:avLst/>
          </a:prstGeom>
        </p:spPr>
      </p:pic>
    </p:spTree>
    <p:extLst>
      <p:ext uri="{BB962C8B-B14F-4D97-AF65-F5344CB8AC3E}">
        <p14:creationId xmlns:p14="http://schemas.microsoft.com/office/powerpoint/2010/main" val="336814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6857F8BE-128C-F470-81BE-164937477F55}"/>
              </a:ext>
            </a:extLst>
          </p:cNvPr>
          <p:cNvPicPr>
            <a:picLocks noChangeAspect="1"/>
          </p:cNvPicPr>
          <p:nvPr/>
        </p:nvPicPr>
        <p:blipFill>
          <a:blip r:embed="rId2"/>
          <a:stretch>
            <a:fillRect/>
          </a:stretch>
        </p:blipFill>
        <p:spPr>
          <a:xfrm>
            <a:off x="323439" y="0"/>
            <a:ext cx="11545122" cy="6858000"/>
          </a:xfrm>
          <a:prstGeom prst="rect">
            <a:avLst/>
          </a:prstGeom>
        </p:spPr>
      </p:pic>
    </p:spTree>
    <p:extLst>
      <p:ext uri="{BB962C8B-B14F-4D97-AF65-F5344CB8AC3E}">
        <p14:creationId xmlns:p14="http://schemas.microsoft.com/office/powerpoint/2010/main" val="418913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29AA-5B5C-5F4F-B270-B92CCFB97CDA}"/>
              </a:ext>
            </a:extLst>
          </p:cNvPr>
          <p:cNvSpPr>
            <a:spLocks noGrp="1"/>
          </p:cNvSpPr>
          <p:nvPr>
            <p:ph type="title"/>
          </p:nvPr>
        </p:nvSpPr>
        <p:spPr>
          <a:xfrm>
            <a:off x="1046746" y="586822"/>
            <a:ext cx="3560252" cy="1645920"/>
          </a:xfrm>
        </p:spPr>
        <p:txBody>
          <a:bodyPr>
            <a:normAutofit/>
          </a:bodyPr>
          <a:lstStyle/>
          <a:p>
            <a:r>
              <a:rPr lang="en-GB" sz="3600" b="1" dirty="0"/>
              <a:t>Tech Day</a:t>
            </a:r>
            <a:br>
              <a:rPr lang="en-GB" sz="2700" b="1" dirty="0"/>
            </a:br>
            <a:endParaRPr lang="en-GB" sz="1800" dirty="0"/>
          </a:p>
        </p:txBody>
      </p:sp>
      <p:sp>
        <p:nvSpPr>
          <p:cNvPr id="18" name="Rectangle 1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F3A46102-5A00-4EF6-BF11-478AA35A3D4E}"/>
              </a:ext>
            </a:extLst>
          </p:cNvPr>
          <p:cNvSpPr>
            <a:spLocks noGrp="1"/>
          </p:cNvSpPr>
          <p:nvPr>
            <p:ph idx="1"/>
          </p:nvPr>
        </p:nvSpPr>
        <p:spPr>
          <a:xfrm>
            <a:off x="5351164" y="586822"/>
            <a:ext cx="6002636" cy="1645920"/>
          </a:xfrm>
        </p:spPr>
        <p:txBody>
          <a:bodyPr anchor="ctr">
            <a:normAutofit/>
          </a:bodyPr>
          <a:lstStyle/>
          <a:p>
            <a:pPr marL="0" indent="0">
              <a:buNone/>
            </a:pPr>
            <a:r>
              <a:rPr lang="en-GB" dirty="0"/>
              <a:t>Discussion on technical and operational registry topics, security, and other DNS-related work</a:t>
            </a:r>
          </a:p>
        </p:txBody>
      </p:sp>
      <p:sp>
        <p:nvSpPr>
          <p:cNvPr id="9" name="TextBox 8">
            <a:extLst>
              <a:ext uri="{FF2B5EF4-FFF2-40B4-BE49-F238E27FC236}">
                <a16:creationId xmlns:a16="http://schemas.microsoft.com/office/drawing/2014/main" id="{9B956C02-5A44-7D4A-8866-150AE8EF7388}"/>
              </a:ext>
            </a:extLst>
          </p:cNvPr>
          <p:cNvSpPr txBox="1"/>
          <p:nvPr/>
        </p:nvSpPr>
        <p:spPr>
          <a:xfrm>
            <a:off x="554416" y="2819566"/>
            <a:ext cx="4411501" cy="2585323"/>
          </a:xfrm>
          <a:prstGeom prst="rect">
            <a:avLst/>
          </a:prstGeom>
          <a:noFill/>
        </p:spPr>
        <p:txBody>
          <a:bodyPr wrap="square" rtlCol="0">
            <a:spAutoFit/>
          </a:bodyPr>
          <a:lstStyle/>
          <a:p>
            <a:pPr algn="just"/>
            <a:r>
              <a:rPr lang="en-GB" dirty="0"/>
              <a:t>Since 2006, Tech Day has been part of ICANN Public Meetings. </a:t>
            </a:r>
          </a:p>
          <a:p>
            <a:pPr algn="just"/>
            <a:endParaRPr lang="en-GB" dirty="0"/>
          </a:p>
          <a:p>
            <a:pPr algn="just"/>
            <a:r>
              <a:rPr lang="en-GB" dirty="0"/>
              <a:t>It provides a forum for both experienced participants and newcomers to meet and to present and discuss technical and operational registry topics, security, and other Domain Name System-related work. </a:t>
            </a:r>
            <a:br>
              <a:rPr lang="en-GB" dirty="0"/>
            </a:br>
            <a:endParaRPr lang="en-BE" dirty="0"/>
          </a:p>
        </p:txBody>
      </p:sp>
      <p:pic>
        <p:nvPicPr>
          <p:cNvPr id="4" name="Graphic 3" descr="Vlog outline">
            <a:extLst>
              <a:ext uri="{FF2B5EF4-FFF2-40B4-BE49-F238E27FC236}">
                <a16:creationId xmlns:a16="http://schemas.microsoft.com/office/drawing/2014/main" id="{B27CC9AD-067E-8F4E-BF1B-CCE08F4A58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9015" y="2490092"/>
            <a:ext cx="3826933" cy="3826933"/>
          </a:xfrm>
          <a:prstGeom prst="rect">
            <a:avLst/>
          </a:prstGeom>
        </p:spPr>
      </p:pic>
    </p:spTree>
    <p:extLst>
      <p:ext uri="{BB962C8B-B14F-4D97-AF65-F5344CB8AC3E}">
        <p14:creationId xmlns:p14="http://schemas.microsoft.com/office/powerpoint/2010/main" val="187553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29AA-5B5C-5F4F-B270-B92CCFB97CDA}"/>
              </a:ext>
            </a:extLst>
          </p:cNvPr>
          <p:cNvSpPr>
            <a:spLocks noGrp="1"/>
          </p:cNvSpPr>
          <p:nvPr>
            <p:ph type="title"/>
          </p:nvPr>
        </p:nvSpPr>
        <p:spPr>
          <a:xfrm>
            <a:off x="1046745" y="586822"/>
            <a:ext cx="3834281" cy="1645920"/>
          </a:xfrm>
        </p:spPr>
        <p:txBody>
          <a:bodyPr>
            <a:normAutofit fontScale="90000"/>
          </a:bodyPr>
          <a:lstStyle/>
          <a:p>
            <a:r>
              <a:rPr lang="en-GB" sz="3600" b="1" dirty="0"/>
              <a:t>Joint Session: ccNSO &amp; GNSO Council</a:t>
            </a:r>
            <a:br>
              <a:rPr lang="en-GB" sz="2700" b="1" dirty="0"/>
            </a:br>
            <a:endParaRPr lang="en-GB" sz="1800" dirty="0"/>
          </a:p>
        </p:txBody>
      </p:sp>
      <p:sp>
        <p:nvSpPr>
          <p:cNvPr id="18" name="Rectangle 1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F3A46102-5A00-4EF6-BF11-478AA35A3D4E}"/>
              </a:ext>
            </a:extLst>
          </p:cNvPr>
          <p:cNvSpPr>
            <a:spLocks noGrp="1"/>
          </p:cNvSpPr>
          <p:nvPr>
            <p:ph idx="1"/>
          </p:nvPr>
        </p:nvSpPr>
        <p:spPr>
          <a:xfrm>
            <a:off x="5351164" y="586822"/>
            <a:ext cx="6002636" cy="1645920"/>
          </a:xfrm>
        </p:spPr>
        <p:txBody>
          <a:bodyPr anchor="ctr">
            <a:normAutofit/>
          </a:bodyPr>
          <a:lstStyle/>
          <a:p>
            <a:pPr marL="0" indent="0">
              <a:buNone/>
            </a:pPr>
            <a:endParaRPr lang="en-US" sz="1800" dirty="0"/>
          </a:p>
        </p:txBody>
      </p:sp>
      <p:sp>
        <p:nvSpPr>
          <p:cNvPr id="9" name="TextBox 8">
            <a:extLst>
              <a:ext uri="{FF2B5EF4-FFF2-40B4-BE49-F238E27FC236}">
                <a16:creationId xmlns:a16="http://schemas.microsoft.com/office/drawing/2014/main" id="{9B956C02-5A44-7D4A-8866-150AE8EF7388}"/>
              </a:ext>
            </a:extLst>
          </p:cNvPr>
          <p:cNvSpPr txBox="1"/>
          <p:nvPr/>
        </p:nvSpPr>
        <p:spPr>
          <a:xfrm>
            <a:off x="5266885" y="2801742"/>
            <a:ext cx="6370699" cy="2585323"/>
          </a:xfrm>
          <a:prstGeom prst="rect">
            <a:avLst/>
          </a:prstGeom>
          <a:noFill/>
        </p:spPr>
        <p:txBody>
          <a:bodyPr wrap="square" rtlCol="0">
            <a:spAutoFit/>
          </a:bodyPr>
          <a:lstStyle/>
          <a:p>
            <a:r>
              <a:rPr lang="en-GB" dirty="0"/>
              <a:t>During this joint session the ccNSO Council and the GNSO Council discussed topics of common interest, including:</a:t>
            </a:r>
          </a:p>
          <a:p>
            <a:pPr marL="285750" indent="-285750">
              <a:buFontTx/>
              <a:buChar char="-"/>
            </a:pPr>
            <a:r>
              <a:rPr lang="en-GB" dirty="0"/>
              <a:t>what happens after policy recommendations are accepted by either council, </a:t>
            </a:r>
          </a:p>
          <a:p>
            <a:pPr marL="285750" indent="-285750">
              <a:buFontTx/>
              <a:buChar char="-"/>
            </a:pPr>
            <a:r>
              <a:rPr lang="en-GB" dirty="0"/>
              <a:t>policy development efforts for IDNs, </a:t>
            </a:r>
          </a:p>
          <a:p>
            <a:pPr marL="285750" indent="-285750">
              <a:buFontTx/>
              <a:buChar char="-"/>
            </a:pPr>
            <a:r>
              <a:rPr lang="en-GB" dirty="0"/>
              <a:t>the latest developments of Phase 2 of the GNSO Expedited Policy Development Process on the Temporary Specification for gTLD Registration Data, and finally, </a:t>
            </a:r>
          </a:p>
          <a:p>
            <a:pPr marL="285750" indent="-285750">
              <a:buFontTx/>
              <a:buChar char="-"/>
            </a:pPr>
            <a:r>
              <a:rPr lang="en-GB" dirty="0"/>
              <a:t>developments regarding DNS abuse.</a:t>
            </a:r>
            <a:endParaRPr lang="en-GB" dirty="0">
              <a:effectLst/>
            </a:endParaRPr>
          </a:p>
        </p:txBody>
      </p:sp>
      <p:pic>
        <p:nvPicPr>
          <p:cNvPr id="5" name="Graphic 4" descr="Connected with solid fill">
            <a:extLst>
              <a:ext uri="{FF2B5EF4-FFF2-40B4-BE49-F238E27FC236}">
                <a16:creationId xmlns:a16="http://schemas.microsoft.com/office/drawing/2014/main" id="{FB144796-4A7C-9E49-9473-93DF6988F1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42015" y="-3844637"/>
            <a:ext cx="3380275" cy="3380275"/>
          </a:xfrm>
          <a:prstGeom prst="rect">
            <a:avLst/>
          </a:prstGeom>
        </p:spPr>
      </p:pic>
      <p:pic>
        <p:nvPicPr>
          <p:cNvPr id="7" name="Graphic 6" descr="Connected outline">
            <a:extLst>
              <a:ext uri="{FF2B5EF4-FFF2-40B4-BE49-F238E27FC236}">
                <a16:creationId xmlns:a16="http://schemas.microsoft.com/office/drawing/2014/main" id="{BCA17AC2-46DC-3142-95EA-126280E92E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415" y="2801741"/>
            <a:ext cx="3227875" cy="3227875"/>
          </a:xfrm>
          <a:prstGeom prst="rect">
            <a:avLst/>
          </a:prstGeom>
        </p:spPr>
      </p:pic>
    </p:spTree>
    <p:extLst>
      <p:ext uri="{BB962C8B-B14F-4D97-AF65-F5344CB8AC3E}">
        <p14:creationId xmlns:p14="http://schemas.microsoft.com/office/powerpoint/2010/main" val="2488381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29AA-5B5C-5F4F-B270-B92CCFB97CDA}"/>
              </a:ext>
            </a:extLst>
          </p:cNvPr>
          <p:cNvSpPr>
            <a:spLocks noGrp="1"/>
          </p:cNvSpPr>
          <p:nvPr>
            <p:ph type="title"/>
          </p:nvPr>
        </p:nvSpPr>
        <p:spPr>
          <a:xfrm>
            <a:off x="1046745" y="586822"/>
            <a:ext cx="3834281" cy="1645920"/>
          </a:xfrm>
        </p:spPr>
        <p:txBody>
          <a:bodyPr>
            <a:normAutofit/>
          </a:bodyPr>
          <a:lstStyle/>
          <a:p>
            <a:r>
              <a:rPr lang="en-GB" sz="3600" b="1" dirty="0"/>
              <a:t>ccNSO Policy Update Session</a:t>
            </a:r>
            <a:br>
              <a:rPr lang="en-GB" sz="2700" b="1" dirty="0"/>
            </a:br>
            <a:endParaRPr lang="en-GB" sz="1800" dirty="0"/>
          </a:p>
        </p:txBody>
      </p:sp>
      <p:sp>
        <p:nvSpPr>
          <p:cNvPr id="18" name="Rectangle 1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F3A46102-5A00-4EF6-BF11-478AA35A3D4E}"/>
              </a:ext>
            </a:extLst>
          </p:cNvPr>
          <p:cNvSpPr>
            <a:spLocks noGrp="1"/>
          </p:cNvSpPr>
          <p:nvPr>
            <p:ph idx="1"/>
          </p:nvPr>
        </p:nvSpPr>
        <p:spPr>
          <a:xfrm>
            <a:off x="5351164" y="586822"/>
            <a:ext cx="6002636" cy="1645920"/>
          </a:xfrm>
        </p:spPr>
        <p:txBody>
          <a:bodyPr anchor="ctr">
            <a:normAutofit/>
          </a:bodyPr>
          <a:lstStyle/>
          <a:p>
            <a:pPr marL="0" indent="0">
              <a:buNone/>
            </a:pPr>
            <a:endParaRPr lang="en-US" sz="1800" dirty="0"/>
          </a:p>
        </p:txBody>
      </p:sp>
      <p:sp>
        <p:nvSpPr>
          <p:cNvPr id="9" name="TextBox 8">
            <a:extLst>
              <a:ext uri="{FF2B5EF4-FFF2-40B4-BE49-F238E27FC236}">
                <a16:creationId xmlns:a16="http://schemas.microsoft.com/office/drawing/2014/main" id="{9B956C02-5A44-7D4A-8866-150AE8EF7388}"/>
              </a:ext>
            </a:extLst>
          </p:cNvPr>
          <p:cNvSpPr txBox="1"/>
          <p:nvPr/>
        </p:nvSpPr>
        <p:spPr>
          <a:xfrm>
            <a:off x="1046745" y="2801742"/>
            <a:ext cx="10590839" cy="3970318"/>
          </a:xfrm>
          <a:prstGeom prst="rect">
            <a:avLst/>
          </a:prstGeom>
          <a:noFill/>
        </p:spPr>
        <p:txBody>
          <a:bodyPr wrap="square" rtlCol="0">
            <a:spAutoFit/>
          </a:bodyPr>
          <a:lstStyle/>
          <a:p>
            <a:r>
              <a:rPr lang="en-GB" dirty="0"/>
              <a:t>Two ccNSO Policy Development Process Working Groups provided an update on their progress to date and seek input from the ccTLDs and other community members present on their proposals:</a:t>
            </a:r>
          </a:p>
          <a:p>
            <a:endParaRPr lang="en-GB" dirty="0"/>
          </a:p>
          <a:p>
            <a:pPr marL="285750" indent="-285750">
              <a:buFont typeface="Arial" panose="020B0604020202020204" pitchFamily="34" charset="0"/>
              <a:buChar char="•"/>
            </a:pPr>
            <a:r>
              <a:rPr lang="en-GB" b="1" dirty="0"/>
              <a:t>The ccPDP3 Review Mechanism Working Group</a:t>
            </a:r>
            <a:br>
              <a:rPr lang="en-GB" dirty="0"/>
            </a:br>
            <a:r>
              <a:rPr lang="en-GB" dirty="0"/>
              <a:t>policy for a review mechanism with respect to decisions pertaining to the delegation, transfer, revocation and retirement of the delegated Top Level Domains associated with the country codes assigned to countries and territories listed in the ISO 3166-1 and within the framework of the ccNSO Policy Development Process. </a:t>
            </a:r>
          </a:p>
          <a:p>
            <a:pPr marL="285750" indent="-285750">
              <a:buFont typeface="Arial" panose="020B0604020202020204" pitchFamily="34" charset="0"/>
              <a:buChar char="•"/>
            </a:pPr>
            <a:r>
              <a:rPr lang="en-GB" b="1" dirty="0"/>
              <a:t>The ccPDP4 Working Group on the (de) selection of Internationalised Domain Name ccTLD strings</a:t>
            </a:r>
            <a:br>
              <a:rPr lang="en-GB" dirty="0"/>
            </a:br>
            <a:r>
              <a:rPr lang="en-GB" dirty="0"/>
              <a:t>The ccPDP4 Working Group defines the criteria, process, and procedures for (de)selecting Internationalised Domain Name country code Top Level Domain strings (IDN </a:t>
            </a:r>
            <a:r>
              <a:rPr lang="en-GB" dirty="0" err="1"/>
              <a:t>ccTLDS</a:t>
            </a:r>
            <a:r>
              <a:rPr lang="en-GB" dirty="0"/>
              <a:t>) associated with the country codes assigned to countries, territories or other areas of geopolitical interest listed in the ISO 3166-1 standard and within the framework of the ccNSO Policy Development Process.  The results of this ccPDP4 will eventually replace the IDN ccTLD Fast Track Process. </a:t>
            </a:r>
            <a:br>
              <a:rPr lang="en-GB" dirty="0"/>
            </a:br>
            <a:endParaRPr lang="en-GB" dirty="0"/>
          </a:p>
        </p:txBody>
      </p:sp>
      <p:pic>
        <p:nvPicPr>
          <p:cNvPr id="5" name="Graphic 4" descr="Connected with solid fill">
            <a:extLst>
              <a:ext uri="{FF2B5EF4-FFF2-40B4-BE49-F238E27FC236}">
                <a16:creationId xmlns:a16="http://schemas.microsoft.com/office/drawing/2014/main" id="{FB144796-4A7C-9E49-9473-93DF6988F1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42015" y="-3844637"/>
            <a:ext cx="3380275" cy="3380275"/>
          </a:xfrm>
          <a:prstGeom prst="rect">
            <a:avLst/>
          </a:prstGeom>
        </p:spPr>
      </p:pic>
    </p:spTree>
    <p:extLst>
      <p:ext uri="{BB962C8B-B14F-4D97-AF65-F5344CB8AC3E}">
        <p14:creationId xmlns:p14="http://schemas.microsoft.com/office/powerpoint/2010/main" val="56114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29AA-5B5C-5F4F-B270-B92CCFB97CDA}"/>
              </a:ext>
            </a:extLst>
          </p:cNvPr>
          <p:cNvSpPr>
            <a:spLocks noGrp="1"/>
          </p:cNvSpPr>
          <p:nvPr>
            <p:ph type="title"/>
          </p:nvPr>
        </p:nvSpPr>
        <p:spPr>
          <a:xfrm>
            <a:off x="1046745" y="586822"/>
            <a:ext cx="3834281" cy="1645920"/>
          </a:xfrm>
        </p:spPr>
        <p:txBody>
          <a:bodyPr>
            <a:normAutofit/>
          </a:bodyPr>
          <a:lstStyle/>
          <a:p>
            <a:r>
              <a:rPr lang="en-GB" sz="3600" b="1" dirty="0"/>
              <a:t>ccNSO Governance session</a:t>
            </a:r>
            <a:endParaRPr lang="en-GB" sz="1800" dirty="0"/>
          </a:p>
        </p:txBody>
      </p:sp>
      <p:sp>
        <p:nvSpPr>
          <p:cNvPr id="18" name="Rectangle 1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A group of men&#10;&#10;Description automatically generated with low confidence">
            <a:extLst>
              <a:ext uri="{FF2B5EF4-FFF2-40B4-BE49-F238E27FC236}">
                <a16:creationId xmlns:a16="http://schemas.microsoft.com/office/drawing/2014/main" id="{FC502F38-2847-7A45-8B36-BBDE736657AE}"/>
              </a:ext>
            </a:extLst>
          </p:cNvPr>
          <p:cNvPicPr>
            <a:picLocks noGrp="1" noChangeAspect="1"/>
          </p:cNvPicPr>
          <p:nvPr>
            <p:ph idx="1"/>
          </p:nvPr>
        </p:nvPicPr>
        <p:blipFill>
          <a:blip r:embed="rId2"/>
          <a:stretch>
            <a:fillRect/>
          </a:stretch>
        </p:blipFill>
        <p:spPr>
          <a:xfrm>
            <a:off x="6623548" y="587374"/>
            <a:ext cx="4440311" cy="1645367"/>
          </a:xfrm>
        </p:spPr>
      </p:pic>
      <p:sp>
        <p:nvSpPr>
          <p:cNvPr id="9" name="TextBox 8">
            <a:extLst>
              <a:ext uri="{FF2B5EF4-FFF2-40B4-BE49-F238E27FC236}">
                <a16:creationId xmlns:a16="http://schemas.microsoft.com/office/drawing/2014/main" id="{9B956C02-5A44-7D4A-8866-150AE8EF7388}"/>
              </a:ext>
            </a:extLst>
          </p:cNvPr>
          <p:cNvSpPr txBox="1"/>
          <p:nvPr/>
        </p:nvSpPr>
        <p:spPr>
          <a:xfrm>
            <a:off x="554417" y="2801742"/>
            <a:ext cx="11083168" cy="1754326"/>
          </a:xfrm>
          <a:prstGeom prst="rect">
            <a:avLst/>
          </a:prstGeom>
          <a:noFill/>
        </p:spPr>
        <p:txBody>
          <a:bodyPr wrap="square" rtlCol="0">
            <a:spAutoFit/>
          </a:bodyPr>
          <a:lstStyle/>
          <a:p>
            <a:pPr algn="just"/>
            <a:r>
              <a:rPr lang="en-GB" dirty="0"/>
              <a:t>The focus of the ICANN74 Governance Session was on ccNSO statement of interest and conflict of interest processes. Based on feedback from this session, the sub team of the ccNSO Guidelines Review Committee (GRC) will develop proposals for consideration by the ccNSO Council and ccNSO membership. </a:t>
            </a:r>
          </a:p>
          <a:p>
            <a:pPr algn="just"/>
            <a:endParaRPr lang="en-GB" dirty="0"/>
          </a:p>
          <a:p>
            <a:pPr algn="just"/>
            <a:r>
              <a:rPr lang="en-GB" dirty="0"/>
              <a:t>In addition, there was a discussion on the impact on existing rules and operating procedures of the inclusion of IDN ccTLD managers as members of the ccNSO.</a:t>
            </a:r>
          </a:p>
        </p:txBody>
      </p:sp>
    </p:spTree>
    <p:extLst>
      <p:ext uri="{BB962C8B-B14F-4D97-AF65-F5344CB8AC3E}">
        <p14:creationId xmlns:p14="http://schemas.microsoft.com/office/powerpoint/2010/main" val="129984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29AA-5B5C-5F4F-B270-B92CCFB97CDA}"/>
              </a:ext>
            </a:extLst>
          </p:cNvPr>
          <p:cNvSpPr>
            <a:spLocks noGrp="1"/>
          </p:cNvSpPr>
          <p:nvPr>
            <p:ph type="title"/>
          </p:nvPr>
        </p:nvSpPr>
        <p:spPr>
          <a:xfrm>
            <a:off x="1046745" y="586822"/>
            <a:ext cx="3900883" cy="1645920"/>
          </a:xfrm>
        </p:spPr>
        <p:txBody>
          <a:bodyPr>
            <a:normAutofit/>
          </a:bodyPr>
          <a:lstStyle/>
          <a:p>
            <a:r>
              <a:rPr lang="en-GB" sz="3600" b="1" dirty="0"/>
              <a:t>ccNSO DNS Abuse session</a:t>
            </a:r>
            <a:endParaRPr lang="en-GB" sz="1800" dirty="0"/>
          </a:p>
        </p:txBody>
      </p:sp>
      <p:sp>
        <p:nvSpPr>
          <p:cNvPr id="18" name="Rectangle 1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F3A46102-5A00-4EF6-BF11-478AA35A3D4E}"/>
              </a:ext>
            </a:extLst>
          </p:cNvPr>
          <p:cNvSpPr>
            <a:spLocks noGrp="1"/>
          </p:cNvSpPr>
          <p:nvPr>
            <p:ph idx="1"/>
          </p:nvPr>
        </p:nvSpPr>
        <p:spPr>
          <a:xfrm>
            <a:off x="5351164" y="586822"/>
            <a:ext cx="6002636" cy="1645920"/>
          </a:xfrm>
        </p:spPr>
        <p:txBody>
          <a:bodyPr anchor="ctr">
            <a:normAutofit/>
          </a:bodyPr>
          <a:lstStyle/>
          <a:p>
            <a:pPr marL="0" indent="0">
              <a:buNone/>
            </a:pPr>
            <a:r>
              <a:rPr lang="en-GB" dirty="0"/>
              <a:t>Showcasing ccTLDs</a:t>
            </a:r>
          </a:p>
        </p:txBody>
      </p:sp>
      <p:sp>
        <p:nvSpPr>
          <p:cNvPr id="9" name="TextBox 8">
            <a:extLst>
              <a:ext uri="{FF2B5EF4-FFF2-40B4-BE49-F238E27FC236}">
                <a16:creationId xmlns:a16="http://schemas.microsoft.com/office/drawing/2014/main" id="{9B956C02-5A44-7D4A-8866-150AE8EF7388}"/>
              </a:ext>
            </a:extLst>
          </p:cNvPr>
          <p:cNvSpPr txBox="1"/>
          <p:nvPr/>
        </p:nvSpPr>
        <p:spPr>
          <a:xfrm>
            <a:off x="554416" y="2819567"/>
            <a:ext cx="11150516" cy="3139321"/>
          </a:xfrm>
          <a:prstGeom prst="rect">
            <a:avLst/>
          </a:prstGeom>
          <a:noFill/>
        </p:spPr>
        <p:txBody>
          <a:bodyPr wrap="square" rtlCol="0">
            <a:spAutoFit/>
          </a:bodyPr>
          <a:lstStyle/>
          <a:p>
            <a:r>
              <a:rPr lang="en-GB" dirty="0"/>
              <a:t>The audience was informed about the views of ccTLDs from different geographical regions on DNS Abuse. What are their top priorities? What do they do to mitigate DNS Abuse?  </a:t>
            </a:r>
          </a:p>
          <a:p>
            <a:endParaRPr lang="en-GB" dirty="0"/>
          </a:p>
          <a:p>
            <a:r>
              <a:rPr lang="en-GB" dirty="0"/>
              <a:t>The session serves as useful input for the newly established ccNSO DNS Abuse Standing Committee (DASC), which is the core of the ccTLD community-driven process around DNS Abuse. In keeping with the nature of the ccNSO, the purpose of the Committee is not to formulate any policy or standards, but to raise understanding and awareness of the issues pertaining to DNS Abuse, promote open and constructive dialogue, and ultimately to assist ccTLD Managers in their efforts to mitigate the impact of DNS Abuse. </a:t>
            </a:r>
          </a:p>
          <a:p>
            <a:endParaRPr lang="en-GB" dirty="0"/>
          </a:p>
          <a:p>
            <a:r>
              <a:rPr lang="en-GB" dirty="0"/>
              <a:t>Session Chair Alejandra Reynoso was joined by two moderators, Nick </a:t>
            </a:r>
            <a:r>
              <a:rPr lang="en-GB" dirty="0" err="1"/>
              <a:t>Wenban</a:t>
            </a:r>
            <a:r>
              <a:rPr lang="en-GB" dirty="0"/>
              <a:t>-Smith and Tatiana </a:t>
            </a:r>
            <a:r>
              <a:rPr lang="en-GB" dirty="0" err="1"/>
              <a:t>Tropina</a:t>
            </a:r>
            <a:r>
              <a:rPr lang="en-GB" dirty="0"/>
              <a:t>, and ccTLD representatives from different geographic regions.</a:t>
            </a:r>
          </a:p>
        </p:txBody>
      </p:sp>
      <p:pic>
        <p:nvPicPr>
          <p:cNvPr id="5" name="Picture 4" descr="A picture containing text, screenshot, posing&#10;&#10;Description automatically generated">
            <a:extLst>
              <a:ext uri="{FF2B5EF4-FFF2-40B4-BE49-F238E27FC236}">
                <a16:creationId xmlns:a16="http://schemas.microsoft.com/office/drawing/2014/main" id="{0CF5C3C8-A334-5C36-3D6C-73BD498F635C}"/>
              </a:ext>
            </a:extLst>
          </p:cNvPr>
          <p:cNvPicPr>
            <a:picLocks noChangeAspect="1"/>
          </p:cNvPicPr>
          <p:nvPr/>
        </p:nvPicPr>
        <p:blipFill>
          <a:blip r:embed="rId2"/>
          <a:stretch>
            <a:fillRect/>
          </a:stretch>
        </p:blipFill>
        <p:spPr>
          <a:xfrm>
            <a:off x="5430475" y="586822"/>
            <a:ext cx="5844013" cy="1645919"/>
          </a:xfrm>
          <a:prstGeom prst="rect">
            <a:avLst/>
          </a:prstGeom>
        </p:spPr>
      </p:pic>
    </p:spTree>
    <p:extLst>
      <p:ext uri="{BB962C8B-B14F-4D97-AF65-F5344CB8AC3E}">
        <p14:creationId xmlns:p14="http://schemas.microsoft.com/office/powerpoint/2010/main" val="1437504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ANN72_ccNSO_sessionsummariesv2" id="{5BD0650E-AC49-B146-85B6-E4A275786191}" vid="{0828AC71-0C52-404E-93F4-0C5E9694C7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TotalTime>
  <Words>1255</Words>
  <Application>Microsoft Macintosh PowerPoint</Application>
  <PresentationFormat>Widescreen</PresentationFormat>
  <Paragraphs>128</Paragraphs>
  <Slides>14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Barlow Semi Condensed</vt:lpstr>
      <vt:lpstr>Barlow Semi Condensed Medium</vt:lpstr>
      <vt:lpstr>Calibri</vt:lpstr>
      <vt:lpstr>Calibri Light</vt:lpstr>
      <vt:lpstr>Office Theme</vt:lpstr>
      <vt:lpstr>ccNSO Highlights ICANN74</vt:lpstr>
      <vt:lpstr>ccTLD News Session The link between ccTLDs and their national Cyber Security Ecosystems  Tuesday, 24 May 2022  https://community.icann.org/x/sQh1Cw </vt:lpstr>
      <vt:lpstr>ccTLD News Session The impact of the pandemic on ccTLDs  Thursday, 19 May 2022 https://community.icann.org/x/sQh1Cw </vt:lpstr>
      <vt:lpstr>PowerPoint Presentation</vt:lpstr>
      <vt:lpstr>Tech Day </vt:lpstr>
      <vt:lpstr>Joint Session: ccNSO &amp; GNSO Council </vt:lpstr>
      <vt:lpstr>ccNSO Policy Update Session </vt:lpstr>
      <vt:lpstr>ccNSO Governance session</vt:lpstr>
      <vt:lpstr>ccNSO DNS Abuse session</vt:lpstr>
      <vt:lpstr>ccNSO Council</vt:lpstr>
      <vt:lpstr>ccNSO Council</vt:lpstr>
      <vt:lpstr>PowerPoint Presentation</vt:lpstr>
      <vt:lpstr>Contributions by ccTLDs:  Working Groups &amp; Committees</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What to expect at or around ICANN73?</dc:title>
  <dc:creator>Joke Braeken</dc:creator>
  <cp:lastModifiedBy>Joke Braeken</cp:lastModifiedBy>
  <cp:revision>6</cp:revision>
  <dcterms:created xsi:type="dcterms:W3CDTF">2022-02-17T15:37:21Z</dcterms:created>
  <dcterms:modified xsi:type="dcterms:W3CDTF">2022-06-09T14:01:21Z</dcterms:modified>
</cp:coreProperties>
</file>