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5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12192000" cy="6858000"/>
  <p:notesSz cx="6858000" cy="9144000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45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085546-7C7C-4B3E-ABEB-2669F1A65FB2}" type="doc">
      <dgm:prSet loTypeId="urn:microsoft.com/office/officeart/2017/3/layout/DropPinTimeline" loCatId="process" qsTypeId="urn:microsoft.com/office/officeart/2005/8/quickstyle/simple1" qsCatId="simple" csTypeId="urn:microsoft.com/office/officeart/2005/8/colors/accent5_1" csCatId="accent5" phldr="1"/>
      <dgm:spPr/>
      <dgm:t>
        <a:bodyPr rtlCol="0"/>
        <a:lstStyle/>
        <a:p>
          <a:pPr rtl="0"/>
          <a:endParaRPr lang="en-US"/>
        </a:p>
      </dgm:t>
    </dgm:pt>
    <dgm:pt modelId="{9DCEA5FC-4640-45AF-B712-7A4FD94AEF0D}">
      <dgm:prSet phldrT="[Text]" custT="1"/>
      <dgm:spPr/>
      <dgm:t>
        <a:bodyPr rtlCol="0"/>
        <a:lstStyle/>
        <a:p>
          <a:pPr>
            <a:defRPr b="1"/>
          </a:pPr>
          <a:r>
            <a:rPr lang="en-GB" sz="1100" b="1" i="0" u="none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Latest by the August 2021 Council meeting</a:t>
          </a:r>
          <a:endParaRPr lang="en-GB" sz="1100" noProof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29A5FD9-0612-4B79-9B59-C3C36D34A069}" type="parTrans" cxnId="{DBD99269-D7F7-4B47-B17B-A5AE402751D9}">
      <dgm:prSet/>
      <dgm:spPr/>
      <dgm:t>
        <a:bodyPr rtlCol="0"/>
        <a:lstStyle/>
        <a:p>
          <a:pPr rtl="0"/>
          <a:endParaRPr lang="en-US"/>
        </a:p>
      </dgm:t>
    </dgm:pt>
    <dgm:pt modelId="{0A99745B-BB5C-49B3-A782-8DB57641F6C9}" type="sibTrans" cxnId="{DBD99269-D7F7-4B47-B17B-A5AE402751D9}">
      <dgm:prSet/>
      <dgm:spPr/>
      <dgm:t>
        <a:bodyPr rtlCol="0"/>
        <a:lstStyle/>
        <a:p>
          <a:pPr rtl="0"/>
          <a:endParaRPr lang="en-US"/>
        </a:p>
      </dgm:t>
    </dgm:pt>
    <dgm:pt modelId="{EE9B046C-A018-B048-8E0A-DD86AE24E898}">
      <dgm:prSet custT="1"/>
      <dgm:spPr/>
      <dgm:t>
        <a:bodyPr/>
        <a:lstStyle/>
        <a:p>
          <a:r>
            <a:rPr lang="en-US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Council Appoints an election Manager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80C16D1-38F7-DC44-B52C-080B2AD0E1F1}" type="parTrans" cxnId="{981E7934-D7E2-5F48-8965-CD0F446319D9}">
      <dgm:prSet/>
      <dgm:spPr/>
      <dgm:t>
        <a:bodyPr/>
        <a:lstStyle/>
        <a:p>
          <a:endParaRPr lang="en-GB"/>
        </a:p>
      </dgm:t>
    </dgm:pt>
    <dgm:pt modelId="{92543542-8D6D-E247-8ADC-ED8CE1A59676}" type="sibTrans" cxnId="{981E7934-D7E2-5F48-8965-CD0F446319D9}">
      <dgm:prSet/>
      <dgm:spPr/>
      <dgm:t>
        <a:bodyPr/>
        <a:lstStyle/>
        <a:p>
          <a:endParaRPr lang="en-GB"/>
        </a:p>
      </dgm:t>
    </dgm:pt>
    <dgm:pt modelId="{2EB2D4F3-C1E5-B640-ADAF-5E2C37EB2FEC}">
      <dgm:prSet custT="1"/>
      <dgm:spPr/>
      <dgm:t>
        <a:bodyPr/>
        <a:lstStyle/>
        <a:p>
          <a:r>
            <a:rPr lang="en-GB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ccNSO Council Election Webinar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8ADFCA8-CB35-BA49-85B9-200F2AEA1EA3}" type="parTrans" cxnId="{DE4BA199-6A41-D347-9ABF-30BDFB5E4B17}">
      <dgm:prSet/>
      <dgm:spPr/>
      <dgm:t>
        <a:bodyPr/>
        <a:lstStyle/>
        <a:p>
          <a:endParaRPr lang="en-GB"/>
        </a:p>
      </dgm:t>
    </dgm:pt>
    <dgm:pt modelId="{535BD907-6E4B-A146-8A47-54E30A084A82}" type="sibTrans" cxnId="{DE4BA199-6A41-D347-9ABF-30BDFB5E4B17}">
      <dgm:prSet/>
      <dgm:spPr/>
      <dgm:t>
        <a:bodyPr/>
        <a:lstStyle/>
        <a:p>
          <a:endParaRPr lang="en-GB"/>
        </a:p>
      </dgm:t>
    </dgm:pt>
    <dgm:pt modelId="{69F7156A-44FD-3C45-99B6-A2342AF51A4B}">
      <dgm:prSet custT="1"/>
      <dgm:spPr/>
      <dgm:t>
        <a:bodyPr/>
        <a:lstStyle/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Wed, 6 October (23:59 UTC)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38FD63F-4C4C-0749-9819-B5D206DB693B}" type="parTrans" cxnId="{A29263A6-2BB5-DD4A-9C8F-1C4D374740C9}">
      <dgm:prSet/>
      <dgm:spPr/>
      <dgm:t>
        <a:bodyPr/>
        <a:lstStyle/>
        <a:p>
          <a:endParaRPr lang="en-GB"/>
        </a:p>
      </dgm:t>
    </dgm:pt>
    <dgm:pt modelId="{B4C184A5-2BA2-7A43-A789-69F35BF75E05}" type="sibTrans" cxnId="{A29263A6-2BB5-DD4A-9C8F-1C4D374740C9}">
      <dgm:prSet/>
      <dgm:spPr/>
      <dgm:t>
        <a:bodyPr/>
        <a:lstStyle/>
        <a:p>
          <a:endParaRPr lang="en-GB"/>
        </a:p>
      </dgm:t>
    </dgm:pt>
    <dgm:pt modelId="{E031972F-9550-0340-9A98-AE5A126252F0}">
      <dgm:prSet custT="1"/>
      <dgm:spPr/>
      <dgm:t>
        <a:bodyPr/>
        <a:lstStyle/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Fri, 15 October (23:59 UTC)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3E22E72-053E-A64A-AE43-D0F04FE3938B}" type="parTrans" cxnId="{ED437D0E-C4DE-2F46-B743-B1325CC7F578}">
      <dgm:prSet/>
      <dgm:spPr/>
      <dgm:t>
        <a:bodyPr/>
        <a:lstStyle/>
        <a:p>
          <a:endParaRPr lang="en-GB"/>
        </a:p>
      </dgm:t>
    </dgm:pt>
    <dgm:pt modelId="{84731267-B95A-6143-BAFA-890F79DCC427}" type="sibTrans" cxnId="{ED437D0E-C4DE-2F46-B743-B1325CC7F578}">
      <dgm:prSet/>
      <dgm:spPr/>
      <dgm:t>
        <a:bodyPr/>
        <a:lstStyle/>
        <a:p>
          <a:endParaRPr lang="en-GB"/>
        </a:p>
      </dgm:t>
    </dgm:pt>
    <dgm:pt modelId="{7069BE7E-E770-324F-B46F-813156417766}">
      <dgm:prSet custT="1"/>
      <dgm:spPr/>
      <dgm:t>
        <a:bodyPr/>
        <a:lstStyle/>
        <a:p>
          <a:r>
            <a:rPr lang="en-GB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acceptance nominations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039A9A2-BC38-D649-B151-E4CC8A781F64}" type="parTrans" cxnId="{D73C07A1-B00E-E149-845C-2BD8EF9F3CF7}">
      <dgm:prSet/>
      <dgm:spPr/>
      <dgm:t>
        <a:bodyPr/>
        <a:lstStyle/>
        <a:p>
          <a:endParaRPr lang="en-GB"/>
        </a:p>
      </dgm:t>
    </dgm:pt>
    <dgm:pt modelId="{502F6A79-9368-694D-B39A-D5233D319480}" type="sibTrans" cxnId="{D73C07A1-B00E-E149-845C-2BD8EF9F3CF7}">
      <dgm:prSet/>
      <dgm:spPr/>
      <dgm:t>
        <a:bodyPr/>
        <a:lstStyle/>
        <a:p>
          <a:endParaRPr lang="en-GB"/>
        </a:p>
      </dgm:t>
    </dgm:pt>
    <dgm:pt modelId="{0C7938B6-6978-FA40-8C9D-627B069D56AF}">
      <dgm:prSet custT="1"/>
      <dgm:spPr/>
      <dgm:t>
        <a:bodyPr/>
        <a:lstStyle/>
        <a:p>
          <a:pPr>
            <a:defRPr b="1"/>
          </a:pPr>
          <a:r>
            <a:rPr lang="en-US" sz="1100" b="1" i="0" u="none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Mo, 18 October (23:59 UTC)</a:t>
          </a:r>
          <a:endParaRPr lang="en-BE" sz="1100" b="0" i="0" u="none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53E210F-1119-BA46-849E-12EBE93068CB}" type="parTrans" cxnId="{256B78C1-E8C0-B046-8BE8-C775767DF886}">
      <dgm:prSet/>
      <dgm:spPr/>
      <dgm:t>
        <a:bodyPr/>
        <a:lstStyle/>
        <a:p>
          <a:endParaRPr lang="en-GB"/>
        </a:p>
      </dgm:t>
    </dgm:pt>
    <dgm:pt modelId="{46385422-5960-2D4E-93A4-B82366472C57}" type="sibTrans" cxnId="{256B78C1-E8C0-B046-8BE8-C775767DF886}">
      <dgm:prSet/>
      <dgm:spPr/>
      <dgm:t>
        <a:bodyPr/>
        <a:lstStyle/>
        <a:p>
          <a:endParaRPr lang="en-GB"/>
        </a:p>
      </dgm:t>
    </dgm:pt>
    <dgm:pt modelId="{EDD50D15-2DC0-C445-861D-9826D55D7BC9}">
      <dgm:prSet custT="1"/>
      <dgm:spPr/>
      <dgm:t>
        <a:bodyPr/>
        <a:lstStyle/>
        <a:p>
          <a:r>
            <a:rPr lang="en-US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candidate list.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D2589EF-EAAC-C248-94FE-53E61339EC9C}" type="parTrans" cxnId="{871F9EDE-ED15-A64C-8A99-0675B8778B7E}">
      <dgm:prSet/>
      <dgm:spPr/>
      <dgm:t>
        <a:bodyPr/>
        <a:lstStyle/>
        <a:p>
          <a:endParaRPr lang="en-GB"/>
        </a:p>
      </dgm:t>
    </dgm:pt>
    <dgm:pt modelId="{097EBA34-D60A-5E4F-B85F-279F211A048E}" type="sibTrans" cxnId="{871F9EDE-ED15-A64C-8A99-0675B8778B7E}">
      <dgm:prSet/>
      <dgm:spPr/>
      <dgm:t>
        <a:bodyPr/>
        <a:lstStyle/>
        <a:p>
          <a:endParaRPr lang="en-GB"/>
        </a:p>
      </dgm:t>
    </dgm:pt>
    <dgm:pt modelId="{844504B4-92BD-744A-85D7-C7E8AB82A6B7}">
      <dgm:prSet custT="1"/>
      <dgm:spPr/>
      <dgm:t>
        <a:bodyPr/>
        <a:lstStyle/>
        <a:p>
          <a:pPr>
            <a:defRPr b="1"/>
          </a:pPr>
          <a:r>
            <a:rPr lang="en-GB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ICANN72: Between 23 and 28 October ‘21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EE6D634-891C-ED4D-89D2-C49CAB561017}" type="parTrans" cxnId="{F0C617BC-677D-A845-8880-ECC98F703DBD}">
      <dgm:prSet/>
      <dgm:spPr/>
      <dgm:t>
        <a:bodyPr/>
        <a:lstStyle/>
        <a:p>
          <a:endParaRPr lang="en-GB"/>
        </a:p>
      </dgm:t>
    </dgm:pt>
    <dgm:pt modelId="{9039C935-41B6-F546-A163-4016F2A72AEB}" type="sibTrans" cxnId="{F0C617BC-677D-A845-8880-ECC98F703DBD}">
      <dgm:prSet/>
      <dgm:spPr/>
      <dgm:t>
        <a:bodyPr/>
        <a:lstStyle/>
        <a:p>
          <a:endParaRPr lang="en-GB"/>
        </a:p>
      </dgm:t>
    </dgm:pt>
    <dgm:pt modelId="{7531B3E4-2D60-C844-9578-7D287857DF3D}">
      <dgm:prSet custT="1"/>
      <dgm:spPr/>
      <dgm:t>
        <a:bodyPr/>
        <a:lstStyle/>
        <a:p>
          <a:r>
            <a:rPr lang="en-GB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Question &amp; Answer session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92EE35E-8896-9F43-973C-1A22CEB4968F}" type="parTrans" cxnId="{86276927-972A-D142-B89F-1DFB7442720E}">
      <dgm:prSet/>
      <dgm:spPr/>
      <dgm:t>
        <a:bodyPr/>
        <a:lstStyle/>
        <a:p>
          <a:endParaRPr lang="en-GB"/>
        </a:p>
      </dgm:t>
    </dgm:pt>
    <dgm:pt modelId="{C7D352C2-65DA-D545-972E-44947D484D11}" type="sibTrans" cxnId="{86276927-972A-D142-B89F-1DFB7442720E}">
      <dgm:prSet/>
      <dgm:spPr/>
      <dgm:t>
        <a:bodyPr/>
        <a:lstStyle/>
        <a:p>
          <a:endParaRPr lang="en-GB"/>
        </a:p>
      </dgm:t>
    </dgm:pt>
    <dgm:pt modelId="{CC65D30B-CC01-3644-8D88-9ED5294E1DBA}">
      <dgm:prSet custT="1"/>
      <dgm:spPr/>
      <dgm:t>
        <a:bodyPr/>
        <a:lstStyle/>
        <a:p>
          <a:r>
            <a:rPr lang="en-GB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start elections, if any (first round)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460D86-857C-6342-8F40-BB064A8E6584}" type="parTrans" cxnId="{61407212-425A-5843-9C7C-8AB7E8C0BA25}">
      <dgm:prSet/>
      <dgm:spPr/>
      <dgm:t>
        <a:bodyPr/>
        <a:lstStyle/>
        <a:p>
          <a:endParaRPr lang="en-GB"/>
        </a:p>
      </dgm:t>
    </dgm:pt>
    <dgm:pt modelId="{836BD8DA-6C65-2845-8970-1BB0957B4E37}" type="sibTrans" cxnId="{61407212-425A-5843-9C7C-8AB7E8C0BA25}">
      <dgm:prSet/>
      <dgm:spPr/>
      <dgm:t>
        <a:bodyPr/>
        <a:lstStyle/>
        <a:p>
          <a:endParaRPr lang="en-GB"/>
        </a:p>
      </dgm:t>
    </dgm:pt>
    <dgm:pt modelId="{F8383718-FD9D-D943-B4B0-63C9B13745BE}">
      <dgm:prSet custT="1"/>
      <dgm:spPr/>
      <dgm:t>
        <a:bodyPr/>
        <a:lstStyle/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Wed, 24 November (23:59 UTC)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10ABBA0-21CD-1E46-9004-4FFB913BB39D}" type="parTrans" cxnId="{0A24BFC9-E3B5-AB4A-969D-500B27DA83EA}">
      <dgm:prSet/>
      <dgm:spPr/>
      <dgm:t>
        <a:bodyPr/>
        <a:lstStyle/>
        <a:p>
          <a:endParaRPr lang="en-GB"/>
        </a:p>
      </dgm:t>
    </dgm:pt>
    <dgm:pt modelId="{C661FECC-59C7-D043-B337-1C9B3C1B5A26}" type="sibTrans" cxnId="{0A24BFC9-E3B5-AB4A-969D-500B27DA83EA}">
      <dgm:prSet/>
      <dgm:spPr/>
      <dgm:t>
        <a:bodyPr/>
        <a:lstStyle/>
        <a:p>
          <a:endParaRPr lang="en-GB"/>
        </a:p>
      </dgm:t>
    </dgm:pt>
    <dgm:pt modelId="{24FEA7F1-777F-B64B-A001-298689AF1329}">
      <dgm:prSet custT="1"/>
      <dgm:spPr/>
      <dgm:t>
        <a:bodyPr/>
        <a:lstStyle/>
        <a:p>
          <a:r>
            <a:rPr lang="en-GB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Voting (if any) closes. 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AC9EFBF-6D96-984A-9B2D-4F7145468E4E}" type="parTrans" cxnId="{D2747B1A-D522-694D-A352-74E3A506E1C5}">
      <dgm:prSet/>
      <dgm:spPr/>
      <dgm:t>
        <a:bodyPr/>
        <a:lstStyle/>
        <a:p>
          <a:endParaRPr lang="en-GB"/>
        </a:p>
      </dgm:t>
    </dgm:pt>
    <dgm:pt modelId="{63DB98A5-8F5B-B54C-AD00-49F7B67E6ED1}" type="sibTrans" cxnId="{D2747B1A-D522-694D-A352-74E3A506E1C5}">
      <dgm:prSet/>
      <dgm:spPr/>
      <dgm:t>
        <a:bodyPr/>
        <a:lstStyle/>
        <a:p>
          <a:endParaRPr lang="en-GB"/>
        </a:p>
      </dgm:t>
    </dgm:pt>
    <dgm:pt modelId="{F98DC656-8C44-FF47-AB48-D7DDFF7EDA9C}">
      <dgm:prSet custT="1"/>
      <dgm:spPr/>
      <dgm:t>
        <a:bodyPr/>
        <a:lstStyle/>
        <a:p>
          <a:r>
            <a:rPr lang="en-GB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Start run-off elections, if any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83E4EC69-F4C0-1949-BDC9-58E432864216}" type="parTrans" cxnId="{C5889E42-99C3-5741-94B3-096588202291}">
      <dgm:prSet/>
      <dgm:spPr/>
      <dgm:t>
        <a:bodyPr/>
        <a:lstStyle/>
        <a:p>
          <a:endParaRPr lang="en-GB"/>
        </a:p>
      </dgm:t>
    </dgm:pt>
    <dgm:pt modelId="{2A7E4725-9B0B-3D41-BAF3-A30F98D7579A}" type="sibTrans" cxnId="{C5889E42-99C3-5741-94B3-096588202291}">
      <dgm:prSet/>
      <dgm:spPr/>
      <dgm:t>
        <a:bodyPr/>
        <a:lstStyle/>
        <a:p>
          <a:endParaRPr lang="en-GB"/>
        </a:p>
      </dgm:t>
    </dgm:pt>
    <dgm:pt modelId="{30132CA4-8D63-AB46-A30B-D4990DB1A454}">
      <dgm:prSet custT="1"/>
      <dgm:spPr/>
      <dgm:t>
        <a:bodyPr/>
        <a:lstStyle/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Thu, 2 December (23:59 UTC)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BB8EFD05-4699-2F4D-A6FF-F87BA4AE88E7}" type="parTrans" cxnId="{563304E1-F4D3-C745-B62B-DF966D136BF9}">
      <dgm:prSet/>
      <dgm:spPr/>
      <dgm:t>
        <a:bodyPr/>
        <a:lstStyle/>
        <a:p>
          <a:endParaRPr lang="en-GB"/>
        </a:p>
      </dgm:t>
    </dgm:pt>
    <dgm:pt modelId="{8A643A06-85BA-0F42-95AE-719FFAE73576}" type="sibTrans" cxnId="{563304E1-F4D3-C745-B62B-DF966D136BF9}">
      <dgm:prSet/>
      <dgm:spPr/>
      <dgm:t>
        <a:bodyPr/>
        <a:lstStyle/>
        <a:p>
          <a:endParaRPr lang="en-GB"/>
        </a:p>
      </dgm:t>
    </dgm:pt>
    <dgm:pt modelId="{30F6F1CF-B1EC-6746-8512-50DA3DE9E9B4}">
      <dgm:prSet custT="1"/>
      <dgm:spPr/>
      <dgm:t>
        <a:bodyPr/>
        <a:lstStyle/>
        <a:p>
          <a:r>
            <a:rPr lang="en-GB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End run-off elections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CF923201-9086-1741-B7A9-397EA160D0B7}" type="parTrans" cxnId="{105C0A72-37D1-D141-A657-7B905EF40615}">
      <dgm:prSet/>
      <dgm:spPr/>
      <dgm:t>
        <a:bodyPr/>
        <a:lstStyle/>
        <a:p>
          <a:endParaRPr lang="en-GB"/>
        </a:p>
      </dgm:t>
    </dgm:pt>
    <dgm:pt modelId="{CA4FD8B7-A113-E44D-8580-EA9E6B2FAF27}" type="sibTrans" cxnId="{105C0A72-37D1-D141-A657-7B905EF40615}">
      <dgm:prSet/>
      <dgm:spPr/>
      <dgm:t>
        <a:bodyPr/>
        <a:lstStyle/>
        <a:p>
          <a:endParaRPr lang="en-GB"/>
        </a:p>
      </dgm:t>
    </dgm:pt>
    <dgm:pt modelId="{CA9B7148-7F9E-7049-92BF-D7EA477BB958}">
      <dgm:prSet custT="1"/>
      <dgm:spPr/>
      <dgm:t>
        <a:bodyPr/>
        <a:lstStyle/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Wed, 8 December (23:59 UTC)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F157EDF-26B4-114B-B7DB-A2F884A84BAC}" type="parTrans" cxnId="{4F81879B-BB03-984D-A5F0-907E9B540062}">
      <dgm:prSet/>
      <dgm:spPr/>
      <dgm:t>
        <a:bodyPr/>
        <a:lstStyle/>
        <a:p>
          <a:endParaRPr lang="en-GB"/>
        </a:p>
      </dgm:t>
    </dgm:pt>
    <dgm:pt modelId="{0D2432FB-E266-4D40-B65F-F747CEA9B7F8}" type="sibTrans" cxnId="{4F81879B-BB03-984D-A5F0-907E9B540062}">
      <dgm:prSet/>
      <dgm:spPr/>
      <dgm:t>
        <a:bodyPr/>
        <a:lstStyle/>
        <a:p>
          <a:endParaRPr lang="en-GB"/>
        </a:p>
      </dgm:t>
    </dgm:pt>
    <dgm:pt modelId="{4AB97D80-1648-C04C-B05D-8D0C200F5557}">
      <dgm:prSet custT="1"/>
      <dgm:spPr/>
      <dgm:t>
        <a:bodyPr/>
        <a:lstStyle/>
        <a:p>
          <a:r>
            <a:rPr lang="en-US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election report to Council. 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F991B5B4-A791-464B-9587-4768EFE30253}" type="parTrans" cxnId="{55D50661-0E90-E649-85FB-30687630A3AC}">
      <dgm:prSet/>
      <dgm:spPr/>
      <dgm:t>
        <a:bodyPr/>
        <a:lstStyle/>
        <a:p>
          <a:endParaRPr lang="en-GB"/>
        </a:p>
      </dgm:t>
    </dgm:pt>
    <dgm:pt modelId="{4766116F-C52D-514C-A210-287B12CFFF7E}" type="sibTrans" cxnId="{55D50661-0E90-E649-85FB-30687630A3AC}">
      <dgm:prSet/>
      <dgm:spPr/>
      <dgm:t>
        <a:bodyPr/>
        <a:lstStyle/>
        <a:p>
          <a:endParaRPr lang="en-GB"/>
        </a:p>
      </dgm:t>
    </dgm:pt>
    <dgm:pt modelId="{0A2D26FC-60FD-E544-9F60-39FC26047722}">
      <dgm:prSet custT="1"/>
      <dgm:spPr/>
      <dgm:t>
        <a:bodyPr/>
        <a:lstStyle/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December 2021 Council meeting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200CFCB-83FA-5C4E-971A-E4E2CDFECD2F}" type="parTrans" cxnId="{69F97A85-B94A-244A-8067-875D7DB3B80D}">
      <dgm:prSet/>
      <dgm:spPr/>
      <dgm:t>
        <a:bodyPr/>
        <a:lstStyle/>
        <a:p>
          <a:endParaRPr lang="en-GB"/>
        </a:p>
      </dgm:t>
    </dgm:pt>
    <dgm:pt modelId="{FF933A14-CD57-324E-A97E-4EC8E19EFA9B}" type="sibTrans" cxnId="{69F97A85-B94A-244A-8067-875D7DB3B80D}">
      <dgm:prSet/>
      <dgm:spPr/>
      <dgm:t>
        <a:bodyPr/>
        <a:lstStyle/>
        <a:p>
          <a:endParaRPr lang="en-GB"/>
        </a:p>
      </dgm:t>
    </dgm:pt>
    <dgm:pt modelId="{2715A428-CE7B-584D-AD7C-6A7E9B247ADC}">
      <dgm:prSet custT="1"/>
      <dgm:spPr/>
      <dgm:t>
        <a:bodyPr/>
        <a:lstStyle/>
        <a:p>
          <a:r>
            <a:rPr lang="en-US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Council adopts Election Report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08F0EF69-A825-FB45-BCB2-6F585E28480D}" type="parTrans" cxnId="{5AA4DA2B-4D6F-D243-A26D-635054282DF2}">
      <dgm:prSet/>
      <dgm:spPr/>
      <dgm:t>
        <a:bodyPr/>
        <a:lstStyle/>
        <a:p>
          <a:endParaRPr lang="en-GB"/>
        </a:p>
      </dgm:t>
    </dgm:pt>
    <dgm:pt modelId="{21B53781-8E8C-494F-A6DF-3F3EAF8190D7}" type="sibTrans" cxnId="{5AA4DA2B-4D6F-D243-A26D-635054282DF2}">
      <dgm:prSet/>
      <dgm:spPr/>
      <dgm:t>
        <a:bodyPr/>
        <a:lstStyle/>
        <a:p>
          <a:endParaRPr lang="en-GB"/>
        </a:p>
      </dgm:t>
    </dgm:pt>
    <dgm:pt modelId="{0D918602-C465-6041-9CA6-9E75C48C50F3}">
      <dgm:prSet custT="1"/>
      <dgm:spPr/>
      <dgm:t>
        <a:bodyPr/>
        <a:lstStyle/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March 2022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D4369613-7AD1-C94D-9104-90E17D5EB22A}" type="parTrans" cxnId="{E2D59268-DD5B-7640-880A-1D6C93245384}">
      <dgm:prSet/>
      <dgm:spPr/>
      <dgm:t>
        <a:bodyPr/>
        <a:lstStyle/>
        <a:p>
          <a:endParaRPr lang="en-GB"/>
        </a:p>
      </dgm:t>
    </dgm:pt>
    <dgm:pt modelId="{9B5F6FFC-A50D-8E43-9F34-A97CB48AAC48}" type="sibTrans" cxnId="{E2D59268-DD5B-7640-880A-1D6C93245384}">
      <dgm:prSet/>
      <dgm:spPr/>
      <dgm:t>
        <a:bodyPr/>
        <a:lstStyle/>
        <a:p>
          <a:endParaRPr lang="en-GB"/>
        </a:p>
      </dgm:t>
    </dgm:pt>
    <dgm:pt modelId="{3CF80AC8-FE71-0A4A-986B-78BB8F305A3A}">
      <dgm:prSet custT="1"/>
      <dgm:spPr/>
      <dgm:t>
        <a:bodyPr/>
        <a:lstStyle/>
        <a:p>
          <a:r>
            <a:rPr lang="en-US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candidates take their seat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61EBE5AC-05E7-6E4E-B916-45E6A696D9AA}" type="parTrans" cxnId="{C1D1663A-23EB-CE42-ACF1-CA9113DBBA75}">
      <dgm:prSet/>
      <dgm:spPr/>
      <dgm:t>
        <a:bodyPr/>
        <a:lstStyle/>
        <a:p>
          <a:endParaRPr lang="en-GB"/>
        </a:p>
      </dgm:t>
    </dgm:pt>
    <dgm:pt modelId="{BC543AC5-CBC1-B54E-A572-80EF1DD1CDDA}" type="sibTrans" cxnId="{C1D1663A-23EB-CE42-ACF1-CA9113DBBA75}">
      <dgm:prSet/>
      <dgm:spPr/>
      <dgm:t>
        <a:bodyPr/>
        <a:lstStyle/>
        <a:p>
          <a:endParaRPr lang="en-GB"/>
        </a:p>
      </dgm:t>
    </dgm:pt>
    <dgm:pt modelId="{6AC6E0EE-FFD9-ED4A-B61E-53962065D502}">
      <dgm:prSet custT="1"/>
      <dgm:spPr/>
      <dgm:t>
        <a:bodyPr/>
        <a:lstStyle/>
        <a:p>
          <a:pPr>
            <a:defRPr b="1"/>
          </a:pPr>
          <a:r>
            <a:rPr lang="en-GB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Between Tue, 31 August and Thu, 2 Sept. 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ADFBDA2-53D4-F546-96DB-9D6484FB3F56}" type="parTrans" cxnId="{F38B4D88-268A-0C40-A49A-C7BD1F51E35A}">
      <dgm:prSet/>
      <dgm:spPr/>
      <dgm:t>
        <a:bodyPr/>
        <a:lstStyle/>
        <a:p>
          <a:endParaRPr lang="en-GB"/>
        </a:p>
      </dgm:t>
    </dgm:pt>
    <dgm:pt modelId="{4F60F687-ECDC-AB49-9BCA-63541BB5B4AA}" type="sibTrans" cxnId="{F38B4D88-268A-0C40-A49A-C7BD1F51E35A}">
      <dgm:prSet/>
      <dgm:spPr/>
      <dgm:t>
        <a:bodyPr/>
        <a:lstStyle/>
        <a:p>
          <a:endParaRPr lang="en-GB"/>
        </a:p>
      </dgm:t>
    </dgm:pt>
    <dgm:pt modelId="{5FBAB889-3137-0F4C-869B-2E845F9BE4F5}">
      <dgm:prSet custT="1"/>
      <dgm:spPr/>
      <dgm:t>
        <a:bodyPr/>
        <a:lstStyle/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Wed, 15 Sept.  </a:t>
          </a:r>
        </a:p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(00:01 UTC)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1F2D7EBC-8820-B648-B70A-1F73550B4FE6}" type="parTrans" cxnId="{FF83CF5C-3C25-6448-BE74-B6EC470343C6}">
      <dgm:prSet/>
      <dgm:spPr/>
      <dgm:t>
        <a:bodyPr/>
        <a:lstStyle/>
        <a:p>
          <a:endParaRPr lang="en-GB"/>
        </a:p>
      </dgm:t>
    </dgm:pt>
    <dgm:pt modelId="{D44FB8B5-7F13-5646-AE3D-71E075B8C4B7}" type="sibTrans" cxnId="{FF83CF5C-3C25-6448-BE74-B6EC470343C6}">
      <dgm:prSet/>
      <dgm:spPr/>
      <dgm:t>
        <a:bodyPr/>
        <a:lstStyle/>
        <a:p>
          <a:endParaRPr lang="en-GB"/>
        </a:p>
      </dgm:t>
    </dgm:pt>
    <dgm:pt modelId="{29577D78-0869-3545-9004-6EF2703B0247}">
      <dgm:prSet custT="1"/>
      <dgm:spPr/>
      <dgm:t>
        <a:bodyPr/>
        <a:lstStyle/>
        <a:p>
          <a:r>
            <a:rPr lang="en-BE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start nominations</a:t>
          </a:r>
        </a:p>
      </dgm:t>
    </dgm:pt>
    <dgm:pt modelId="{B0379B00-8DAC-F146-9E5B-473F5064E25C}" type="parTrans" cxnId="{6FE82A15-6B56-804E-AFEB-7CC012EDB307}">
      <dgm:prSet/>
      <dgm:spPr/>
      <dgm:t>
        <a:bodyPr/>
        <a:lstStyle/>
        <a:p>
          <a:endParaRPr lang="en-GB"/>
        </a:p>
      </dgm:t>
    </dgm:pt>
    <dgm:pt modelId="{D34F45CA-41AF-DA41-A761-3037229B2073}" type="sibTrans" cxnId="{6FE82A15-6B56-804E-AFEB-7CC012EDB307}">
      <dgm:prSet/>
      <dgm:spPr/>
      <dgm:t>
        <a:bodyPr/>
        <a:lstStyle/>
        <a:p>
          <a:endParaRPr lang="en-GB"/>
        </a:p>
      </dgm:t>
    </dgm:pt>
    <dgm:pt modelId="{0698A2A1-8F0B-7341-BC60-937E3880D497}">
      <dgm:prSet custT="1"/>
      <dgm:spPr/>
      <dgm:t>
        <a:bodyPr/>
        <a:lstStyle/>
        <a:p>
          <a:r>
            <a:rPr lang="en-BE" sz="1100" b="0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close nominations</a:t>
          </a:r>
        </a:p>
      </dgm:t>
    </dgm:pt>
    <dgm:pt modelId="{02D4A5FB-CCB3-F041-ACDE-DB16B103751D}" type="parTrans" cxnId="{3FE50A20-D97C-714C-AC0F-CB58E5585715}">
      <dgm:prSet/>
      <dgm:spPr/>
      <dgm:t>
        <a:bodyPr/>
        <a:lstStyle/>
        <a:p>
          <a:endParaRPr lang="en-GB"/>
        </a:p>
      </dgm:t>
    </dgm:pt>
    <dgm:pt modelId="{54C03772-283E-0445-AB0E-7751AF03177D}" type="sibTrans" cxnId="{3FE50A20-D97C-714C-AC0F-CB58E5585715}">
      <dgm:prSet/>
      <dgm:spPr/>
      <dgm:t>
        <a:bodyPr/>
        <a:lstStyle/>
        <a:p>
          <a:endParaRPr lang="en-GB"/>
        </a:p>
      </dgm:t>
    </dgm:pt>
    <dgm:pt modelId="{F8C5CA53-7A96-2248-A393-9692B5C79027}">
      <dgm:prSet custT="1"/>
      <dgm:spPr/>
      <dgm:t>
        <a:bodyPr/>
        <a:lstStyle/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Wed, 10 November (00:01 UTC)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54098EC8-4E4A-764F-AE69-595DA69108D8}" type="parTrans" cxnId="{474D5E2E-DEF0-794A-BCAC-8739CB9C01A0}">
      <dgm:prSet/>
      <dgm:spPr/>
      <dgm:t>
        <a:bodyPr/>
        <a:lstStyle/>
        <a:p>
          <a:endParaRPr lang="en-GB"/>
        </a:p>
      </dgm:t>
    </dgm:pt>
    <dgm:pt modelId="{F4804144-FE5D-0A44-BAA0-FE6B023F6544}" type="sibTrans" cxnId="{474D5E2E-DEF0-794A-BCAC-8739CB9C01A0}">
      <dgm:prSet/>
      <dgm:spPr/>
      <dgm:t>
        <a:bodyPr/>
        <a:lstStyle/>
        <a:p>
          <a:endParaRPr lang="en-GB"/>
        </a:p>
      </dgm:t>
    </dgm:pt>
    <dgm:pt modelId="{2C6FF490-946F-4546-AECF-90BDD18A62B9}">
      <dgm:prSet custT="1"/>
      <dgm:spPr/>
      <dgm:t>
        <a:bodyPr/>
        <a:lstStyle/>
        <a:p>
          <a:pPr>
            <a:defRPr b="1"/>
          </a:pPr>
          <a:r>
            <a:rPr lang="en-US" sz="1100" b="1" i="0" u="none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Thu, 25 November (00:01 UTC)</a:t>
          </a:r>
          <a:endParaRPr lang="en-BE" sz="1100" b="0" i="0" u="none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9643FDD1-860A-6B47-968F-212DE48924F5}" type="parTrans" cxnId="{4C432E6B-A2E5-434F-B9DB-C1E0F3AF0F97}">
      <dgm:prSet/>
      <dgm:spPr/>
      <dgm:t>
        <a:bodyPr/>
        <a:lstStyle/>
        <a:p>
          <a:endParaRPr lang="en-GB"/>
        </a:p>
      </dgm:t>
    </dgm:pt>
    <dgm:pt modelId="{23D11C99-4C75-3E46-96C0-538C8F5E02EB}" type="sibTrans" cxnId="{4C432E6B-A2E5-434F-B9DB-C1E0F3AF0F97}">
      <dgm:prSet/>
      <dgm:spPr/>
      <dgm:t>
        <a:bodyPr/>
        <a:lstStyle/>
        <a:p>
          <a:endParaRPr lang="en-GB"/>
        </a:p>
      </dgm:t>
    </dgm:pt>
    <dgm:pt modelId="{7A5D3400-AF5B-4297-8592-4C1EDB9D0973}" type="pres">
      <dgm:prSet presAssocID="{63085546-7C7C-4B3E-ABEB-2669F1A65FB2}" presName="root" presStyleCnt="0">
        <dgm:presLayoutVars>
          <dgm:chMax/>
          <dgm:chPref/>
          <dgm:animLvl val="lvl"/>
        </dgm:presLayoutVars>
      </dgm:prSet>
      <dgm:spPr/>
    </dgm:pt>
    <dgm:pt modelId="{BD204284-1F7C-4D58-BC79-8C2DEE7E9FAF}" type="pres">
      <dgm:prSet presAssocID="{63085546-7C7C-4B3E-ABEB-2669F1A65FB2}" presName="divider" presStyleLbl="fgAcc1" presStyleIdx="0" presStyleCnt="15" custSzY="428624"/>
      <dgm:spPr>
        <a:prstGeom prst="homePlate">
          <a:avLst/>
        </a:prstGeom>
      </dgm:spPr>
    </dgm:pt>
    <dgm:pt modelId="{46A6B157-7198-41C4-9D25-C4F8885F1B6F}" type="pres">
      <dgm:prSet presAssocID="{63085546-7C7C-4B3E-ABEB-2669F1A65FB2}" presName="nodes" presStyleCnt="0">
        <dgm:presLayoutVars>
          <dgm:chMax/>
          <dgm:chPref/>
          <dgm:animLvl val="lvl"/>
        </dgm:presLayoutVars>
      </dgm:prSet>
      <dgm:spPr/>
    </dgm:pt>
    <dgm:pt modelId="{578E6A06-6F61-48BD-9F1A-48E731D6E26D}" type="pres">
      <dgm:prSet presAssocID="{9DCEA5FC-4640-45AF-B712-7A4FD94AEF0D}" presName="composite" presStyleCnt="0"/>
      <dgm:spPr/>
    </dgm:pt>
    <dgm:pt modelId="{9F727168-E825-43C1-AF50-41E115F59C0C}" type="pres">
      <dgm:prSet presAssocID="{9DCEA5FC-4640-45AF-B712-7A4FD94AEF0D}" presName="ConnectorPoint" presStyleLbl="lnNode1" presStyleIdx="0" presStyleCnt="14"/>
      <dgm:spPr>
        <a:solidFill>
          <a:schemeClr val="accent3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0C380CA5-521A-4949-A022-450DA9C217F5}" type="pres">
      <dgm:prSet presAssocID="{9DCEA5FC-4640-45AF-B712-7A4FD94AEF0D}" presName="DropPinPlaceHolder" presStyleCnt="0"/>
      <dgm:spPr/>
    </dgm:pt>
    <dgm:pt modelId="{19EF924A-339B-436A-9151-9C7B0B0377B9}" type="pres">
      <dgm:prSet presAssocID="{9DCEA5FC-4640-45AF-B712-7A4FD94AEF0D}" presName="DropPin" presStyleLbl="alignNode1" presStyleIdx="0" presStyleCnt="14"/>
      <dgm:spPr/>
    </dgm:pt>
    <dgm:pt modelId="{846B4BA4-33F0-43CE-A60E-B95E195AD5A9}" type="pres">
      <dgm:prSet presAssocID="{9DCEA5FC-4640-45AF-B712-7A4FD94AEF0D}" presName="Ellipse" presStyleLbl="fgAcc1" presStyleIdx="1" presStyleCnt="15"/>
      <dgm:spPr>
        <a:prstGeom prst="donut">
          <a:avLst/>
        </a:prstGeom>
        <a:solidFill>
          <a:schemeClr val="accent3">
            <a:alpha val="90000"/>
          </a:schemeClr>
        </a:solidFill>
      </dgm:spPr>
    </dgm:pt>
    <dgm:pt modelId="{A782CF5D-A585-4990-846A-5EDBD19A9BDB}" type="pres">
      <dgm:prSet presAssocID="{9DCEA5FC-4640-45AF-B712-7A4FD94AEF0D}" presName="L2TextContainer" presStyleLbl="revTx" presStyleIdx="0" presStyleCnt="28">
        <dgm:presLayoutVars>
          <dgm:bulletEnabled val="1"/>
        </dgm:presLayoutVars>
      </dgm:prSet>
      <dgm:spPr/>
    </dgm:pt>
    <dgm:pt modelId="{85C50C56-6DC8-4C47-8DBC-4FD6B1554AA4}" type="pres">
      <dgm:prSet presAssocID="{9DCEA5FC-4640-45AF-B712-7A4FD94AEF0D}" presName="L1TextContainer" presStyleLbl="revTx" presStyleIdx="1" presStyleCnt="28">
        <dgm:presLayoutVars>
          <dgm:chMax val="1"/>
          <dgm:chPref val="1"/>
          <dgm:bulletEnabled val="1"/>
        </dgm:presLayoutVars>
      </dgm:prSet>
      <dgm:spPr/>
    </dgm:pt>
    <dgm:pt modelId="{4F322B1B-F357-4BCD-BF34-8A0D705A1CE7}" type="pres">
      <dgm:prSet presAssocID="{9DCEA5FC-4640-45AF-B712-7A4FD94AEF0D}" presName="ConnectLine" presStyleLbl="sibTrans1D1" presStyleIdx="0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9FF32B1E-94FD-475E-9959-8E0546070C5B}" type="pres">
      <dgm:prSet presAssocID="{9DCEA5FC-4640-45AF-B712-7A4FD94AEF0D}" presName="EmptyPlaceHolder" presStyleCnt="0"/>
      <dgm:spPr/>
    </dgm:pt>
    <dgm:pt modelId="{C9E000F5-B650-46EB-A3B0-FBA6593CE548}" type="pres">
      <dgm:prSet presAssocID="{0A99745B-BB5C-49B3-A782-8DB57641F6C9}" presName="spaceBetweenRectangles" presStyleCnt="0"/>
      <dgm:spPr/>
    </dgm:pt>
    <dgm:pt modelId="{41ACEF25-CD6C-0049-BBB2-7E0EEAD90CAB}" type="pres">
      <dgm:prSet presAssocID="{6AC6E0EE-FFD9-ED4A-B61E-53962065D502}" presName="composite" presStyleCnt="0"/>
      <dgm:spPr/>
    </dgm:pt>
    <dgm:pt modelId="{C0BF618D-7E48-174D-9E25-46E122D7958E}" type="pres">
      <dgm:prSet presAssocID="{6AC6E0EE-FFD9-ED4A-B61E-53962065D502}" presName="ConnectorPoint" presStyleLbl="lnNode1" presStyleIdx="1" presStyleCnt="14"/>
      <dgm:spPr>
        <a:solidFill>
          <a:schemeClr val="accent6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3780209E-5925-4A4C-B6BC-D9C45295245D}" type="pres">
      <dgm:prSet presAssocID="{6AC6E0EE-FFD9-ED4A-B61E-53962065D502}" presName="DropPinPlaceHolder" presStyleCnt="0"/>
      <dgm:spPr/>
    </dgm:pt>
    <dgm:pt modelId="{3E958C60-806C-AE4A-8742-00458E68498E}" type="pres">
      <dgm:prSet presAssocID="{6AC6E0EE-FFD9-ED4A-B61E-53962065D502}" presName="DropPin" presStyleLbl="alignNode1" presStyleIdx="1" presStyleCnt="14"/>
      <dgm:spPr/>
    </dgm:pt>
    <dgm:pt modelId="{D6A3139E-5945-D546-9E03-29FDC2571815}" type="pres">
      <dgm:prSet presAssocID="{6AC6E0EE-FFD9-ED4A-B61E-53962065D502}" presName="Ellipse" presStyleLbl="fgAcc1" presStyleIdx="2" presStyleCnt="15"/>
      <dgm:spPr>
        <a:solidFill>
          <a:schemeClr val="accent6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793EC53B-B01E-A742-8F87-F4695283965D}" type="pres">
      <dgm:prSet presAssocID="{6AC6E0EE-FFD9-ED4A-B61E-53962065D502}" presName="L2TextContainer" presStyleLbl="revTx" presStyleIdx="2" presStyleCnt="28">
        <dgm:presLayoutVars>
          <dgm:bulletEnabled val="1"/>
        </dgm:presLayoutVars>
      </dgm:prSet>
      <dgm:spPr/>
    </dgm:pt>
    <dgm:pt modelId="{B00C5BE1-7461-BF40-92E7-E41A54A262D8}" type="pres">
      <dgm:prSet presAssocID="{6AC6E0EE-FFD9-ED4A-B61E-53962065D502}" presName="L1TextContainer" presStyleLbl="revTx" presStyleIdx="3" presStyleCnt="28">
        <dgm:presLayoutVars>
          <dgm:chMax val="1"/>
          <dgm:chPref val="1"/>
          <dgm:bulletEnabled val="1"/>
        </dgm:presLayoutVars>
      </dgm:prSet>
      <dgm:spPr/>
    </dgm:pt>
    <dgm:pt modelId="{6BF125E8-9BBD-C241-ABE7-85B1F3B3D59F}" type="pres">
      <dgm:prSet presAssocID="{6AC6E0EE-FFD9-ED4A-B61E-53962065D502}" presName="ConnectLine" presStyleLbl="sibTrans1D1" presStyleIdx="1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748E5900-663E-024A-ACDC-F9D264CDE8AA}" type="pres">
      <dgm:prSet presAssocID="{6AC6E0EE-FFD9-ED4A-B61E-53962065D502}" presName="EmptyPlaceHolder" presStyleCnt="0"/>
      <dgm:spPr/>
    </dgm:pt>
    <dgm:pt modelId="{CDFEA611-4B98-B34D-B2BA-EF44C97BD5C9}" type="pres">
      <dgm:prSet presAssocID="{4F60F687-ECDC-AB49-9BCA-63541BB5B4AA}" presName="spaceBetweenRectangles" presStyleCnt="0"/>
      <dgm:spPr/>
    </dgm:pt>
    <dgm:pt modelId="{F0F5B73C-DA60-924B-BCC4-172C5A565ECD}" type="pres">
      <dgm:prSet presAssocID="{5FBAB889-3137-0F4C-869B-2E845F9BE4F5}" presName="composite" presStyleCnt="0"/>
      <dgm:spPr/>
    </dgm:pt>
    <dgm:pt modelId="{FCFA7931-7A94-6342-9E47-BA8E36A2B987}" type="pres">
      <dgm:prSet presAssocID="{5FBAB889-3137-0F4C-869B-2E845F9BE4F5}" presName="ConnectorPoint" presStyleLbl="lnNode1" presStyleIdx="2" presStyleCnt="14"/>
      <dgm:spPr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31361932-2C22-1B4D-B919-1703DB4EF0A5}" type="pres">
      <dgm:prSet presAssocID="{5FBAB889-3137-0F4C-869B-2E845F9BE4F5}" presName="DropPinPlaceHolder" presStyleCnt="0"/>
      <dgm:spPr/>
    </dgm:pt>
    <dgm:pt modelId="{D85CCFE6-4CE4-8945-8E5A-2570644CED3E}" type="pres">
      <dgm:prSet presAssocID="{5FBAB889-3137-0F4C-869B-2E845F9BE4F5}" presName="DropPin" presStyleLbl="alignNode1" presStyleIdx="2" presStyleCnt="14"/>
      <dgm:spPr/>
    </dgm:pt>
    <dgm:pt modelId="{82A9B4F6-26FD-1448-B677-B14100EAB0B8}" type="pres">
      <dgm:prSet presAssocID="{5FBAB889-3137-0F4C-869B-2E845F9BE4F5}" presName="Ellipse" presStyleLbl="fgAcc1" presStyleIdx="3" presStyleCnt="15"/>
      <dgm:spPr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EE56556E-D395-5246-9F05-CF325165195C}" type="pres">
      <dgm:prSet presAssocID="{5FBAB889-3137-0F4C-869B-2E845F9BE4F5}" presName="L2TextContainer" presStyleLbl="revTx" presStyleIdx="4" presStyleCnt="28">
        <dgm:presLayoutVars>
          <dgm:bulletEnabled val="1"/>
        </dgm:presLayoutVars>
      </dgm:prSet>
      <dgm:spPr/>
    </dgm:pt>
    <dgm:pt modelId="{9E90952B-354C-BE43-B964-CE941DE09FB2}" type="pres">
      <dgm:prSet presAssocID="{5FBAB889-3137-0F4C-869B-2E845F9BE4F5}" presName="L1TextContainer" presStyleLbl="revTx" presStyleIdx="5" presStyleCnt="28">
        <dgm:presLayoutVars>
          <dgm:chMax val="1"/>
          <dgm:chPref val="1"/>
          <dgm:bulletEnabled val="1"/>
        </dgm:presLayoutVars>
      </dgm:prSet>
      <dgm:spPr/>
    </dgm:pt>
    <dgm:pt modelId="{3E6A2E66-E85C-DB48-B168-A196FDBAECA8}" type="pres">
      <dgm:prSet presAssocID="{5FBAB889-3137-0F4C-869B-2E845F9BE4F5}" presName="ConnectLine" presStyleLbl="sibTrans1D1" presStyleIdx="2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7BDC1FDE-5275-CB40-8F80-968E4539BB69}" type="pres">
      <dgm:prSet presAssocID="{5FBAB889-3137-0F4C-869B-2E845F9BE4F5}" presName="EmptyPlaceHolder" presStyleCnt="0"/>
      <dgm:spPr/>
    </dgm:pt>
    <dgm:pt modelId="{EF50F781-A080-2348-9197-363402970CF9}" type="pres">
      <dgm:prSet presAssocID="{D44FB8B5-7F13-5646-AE3D-71E075B8C4B7}" presName="spaceBetweenRectangles" presStyleCnt="0"/>
      <dgm:spPr/>
    </dgm:pt>
    <dgm:pt modelId="{2241C3BC-356A-7942-9144-CAABF84D96B4}" type="pres">
      <dgm:prSet presAssocID="{69F7156A-44FD-3C45-99B6-A2342AF51A4B}" presName="composite" presStyleCnt="0"/>
      <dgm:spPr/>
    </dgm:pt>
    <dgm:pt modelId="{A0CE1C49-D23D-F944-941E-D5CE61C7808C}" type="pres">
      <dgm:prSet presAssocID="{69F7156A-44FD-3C45-99B6-A2342AF51A4B}" presName="ConnectorPoint" presStyleLbl="lnNode1" presStyleIdx="3" presStyleCnt="14"/>
      <dgm:spPr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CFD3D96A-FB50-A641-A422-1D9E151DF48A}" type="pres">
      <dgm:prSet presAssocID="{69F7156A-44FD-3C45-99B6-A2342AF51A4B}" presName="DropPinPlaceHolder" presStyleCnt="0"/>
      <dgm:spPr/>
    </dgm:pt>
    <dgm:pt modelId="{AF1DDD12-2F10-4843-BF81-2790BC389043}" type="pres">
      <dgm:prSet presAssocID="{69F7156A-44FD-3C45-99B6-A2342AF51A4B}" presName="DropPin" presStyleLbl="alignNode1" presStyleIdx="3" presStyleCnt="14"/>
      <dgm:spPr/>
    </dgm:pt>
    <dgm:pt modelId="{0E241B6F-ACD4-D84A-B212-E117A9735961}" type="pres">
      <dgm:prSet presAssocID="{69F7156A-44FD-3C45-99B6-A2342AF51A4B}" presName="Ellipse" presStyleLbl="fgAcc1" presStyleIdx="4" presStyleCnt="15"/>
      <dgm:spPr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726356ED-ADF0-E948-ABF0-3BB4244FAAB1}" type="pres">
      <dgm:prSet presAssocID="{69F7156A-44FD-3C45-99B6-A2342AF51A4B}" presName="L2TextContainer" presStyleLbl="revTx" presStyleIdx="6" presStyleCnt="28">
        <dgm:presLayoutVars>
          <dgm:bulletEnabled val="1"/>
        </dgm:presLayoutVars>
      </dgm:prSet>
      <dgm:spPr/>
    </dgm:pt>
    <dgm:pt modelId="{2C7292CF-9AC3-724E-ACFB-3B83A1D7C9A9}" type="pres">
      <dgm:prSet presAssocID="{69F7156A-44FD-3C45-99B6-A2342AF51A4B}" presName="L1TextContainer" presStyleLbl="revTx" presStyleIdx="7" presStyleCnt="28">
        <dgm:presLayoutVars>
          <dgm:chMax val="1"/>
          <dgm:chPref val="1"/>
          <dgm:bulletEnabled val="1"/>
        </dgm:presLayoutVars>
      </dgm:prSet>
      <dgm:spPr/>
    </dgm:pt>
    <dgm:pt modelId="{34F24F30-9A85-4B42-9C48-B1F272B82720}" type="pres">
      <dgm:prSet presAssocID="{69F7156A-44FD-3C45-99B6-A2342AF51A4B}" presName="ConnectLine" presStyleLbl="sibTrans1D1" presStyleIdx="3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D3838CBC-E1D5-604D-97F3-38987D947ED4}" type="pres">
      <dgm:prSet presAssocID="{69F7156A-44FD-3C45-99B6-A2342AF51A4B}" presName="EmptyPlaceHolder" presStyleCnt="0"/>
      <dgm:spPr/>
    </dgm:pt>
    <dgm:pt modelId="{3F071D67-2C36-454E-ADBB-520F9C583B47}" type="pres">
      <dgm:prSet presAssocID="{B4C184A5-2BA2-7A43-A789-69F35BF75E05}" presName="spaceBetweenRectangles" presStyleCnt="0"/>
      <dgm:spPr/>
    </dgm:pt>
    <dgm:pt modelId="{5708E1A1-2094-4D47-B6D7-9A0EF23A8FA0}" type="pres">
      <dgm:prSet presAssocID="{E031972F-9550-0340-9A98-AE5A126252F0}" presName="composite" presStyleCnt="0"/>
      <dgm:spPr/>
    </dgm:pt>
    <dgm:pt modelId="{4CFCFE30-434B-864F-869F-A713E3605FAD}" type="pres">
      <dgm:prSet presAssocID="{E031972F-9550-0340-9A98-AE5A126252F0}" presName="ConnectorPoint" presStyleLbl="lnNode1" presStyleIdx="4" presStyleCnt="14"/>
      <dgm:spPr>
        <a:solidFill>
          <a:schemeClr val="accent1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B2F183A8-AF30-AA40-9485-8D0773682D31}" type="pres">
      <dgm:prSet presAssocID="{E031972F-9550-0340-9A98-AE5A126252F0}" presName="DropPinPlaceHolder" presStyleCnt="0"/>
      <dgm:spPr/>
    </dgm:pt>
    <dgm:pt modelId="{E0E4B851-21EE-1D4C-8E92-53A330931E22}" type="pres">
      <dgm:prSet presAssocID="{E031972F-9550-0340-9A98-AE5A126252F0}" presName="DropPin" presStyleLbl="alignNode1" presStyleIdx="4" presStyleCnt="14"/>
      <dgm:spPr/>
    </dgm:pt>
    <dgm:pt modelId="{A6D2D145-B2C8-1148-8E57-E8738BF20F69}" type="pres">
      <dgm:prSet presAssocID="{E031972F-9550-0340-9A98-AE5A126252F0}" presName="Ellipse" presStyleLbl="fgAcc1" presStyleIdx="5" presStyleCnt="15"/>
      <dgm:spPr>
        <a:solidFill>
          <a:schemeClr val="accent1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BD5A667E-0BDE-FF41-866D-5F4DE630EDF8}" type="pres">
      <dgm:prSet presAssocID="{E031972F-9550-0340-9A98-AE5A126252F0}" presName="L2TextContainer" presStyleLbl="revTx" presStyleIdx="8" presStyleCnt="28">
        <dgm:presLayoutVars>
          <dgm:bulletEnabled val="1"/>
        </dgm:presLayoutVars>
      </dgm:prSet>
      <dgm:spPr/>
    </dgm:pt>
    <dgm:pt modelId="{538383D6-2258-AF44-B6FB-EEE1D063954C}" type="pres">
      <dgm:prSet presAssocID="{E031972F-9550-0340-9A98-AE5A126252F0}" presName="L1TextContainer" presStyleLbl="revTx" presStyleIdx="9" presStyleCnt="28">
        <dgm:presLayoutVars>
          <dgm:chMax val="1"/>
          <dgm:chPref val="1"/>
          <dgm:bulletEnabled val="1"/>
        </dgm:presLayoutVars>
      </dgm:prSet>
      <dgm:spPr/>
    </dgm:pt>
    <dgm:pt modelId="{0A2699B4-CDEF-ED48-9AC6-F0EEED99BD27}" type="pres">
      <dgm:prSet presAssocID="{E031972F-9550-0340-9A98-AE5A126252F0}" presName="ConnectLine" presStyleLbl="sibTrans1D1" presStyleIdx="4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247E702C-BFF2-7D4A-8B58-B17C813E711C}" type="pres">
      <dgm:prSet presAssocID="{E031972F-9550-0340-9A98-AE5A126252F0}" presName="EmptyPlaceHolder" presStyleCnt="0"/>
      <dgm:spPr/>
    </dgm:pt>
    <dgm:pt modelId="{6EE766E3-89A3-C341-A136-59661DC59379}" type="pres">
      <dgm:prSet presAssocID="{84731267-B95A-6143-BAFA-890F79DCC427}" presName="spaceBetweenRectangles" presStyleCnt="0"/>
      <dgm:spPr/>
    </dgm:pt>
    <dgm:pt modelId="{ED3DE23C-C9C2-7D45-8D44-ED1A1333043E}" type="pres">
      <dgm:prSet presAssocID="{0C7938B6-6978-FA40-8C9D-627B069D56AF}" presName="composite" presStyleCnt="0"/>
      <dgm:spPr/>
    </dgm:pt>
    <dgm:pt modelId="{5EFACF6C-DFE6-D944-8B4B-81143C579358}" type="pres">
      <dgm:prSet presAssocID="{0C7938B6-6978-FA40-8C9D-627B069D56AF}" presName="ConnectorPoint" presStyleLbl="lnNode1" presStyleIdx="5" presStyleCnt="14"/>
      <dgm:spPr>
        <a:solidFill>
          <a:schemeClr val="accent6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1F10FD6E-5FB1-7E48-A0A7-8E9B00DC7972}" type="pres">
      <dgm:prSet presAssocID="{0C7938B6-6978-FA40-8C9D-627B069D56AF}" presName="DropPinPlaceHolder" presStyleCnt="0"/>
      <dgm:spPr/>
    </dgm:pt>
    <dgm:pt modelId="{65BC0B60-20E8-0F43-AB3A-F49E604855A4}" type="pres">
      <dgm:prSet presAssocID="{0C7938B6-6978-FA40-8C9D-627B069D56AF}" presName="DropPin" presStyleLbl="alignNode1" presStyleIdx="5" presStyleCnt="14"/>
      <dgm:spPr/>
    </dgm:pt>
    <dgm:pt modelId="{7C732F78-E557-C840-9E0F-594E115C964B}" type="pres">
      <dgm:prSet presAssocID="{0C7938B6-6978-FA40-8C9D-627B069D56AF}" presName="Ellipse" presStyleLbl="fgAcc1" presStyleIdx="6" presStyleCnt="15"/>
      <dgm:spPr>
        <a:solidFill>
          <a:schemeClr val="accent6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8147C7CC-6D20-F644-8895-8434EA774912}" type="pres">
      <dgm:prSet presAssocID="{0C7938B6-6978-FA40-8C9D-627B069D56AF}" presName="L2TextContainer" presStyleLbl="revTx" presStyleIdx="10" presStyleCnt="28">
        <dgm:presLayoutVars>
          <dgm:bulletEnabled val="1"/>
        </dgm:presLayoutVars>
      </dgm:prSet>
      <dgm:spPr/>
    </dgm:pt>
    <dgm:pt modelId="{4208C0AB-8022-994E-AA1C-709D6F93D853}" type="pres">
      <dgm:prSet presAssocID="{0C7938B6-6978-FA40-8C9D-627B069D56AF}" presName="L1TextContainer" presStyleLbl="revTx" presStyleIdx="11" presStyleCnt="28">
        <dgm:presLayoutVars>
          <dgm:chMax val="1"/>
          <dgm:chPref val="1"/>
          <dgm:bulletEnabled val="1"/>
        </dgm:presLayoutVars>
      </dgm:prSet>
      <dgm:spPr/>
    </dgm:pt>
    <dgm:pt modelId="{1B38A33D-A322-664D-A7B4-7DB699C75835}" type="pres">
      <dgm:prSet presAssocID="{0C7938B6-6978-FA40-8C9D-627B069D56AF}" presName="ConnectLine" presStyleLbl="sibTrans1D1" presStyleIdx="5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114DD6F4-2D0F-1042-A8A9-7F2D399BA31A}" type="pres">
      <dgm:prSet presAssocID="{0C7938B6-6978-FA40-8C9D-627B069D56AF}" presName="EmptyPlaceHolder" presStyleCnt="0"/>
      <dgm:spPr/>
    </dgm:pt>
    <dgm:pt modelId="{347C2D33-5F7D-4E4F-8213-A9DE8874EBF1}" type="pres">
      <dgm:prSet presAssocID="{46385422-5960-2D4E-93A4-B82366472C57}" presName="spaceBetweenRectangles" presStyleCnt="0"/>
      <dgm:spPr/>
    </dgm:pt>
    <dgm:pt modelId="{EF1A1AC3-950D-3B41-9103-113FE9FD1663}" type="pres">
      <dgm:prSet presAssocID="{844504B4-92BD-744A-85D7-C7E8AB82A6B7}" presName="composite" presStyleCnt="0"/>
      <dgm:spPr/>
    </dgm:pt>
    <dgm:pt modelId="{F3CAB5FD-805B-BF44-A483-701EB13A44A2}" type="pres">
      <dgm:prSet presAssocID="{844504B4-92BD-744A-85D7-C7E8AB82A6B7}" presName="ConnectorPoint" presStyleLbl="lnNode1" presStyleIdx="6" presStyleCnt="14"/>
      <dgm:spPr>
        <a:solidFill>
          <a:schemeClr val="accent6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A97FF934-3F53-C649-92A1-649F0CF1C21A}" type="pres">
      <dgm:prSet presAssocID="{844504B4-92BD-744A-85D7-C7E8AB82A6B7}" presName="DropPinPlaceHolder" presStyleCnt="0"/>
      <dgm:spPr/>
    </dgm:pt>
    <dgm:pt modelId="{C09DE096-B141-854B-ADE8-D1BFEE74B554}" type="pres">
      <dgm:prSet presAssocID="{844504B4-92BD-744A-85D7-C7E8AB82A6B7}" presName="DropPin" presStyleLbl="alignNode1" presStyleIdx="6" presStyleCnt="14"/>
      <dgm:spPr/>
    </dgm:pt>
    <dgm:pt modelId="{24AD5CE3-23C8-0D47-B7F7-70A7C4DB7167}" type="pres">
      <dgm:prSet presAssocID="{844504B4-92BD-744A-85D7-C7E8AB82A6B7}" presName="Ellipse" presStyleLbl="fgAcc1" presStyleIdx="7" presStyleCnt="15"/>
      <dgm:spPr>
        <a:solidFill>
          <a:schemeClr val="accent6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B73C3BE4-6C0A-294F-B085-CA867917EEA6}" type="pres">
      <dgm:prSet presAssocID="{844504B4-92BD-744A-85D7-C7E8AB82A6B7}" presName="L2TextContainer" presStyleLbl="revTx" presStyleIdx="12" presStyleCnt="28">
        <dgm:presLayoutVars>
          <dgm:bulletEnabled val="1"/>
        </dgm:presLayoutVars>
      </dgm:prSet>
      <dgm:spPr/>
    </dgm:pt>
    <dgm:pt modelId="{9C570862-4C40-B941-9207-D17BA7B80D8D}" type="pres">
      <dgm:prSet presAssocID="{844504B4-92BD-744A-85D7-C7E8AB82A6B7}" presName="L1TextContainer" presStyleLbl="revTx" presStyleIdx="13" presStyleCnt="28">
        <dgm:presLayoutVars>
          <dgm:chMax val="1"/>
          <dgm:chPref val="1"/>
          <dgm:bulletEnabled val="1"/>
        </dgm:presLayoutVars>
      </dgm:prSet>
      <dgm:spPr/>
    </dgm:pt>
    <dgm:pt modelId="{BB9AF158-901B-A749-A196-589DAD57E465}" type="pres">
      <dgm:prSet presAssocID="{844504B4-92BD-744A-85D7-C7E8AB82A6B7}" presName="ConnectLine" presStyleLbl="sibTrans1D1" presStyleIdx="6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4300BEA5-7ADA-CB41-877A-0EBB2D49832F}" type="pres">
      <dgm:prSet presAssocID="{844504B4-92BD-744A-85D7-C7E8AB82A6B7}" presName="EmptyPlaceHolder" presStyleCnt="0"/>
      <dgm:spPr/>
    </dgm:pt>
    <dgm:pt modelId="{33B3A384-701D-E244-A1E7-FDB86F2078DF}" type="pres">
      <dgm:prSet presAssocID="{9039C935-41B6-F546-A163-4016F2A72AEB}" presName="spaceBetweenRectangles" presStyleCnt="0"/>
      <dgm:spPr/>
    </dgm:pt>
    <dgm:pt modelId="{64F0BFF7-AE86-584F-9CBB-C95F9C32728C}" type="pres">
      <dgm:prSet presAssocID="{F8C5CA53-7A96-2248-A393-9692B5C79027}" presName="composite" presStyleCnt="0"/>
      <dgm:spPr/>
    </dgm:pt>
    <dgm:pt modelId="{E624A3E7-84F7-1A45-9816-CE948D1CFA7B}" type="pres">
      <dgm:prSet presAssocID="{F8C5CA53-7A96-2248-A393-9692B5C79027}" presName="ConnectorPoint" presStyleLbl="lnNode1" presStyleIdx="7" presStyleCnt="14"/>
      <dgm:spPr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AF788DFF-F9F8-604B-929F-378A9BF0E25B}" type="pres">
      <dgm:prSet presAssocID="{F8C5CA53-7A96-2248-A393-9692B5C79027}" presName="DropPinPlaceHolder" presStyleCnt="0"/>
      <dgm:spPr/>
    </dgm:pt>
    <dgm:pt modelId="{42FA5862-7495-2E42-9E1C-9741A0AD35B5}" type="pres">
      <dgm:prSet presAssocID="{F8C5CA53-7A96-2248-A393-9692B5C79027}" presName="DropPin" presStyleLbl="alignNode1" presStyleIdx="7" presStyleCnt="14"/>
      <dgm:spPr/>
    </dgm:pt>
    <dgm:pt modelId="{DBDFAD27-D2D2-6C4E-AAE2-6EFA160344F9}" type="pres">
      <dgm:prSet presAssocID="{F8C5CA53-7A96-2248-A393-9692B5C79027}" presName="Ellipse" presStyleLbl="fgAcc1" presStyleIdx="8" presStyleCnt="15"/>
      <dgm:spPr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60C97EB8-28CF-9743-ADA1-9E1F4502DEEB}" type="pres">
      <dgm:prSet presAssocID="{F8C5CA53-7A96-2248-A393-9692B5C79027}" presName="L2TextContainer" presStyleLbl="revTx" presStyleIdx="14" presStyleCnt="28">
        <dgm:presLayoutVars>
          <dgm:bulletEnabled val="1"/>
        </dgm:presLayoutVars>
      </dgm:prSet>
      <dgm:spPr/>
    </dgm:pt>
    <dgm:pt modelId="{658F18EB-560E-034D-A29A-0B4E60D9A9C5}" type="pres">
      <dgm:prSet presAssocID="{F8C5CA53-7A96-2248-A393-9692B5C79027}" presName="L1TextContainer" presStyleLbl="revTx" presStyleIdx="15" presStyleCnt="28">
        <dgm:presLayoutVars>
          <dgm:chMax val="1"/>
          <dgm:chPref val="1"/>
          <dgm:bulletEnabled val="1"/>
        </dgm:presLayoutVars>
      </dgm:prSet>
      <dgm:spPr/>
    </dgm:pt>
    <dgm:pt modelId="{2ACE5D32-F532-5D43-88D1-011BA910113E}" type="pres">
      <dgm:prSet presAssocID="{F8C5CA53-7A96-2248-A393-9692B5C79027}" presName="ConnectLine" presStyleLbl="sibTrans1D1" presStyleIdx="7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8D817EAE-8ACD-2443-AEE7-D472371405BA}" type="pres">
      <dgm:prSet presAssocID="{F8C5CA53-7A96-2248-A393-9692B5C79027}" presName="EmptyPlaceHolder" presStyleCnt="0"/>
      <dgm:spPr/>
    </dgm:pt>
    <dgm:pt modelId="{545305B8-0EC5-CD47-99D1-C6D77156133C}" type="pres">
      <dgm:prSet presAssocID="{F4804144-FE5D-0A44-BAA0-FE6B023F6544}" presName="spaceBetweenRectangles" presStyleCnt="0"/>
      <dgm:spPr/>
    </dgm:pt>
    <dgm:pt modelId="{95ACAC97-73F1-B84B-82DC-8936A87F9349}" type="pres">
      <dgm:prSet presAssocID="{F8383718-FD9D-D943-B4B0-63C9B13745BE}" presName="composite" presStyleCnt="0"/>
      <dgm:spPr/>
    </dgm:pt>
    <dgm:pt modelId="{2686381C-3707-5440-8A48-7B61EE040940}" type="pres">
      <dgm:prSet presAssocID="{F8383718-FD9D-D943-B4B0-63C9B13745BE}" presName="ConnectorPoint" presStyleLbl="lnNode1" presStyleIdx="8" presStyleCnt="14"/>
      <dgm:spPr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E1D092A7-D45B-E140-9B2F-BCF5099B99FB}" type="pres">
      <dgm:prSet presAssocID="{F8383718-FD9D-D943-B4B0-63C9B13745BE}" presName="DropPinPlaceHolder" presStyleCnt="0"/>
      <dgm:spPr/>
    </dgm:pt>
    <dgm:pt modelId="{E728AD5E-7731-A24D-A624-1C37C38249E6}" type="pres">
      <dgm:prSet presAssocID="{F8383718-FD9D-D943-B4B0-63C9B13745BE}" presName="DropPin" presStyleLbl="alignNode1" presStyleIdx="8" presStyleCnt="14"/>
      <dgm:spPr/>
    </dgm:pt>
    <dgm:pt modelId="{73B011B3-033E-6543-8A20-B12A6811A5D7}" type="pres">
      <dgm:prSet presAssocID="{F8383718-FD9D-D943-B4B0-63C9B13745BE}" presName="Ellipse" presStyleLbl="fgAcc1" presStyleIdx="9" presStyleCnt="15"/>
      <dgm:spPr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789E69A6-2A14-624E-BFAC-41ECD2AD1F9E}" type="pres">
      <dgm:prSet presAssocID="{F8383718-FD9D-D943-B4B0-63C9B13745BE}" presName="L2TextContainer" presStyleLbl="revTx" presStyleIdx="16" presStyleCnt="28">
        <dgm:presLayoutVars>
          <dgm:bulletEnabled val="1"/>
        </dgm:presLayoutVars>
      </dgm:prSet>
      <dgm:spPr/>
    </dgm:pt>
    <dgm:pt modelId="{D2BDEF28-92E5-B849-B3E3-22B7B0287821}" type="pres">
      <dgm:prSet presAssocID="{F8383718-FD9D-D943-B4B0-63C9B13745BE}" presName="L1TextContainer" presStyleLbl="revTx" presStyleIdx="17" presStyleCnt="28">
        <dgm:presLayoutVars>
          <dgm:chMax val="1"/>
          <dgm:chPref val="1"/>
          <dgm:bulletEnabled val="1"/>
        </dgm:presLayoutVars>
      </dgm:prSet>
      <dgm:spPr/>
    </dgm:pt>
    <dgm:pt modelId="{D5B40795-0585-C743-8200-D08DB7EBD27C}" type="pres">
      <dgm:prSet presAssocID="{F8383718-FD9D-D943-B4B0-63C9B13745BE}" presName="ConnectLine" presStyleLbl="sibTrans1D1" presStyleIdx="8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6FFAB4BA-63A9-DE4A-8687-EC2DC06EC277}" type="pres">
      <dgm:prSet presAssocID="{F8383718-FD9D-D943-B4B0-63C9B13745BE}" presName="EmptyPlaceHolder" presStyleCnt="0"/>
      <dgm:spPr/>
    </dgm:pt>
    <dgm:pt modelId="{FA1FA892-7B94-8042-A7D2-B652B53FDAC5}" type="pres">
      <dgm:prSet presAssocID="{C661FECC-59C7-D043-B337-1C9B3C1B5A26}" presName="spaceBetweenRectangles" presStyleCnt="0"/>
      <dgm:spPr/>
    </dgm:pt>
    <dgm:pt modelId="{C7A69964-0598-9147-B77D-91032B8AF0CE}" type="pres">
      <dgm:prSet presAssocID="{2C6FF490-946F-4546-AECF-90BDD18A62B9}" presName="composite" presStyleCnt="0"/>
      <dgm:spPr/>
    </dgm:pt>
    <dgm:pt modelId="{AE4CED92-ABC1-AA44-8F17-7C55324049A3}" type="pres">
      <dgm:prSet presAssocID="{2C6FF490-946F-4546-AECF-90BDD18A62B9}" presName="ConnectorPoint" presStyleLbl="lnNode1" presStyleIdx="9" presStyleCnt="14"/>
      <dgm:spPr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F0926BE3-B25A-6741-96B6-9E8FEDBA02D2}" type="pres">
      <dgm:prSet presAssocID="{2C6FF490-946F-4546-AECF-90BDD18A62B9}" presName="DropPinPlaceHolder" presStyleCnt="0"/>
      <dgm:spPr/>
    </dgm:pt>
    <dgm:pt modelId="{6610C264-07C8-9F45-9CF9-971D6F613F09}" type="pres">
      <dgm:prSet presAssocID="{2C6FF490-946F-4546-AECF-90BDD18A62B9}" presName="DropPin" presStyleLbl="alignNode1" presStyleIdx="9" presStyleCnt="14"/>
      <dgm:spPr/>
    </dgm:pt>
    <dgm:pt modelId="{6FCDE23E-212C-2B4F-875F-592C4E399B7F}" type="pres">
      <dgm:prSet presAssocID="{2C6FF490-946F-4546-AECF-90BDD18A62B9}" presName="Ellipse" presStyleLbl="fgAcc1" presStyleIdx="10" presStyleCnt="15"/>
      <dgm:spPr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D6459065-1AC9-A749-9C75-D1C1945BDA2D}" type="pres">
      <dgm:prSet presAssocID="{2C6FF490-946F-4546-AECF-90BDD18A62B9}" presName="L2TextContainer" presStyleLbl="revTx" presStyleIdx="18" presStyleCnt="28">
        <dgm:presLayoutVars>
          <dgm:bulletEnabled val="1"/>
        </dgm:presLayoutVars>
      </dgm:prSet>
      <dgm:spPr/>
    </dgm:pt>
    <dgm:pt modelId="{1493072C-056A-BF44-B75C-0267F7373CD4}" type="pres">
      <dgm:prSet presAssocID="{2C6FF490-946F-4546-AECF-90BDD18A62B9}" presName="L1TextContainer" presStyleLbl="revTx" presStyleIdx="19" presStyleCnt="28">
        <dgm:presLayoutVars>
          <dgm:chMax val="1"/>
          <dgm:chPref val="1"/>
          <dgm:bulletEnabled val="1"/>
        </dgm:presLayoutVars>
      </dgm:prSet>
      <dgm:spPr/>
    </dgm:pt>
    <dgm:pt modelId="{1D6C15B0-A2CE-F044-BDA1-5FB20222533F}" type="pres">
      <dgm:prSet presAssocID="{2C6FF490-946F-4546-AECF-90BDD18A62B9}" presName="ConnectLine" presStyleLbl="sibTrans1D1" presStyleIdx="9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80C213D3-B08E-8847-B616-5DE759A20D25}" type="pres">
      <dgm:prSet presAssocID="{2C6FF490-946F-4546-AECF-90BDD18A62B9}" presName="EmptyPlaceHolder" presStyleCnt="0"/>
      <dgm:spPr/>
    </dgm:pt>
    <dgm:pt modelId="{AF1CD335-0A51-2142-A59C-E530D26FDC70}" type="pres">
      <dgm:prSet presAssocID="{23D11C99-4C75-3E46-96C0-538C8F5E02EB}" presName="spaceBetweenRectangles" presStyleCnt="0"/>
      <dgm:spPr/>
    </dgm:pt>
    <dgm:pt modelId="{61AF359F-2687-664C-AB1B-84E331ECD462}" type="pres">
      <dgm:prSet presAssocID="{30132CA4-8D63-AB46-A30B-D4990DB1A454}" presName="composite" presStyleCnt="0"/>
      <dgm:spPr/>
    </dgm:pt>
    <dgm:pt modelId="{2CFD6A96-6018-3246-9F51-8D9D2E597E24}" type="pres">
      <dgm:prSet presAssocID="{30132CA4-8D63-AB46-A30B-D4990DB1A454}" presName="ConnectorPoint" presStyleLbl="lnNode1" presStyleIdx="10" presStyleCnt="14"/>
      <dgm:spPr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C5BA75AD-7FA0-094F-AD01-E7DC19FDBDB9}" type="pres">
      <dgm:prSet presAssocID="{30132CA4-8D63-AB46-A30B-D4990DB1A454}" presName="DropPinPlaceHolder" presStyleCnt="0"/>
      <dgm:spPr/>
    </dgm:pt>
    <dgm:pt modelId="{1F5978D2-3016-4642-8378-1E61DA022376}" type="pres">
      <dgm:prSet presAssocID="{30132CA4-8D63-AB46-A30B-D4990DB1A454}" presName="DropPin" presStyleLbl="alignNode1" presStyleIdx="10" presStyleCnt="14"/>
      <dgm:spPr/>
    </dgm:pt>
    <dgm:pt modelId="{8B8A1FB7-316D-694A-96CB-FBEBC65361B3}" type="pres">
      <dgm:prSet presAssocID="{30132CA4-8D63-AB46-A30B-D4990DB1A454}" presName="Ellipse" presStyleLbl="fgAcc1" presStyleIdx="11" presStyleCnt="15"/>
      <dgm:spPr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207FEE19-C574-C145-BAE6-8988530C7120}" type="pres">
      <dgm:prSet presAssocID="{30132CA4-8D63-AB46-A30B-D4990DB1A454}" presName="L2TextContainer" presStyleLbl="revTx" presStyleIdx="20" presStyleCnt="28">
        <dgm:presLayoutVars>
          <dgm:bulletEnabled val="1"/>
        </dgm:presLayoutVars>
      </dgm:prSet>
      <dgm:spPr/>
    </dgm:pt>
    <dgm:pt modelId="{D570A4F4-F37D-094E-84EC-0EBBD9C1ED58}" type="pres">
      <dgm:prSet presAssocID="{30132CA4-8D63-AB46-A30B-D4990DB1A454}" presName="L1TextContainer" presStyleLbl="revTx" presStyleIdx="21" presStyleCnt="28">
        <dgm:presLayoutVars>
          <dgm:chMax val="1"/>
          <dgm:chPref val="1"/>
          <dgm:bulletEnabled val="1"/>
        </dgm:presLayoutVars>
      </dgm:prSet>
      <dgm:spPr/>
    </dgm:pt>
    <dgm:pt modelId="{EA99F56A-683D-584E-B19C-9BE7D1C0D4EA}" type="pres">
      <dgm:prSet presAssocID="{30132CA4-8D63-AB46-A30B-D4990DB1A454}" presName="ConnectLine" presStyleLbl="sibTrans1D1" presStyleIdx="10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1AC9AF48-227C-9944-9784-B9820C125CB3}" type="pres">
      <dgm:prSet presAssocID="{30132CA4-8D63-AB46-A30B-D4990DB1A454}" presName="EmptyPlaceHolder" presStyleCnt="0"/>
      <dgm:spPr/>
    </dgm:pt>
    <dgm:pt modelId="{D33EE65C-4018-9A4D-B62D-87D38A4FC87B}" type="pres">
      <dgm:prSet presAssocID="{8A643A06-85BA-0F42-95AE-719FFAE73576}" presName="spaceBetweenRectangles" presStyleCnt="0"/>
      <dgm:spPr/>
    </dgm:pt>
    <dgm:pt modelId="{A1AB9041-0379-D748-95B8-C215930CCA71}" type="pres">
      <dgm:prSet presAssocID="{CA9B7148-7F9E-7049-92BF-D7EA477BB958}" presName="composite" presStyleCnt="0"/>
      <dgm:spPr/>
    </dgm:pt>
    <dgm:pt modelId="{29CDF198-E0BE-254C-AF9C-31CB98E6128C}" type="pres">
      <dgm:prSet presAssocID="{CA9B7148-7F9E-7049-92BF-D7EA477BB958}" presName="ConnectorPoint" presStyleLbl="lnNode1" presStyleIdx="11" presStyleCnt="14"/>
      <dgm:spPr>
        <a:solidFill>
          <a:schemeClr val="bg2">
            <a:lumMod val="90000"/>
          </a:schemeClr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2643862A-9572-E047-940A-40C05F2C88AC}" type="pres">
      <dgm:prSet presAssocID="{CA9B7148-7F9E-7049-92BF-D7EA477BB958}" presName="DropPinPlaceHolder" presStyleCnt="0"/>
      <dgm:spPr/>
    </dgm:pt>
    <dgm:pt modelId="{7182D9A4-73A5-5049-A949-2042E421AE78}" type="pres">
      <dgm:prSet presAssocID="{CA9B7148-7F9E-7049-92BF-D7EA477BB958}" presName="DropPin" presStyleLbl="alignNode1" presStyleIdx="11" presStyleCnt="14"/>
      <dgm:spPr/>
    </dgm:pt>
    <dgm:pt modelId="{CA4FA769-12D6-EF4D-BF8E-C0DA943B02BF}" type="pres">
      <dgm:prSet presAssocID="{CA9B7148-7F9E-7049-92BF-D7EA477BB958}" presName="Ellipse" presStyleLbl="fgAcc1" presStyleIdx="12" presStyleCnt="15"/>
      <dgm:spPr>
        <a:solidFill>
          <a:schemeClr val="accent3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C5D89449-0B00-C247-ADC2-0D8915B889D0}" type="pres">
      <dgm:prSet presAssocID="{CA9B7148-7F9E-7049-92BF-D7EA477BB958}" presName="L2TextContainer" presStyleLbl="revTx" presStyleIdx="22" presStyleCnt="28">
        <dgm:presLayoutVars>
          <dgm:bulletEnabled val="1"/>
        </dgm:presLayoutVars>
      </dgm:prSet>
      <dgm:spPr/>
    </dgm:pt>
    <dgm:pt modelId="{1D7E8B47-E2E1-6D40-A80E-FC873925456F}" type="pres">
      <dgm:prSet presAssocID="{CA9B7148-7F9E-7049-92BF-D7EA477BB958}" presName="L1TextContainer" presStyleLbl="revTx" presStyleIdx="23" presStyleCnt="28">
        <dgm:presLayoutVars>
          <dgm:chMax val="1"/>
          <dgm:chPref val="1"/>
          <dgm:bulletEnabled val="1"/>
        </dgm:presLayoutVars>
      </dgm:prSet>
      <dgm:spPr/>
    </dgm:pt>
    <dgm:pt modelId="{D8B596CD-9415-C84C-AB0D-B82F2864B033}" type="pres">
      <dgm:prSet presAssocID="{CA9B7148-7F9E-7049-92BF-D7EA477BB958}" presName="ConnectLine" presStyleLbl="sibTrans1D1" presStyleIdx="11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BFA56C49-DB2D-8C45-963B-37B4CF56F095}" type="pres">
      <dgm:prSet presAssocID="{CA9B7148-7F9E-7049-92BF-D7EA477BB958}" presName="EmptyPlaceHolder" presStyleCnt="0"/>
      <dgm:spPr/>
    </dgm:pt>
    <dgm:pt modelId="{14DFE578-F737-B943-9088-8C95A30B0EDB}" type="pres">
      <dgm:prSet presAssocID="{0D2432FB-E266-4D40-B65F-F747CEA9B7F8}" presName="spaceBetweenRectangles" presStyleCnt="0"/>
      <dgm:spPr/>
    </dgm:pt>
    <dgm:pt modelId="{9E6AF22A-41E9-904D-9571-E6AB801B68F7}" type="pres">
      <dgm:prSet presAssocID="{0A2D26FC-60FD-E544-9F60-39FC26047722}" presName="composite" presStyleCnt="0"/>
      <dgm:spPr/>
    </dgm:pt>
    <dgm:pt modelId="{B16FDAF7-A113-E047-B72D-D9C0F765579B}" type="pres">
      <dgm:prSet presAssocID="{0A2D26FC-60FD-E544-9F60-39FC26047722}" presName="ConnectorPoint" presStyleLbl="lnNode1" presStyleIdx="12" presStyleCnt="14"/>
      <dgm:spPr>
        <a:solidFill>
          <a:schemeClr val="bg2">
            <a:lumMod val="90000"/>
          </a:schemeClr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49B54B8A-794D-5F4A-BCFD-6EF6CCF6AD4B}" type="pres">
      <dgm:prSet presAssocID="{0A2D26FC-60FD-E544-9F60-39FC26047722}" presName="DropPinPlaceHolder" presStyleCnt="0"/>
      <dgm:spPr/>
    </dgm:pt>
    <dgm:pt modelId="{C16442F4-4F71-4B41-BA5B-58840CBDCE7D}" type="pres">
      <dgm:prSet presAssocID="{0A2D26FC-60FD-E544-9F60-39FC26047722}" presName="DropPin" presStyleLbl="alignNode1" presStyleIdx="12" presStyleCnt="14"/>
      <dgm:spPr/>
    </dgm:pt>
    <dgm:pt modelId="{A189557F-1E71-AB48-AE2E-3A8FB5D010BD}" type="pres">
      <dgm:prSet presAssocID="{0A2D26FC-60FD-E544-9F60-39FC26047722}" presName="Ellipse" presStyleLbl="fgAcc1" presStyleIdx="13" presStyleCnt="15"/>
      <dgm:spPr>
        <a:solidFill>
          <a:schemeClr val="accent3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41F9A6EB-A6C2-DF4D-83F2-299D48757AA8}" type="pres">
      <dgm:prSet presAssocID="{0A2D26FC-60FD-E544-9F60-39FC26047722}" presName="L2TextContainer" presStyleLbl="revTx" presStyleIdx="24" presStyleCnt="28">
        <dgm:presLayoutVars>
          <dgm:bulletEnabled val="1"/>
        </dgm:presLayoutVars>
      </dgm:prSet>
      <dgm:spPr/>
    </dgm:pt>
    <dgm:pt modelId="{CA7A3BA0-3230-184E-91A7-5907E28160C3}" type="pres">
      <dgm:prSet presAssocID="{0A2D26FC-60FD-E544-9F60-39FC26047722}" presName="L1TextContainer" presStyleLbl="revTx" presStyleIdx="25" presStyleCnt="28">
        <dgm:presLayoutVars>
          <dgm:chMax val="1"/>
          <dgm:chPref val="1"/>
          <dgm:bulletEnabled val="1"/>
        </dgm:presLayoutVars>
      </dgm:prSet>
      <dgm:spPr/>
    </dgm:pt>
    <dgm:pt modelId="{D1B835D6-D587-A54C-A38A-781645469B79}" type="pres">
      <dgm:prSet presAssocID="{0A2D26FC-60FD-E544-9F60-39FC26047722}" presName="ConnectLine" presStyleLbl="sibTrans1D1" presStyleIdx="12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C515BA56-6E76-6348-9C31-9764B7C20CC8}" type="pres">
      <dgm:prSet presAssocID="{0A2D26FC-60FD-E544-9F60-39FC26047722}" presName="EmptyPlaceHolder" presStyleCnt="0"/>
      <dgm:spPr/>
    </dgm:pt>
    <dgm:pt modelId="{6A2B7806-502D-9F4D-B408-4ACBCCAD47CC}" type="pres">
      <dgm:prSet presAssocID="{FF933A14-CD57-324E-A97E-4EC8E19EFA9B}" presName="spaceBetweenRectangles" presStyleCnt="0"/>
      <dgm:spPr/>
    </dgm:pt>
    <dgm:pt modelId="{5CCA5D43-A4AC-9B4D-9B8C-2F99A5F05E70}" type="pres">
      <dgm:prSet presAssocID="{0D918602-C465-6041-9CA6-9E75C48C50F3}" presName="composite" presStyleCnt="0"/>
      <dgm:spPr/>
    </dgm:pt>
    <dgm:pt modelId="{CAED04B3-47A3-0945-9A95-14394FF986A3}" type="pres">
      <dgm:prSet presAssocID="{0D918602-C465-6041-9CA6-9E75C48C50F3}" presName="ConnectorPoint" presStyleLbl="lnNode1" presStyleIdx="13" presStyleCnt="14"/>
      <dgm:spPr>
        <a:solidFill>
          <a:schemeClr val="accent4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gm:spPr>
    </dgm:pt>
    <dgm:pt modelId="{F447D5E5-27A0-D644-BC1C-C6F95D387485}" type="pres">
      <dgm:prSet presAssocID="{0D918602-C465-6041-9CA6-9E75C48C50F3}" presName="DropPinPlaceHolder" presStyleCnt="0"/>
      <dgm:spPr/>
    </dgm:pt>
    <dgm:pt modelId="{8BFBD7C6-D45F-4C4C-AD84-534DF025E360}" type="pres">
      <dgm:prSet presAssocID="{0D918602-C465-6041-9CA6-9E75C48C50F3}" presName="DropPin" presStyleLbl="alignNode1" presStyleIdx="13" presStyleCnt="14"/>
      <dgm:spPr/>
    </dgm:pt>
    <dgm:pt modelId="{1032F377-E5BC-DC44-BF97-5CA84F1783FF}" type="pres">
      <dgm:prSet presAssocID="{0D918602-C465-6041-9CA6-9E75C48C50F3}" presName="Ellipse" presStyleLbl="fgAcc1" presStyleIdx="14" presStyleCnt="15"/>
      <dgm:spPr>
        <a:solidFill>
          <a:schemeClr val="accent4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gm:spPr>
    </dgm:pt>
    <dgm:pt modelId="{4128C920-B29C-244A-A368-7662064ED865}" type="pres">
      <dgm:prSet presAssocID="{0D918602-C465-6041-9CA6-9E75C48C50F3}" presName="L2TextContainer" presStyleLbl="revTx" presStyleIdx="26" presStyleCnt="28">
        <dgm:presLayoutVars>
          <dgm:bulletEnabled val="1"/>
        </dgm:presLayoutVars>
      </dgm:prSet>
      <dgm:spPr/>
    </dgm:pt>
    <dgm:pt modelId="{63A4B0A7-736E-5947-8ADC-FB2E05B8E9F6}" type="pres">
      <dgm:prSet presAssocID="{0D918602-C465-6041-9CA6-9E75C48C50F3}" presName="L1TextContainer" presStyleLbl="revTx" presStyleIdx="27" presStyleCnt="28">
        <dgm:presLayoutVars>
          <dgm:chMax val="1"/>
          <dgm:chPref val="1"/>
          <dgm:bulletEnabled val="1"/>
        </dgm:presLayoutVars>
      </dgm:prSet>
      <dgm:spPr/>
    </dgm:pt>
    <dgm:pt modelId="{E30AF945-7A73-AB49-A3E5-F68648A38686}" type="pres">
      <dgm:prSet presAssocID="{0D918602-C465-6041-9CA6-9E75C48C50F3}" presName="ConnectLine" presStyleLbl="sibTrans1D1" presStyleIdx="13" presStyleCnt="14"/>
      <dgm:spPr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gm:spPr>
    </dgm:pt>
    <dgm:pt modelId="{B433FAB1-C227-9C42-9681-CA1698552EDA}" type="pres">
      <dgm:prSet presAssocID="{0D918602-C465-6041-9CA6-9E75C48C50F3}" presName="EmptyPlaceHolder" presStyleCnt="0"/>
      <dgm:spPr/>
    </dgm:pt>
  </dgm:ptLst>
  <dgm:cxnLst>
    <dgm:cxn modelId="{785FE100-F148-A140-89EB-27810C6E96DF}" type="presOf" srcId="{69F7156A-44FD-3C45-99B6-A2342AF51A4B}" destId="{2C7292CF-9AC3-724E-ACFB-3B83A1D7C9A9}" srcOrd="0" destOrd="0" presId="urn:microsoft.com/office/officeart/2017/3/layout/DropPinTimeline"/>
    <dgm:cxn modelId="{B4E97F07-D776-8442-BA71-CD56043CD52A}" type="presOf" srcId="{30132CA4-8D63-AB46-A30B-D4990DB1A454}" destId="{D570A4F4-F37D-094E-84EC-0EBBD9C1ED58}" srcOrd="0" destOrd="0" presId="urn:microsoft.com/office/officeart/2017/3/layout/DropPinTimeline"/>
    <dgm:cxn modelId="{ED437D0E-C4DE-2F46-B743-B1325CC7F578}" srcId="{63085546-7C7C-4B3E-ABEB-2669F1A65FB2}" destId="{E031972F-9550-0340-9A98-AE5A126252F0}" srcOrd="4" destOrd="0" parTransId="{83E22E72-053E-A64A-AE43-D0F04FE3938B}" sibTransId="{84731267-B95A-6143-BAFA-890F79DCC427}"/>
    <dgm:cxn modelId="{61407212-425A-5843-9C7C-8AB7E8C0BA25}" srcId="{F8C5CA53-7A96-2248-A393-9692B5C79027}" destId="{CC65D30B-CC01-3644-8D88-9ED5294E1DBA}" srcOrd="0" destOrd="0" parTransId="{F9460D86-857C-6342-8F40-BB064A8E6584}" sibTransId="{836BD8DA-6C65-2845-8970-1BB0957B4E37}"/>
    <dgm:cxn modelId="{27823113-B2F7-FD4B-9A30-C7274499FCC0}" type="presOf" srcId="{0A2D26FC-60FD-E544-9F60-39FC26047722}" destId="{CA7A3BA0-3230-184E-91A7-5907E28160C3}" srcOrd="0" destOrd="0" presId="urn:microsoft.com/office/officeart/2017/3/layout/DropPinTimeline"/>
    <dgm:cxn modelId="{D2763213-ED34-434A-997A-97C18979897D}" type="presOf" srcId="{2C6FF490-946F-4546-AECF-90BDD18A62B9}" destId="{1493072C-056A-BF44-B75C-0267F7373CD4}" srcOrd="0" destOrd="0" presId="urn:microsoft.com/office/officeart/2017/3/layout/DropPinTimeline"/>
    <dgm:cxn modelId="{6FE82A15-6B56-804E-AFEB-7CC012EDB307}" srcId="{5FBAB889-3137-0F4C-869B-2E845F9BE4F5}" destId="{29577D78-0869-3545-9004-6EF2703B0247}" srcOrd="0" destOrd="0" parTransId="{B0379B00-8DAC-F146-9E5B-473F5064E25C}" sibTransId="{D34F45CA-41AF-DA41-A761-3037229B2073}"/>
    <dgm:cxn modelId="{FF844219-E6F3-CC47-AF39-ACF22DA027E6}" type="presOf" srcId="{CC65D30B-CC01-3644-8D88-9ED5294E1DBA}" destId="{60C97EB8-28CF-9743-ADA1-9E1F4502DEEB}" srcOrd="0" destOrd="0" presId="urn:microsoft.com/office/officeart/2017/3/layout/DropPinTimeline"/>
    <dgm:cxn modelId="{D2747B1A-D522-694D-A352-74E3A506E1C5}" srcId="{F8383718-FD9D-D943-B4B0-63C9B13745BE}" destId="{24FEA7F1-777F-B64B-A001-298689AF1329}" srcOrd="0" destOrd="0" parTransId="{1AC9EFBF-6D96-984A-9B2D-4F7145468E4E}" sibTransId="{63DB98A5-8F5B-B54C-AD00-49F7B67E6ED1}"/>
    <dgm:cxn modelId="{3FE50A20-D97C-714C-AC0F-CB58E5585715}" srcId="{69F7156A-44FD-3C45-99B6-A2342AF51A4B}" destId="{0698A2A1-8F0B-7341-BC60-937E3880D497}" srcOrd="0" destOrd="0" parTransId="{02D4A5FB-CCB3-F041-ACDE-DB16B103751D}" sibTransId="{54C03772-283E-0445-AB0E-7751AF03177D}"/>
    <dgm:cxn modelId="{86276927-972A-D142-B89F-1DFB7442720E}" srcId="{844504B4-92BD-744A-85D7-C7E8AB82A6B7}" destId="{7531B3E4-2D60-C844-9578-7D287857DF3D}" srcOrd="0" destOrd="0" parTransId="{D92EE35E-8896-9F43-973C-1A22CEB4968F}" sibTransId="{C7D352C2-65DA-D545-972E-44947D484D11}"/>
    <dgm:cxn modelId="{5D576A28-8C0E-8E4B-B606-E6354FE3404B}" type="presOf" srcId="{24FEA7F1-777F-B64B-A001-298689AF1329}" destId="{789E69A6-2A14-624E-BFAC-41ECD2AD1F9E}" srcOrd="0" destOrd="0" presId="urn:microsoft.com/office/officeart/2017/3/layout/DropPinTimeline"/>
    <dgm:cxn modelId="{545CAA28-70D3-3C4D-8D35-20525B553D29}" type="presOf" srcId="{0C7938B6-6978-FA40-8C9D-627B069D56AF}" destId="{4208C0AB-8022-994E-AA1C-709D6F93D853}" srcOrd="0" destOrd="0" presId="urn:microsoft.com/office/officeart/2017/3/layout/DropPinTimeline"/>
    <dgm:cxn modelId="{5AA4DA2B-4D6F-D243-A26D-635054282DF2}" srcId="{0A2D26FC-60FD-E544-9F60-39FC26047722}" destId="{2715A428-CE7B-584D-AD7C-6A7E9B247ADC}" srcOrd="0" destOrd="0" parTransId="{08F0EF69-A825-FB45-BCB2-6F585E28480D}" sibTransId="{21B53781-8E8C-494F-A6DF-3F3EAF8190D7}"/>
    <dgm:cxn modelId="{474D5E2E-DEF0-794A-BCAC-8739CB9C01A0}" srcId="{63085546-7C7C-4B3E-ABEB-2669F1A65FB2}" destId="{F8C5CA53-7A96-2248-A393-9692B5C79027}" srcOrd="7" destOrd="0" parTransId="{54098EC8-4E4A-764F-AE69-595DA69108D8}" sibTransId="{F4804144-FE5D-0A44-BAA0-FE6B023F6544}"/>
    <dgm:cxn modelId="{981E7934-D7E2-5F48-8965-CD0F446319D9}" srcId="{9DCEA5FC-4640-45AF-B712-7A4FD94AEF0D}" destId="{EE9B046C-A018-B048-8E0A-DD86AE24E898}" srcOrd="0" destOrd="0" parTransId="{F80C16D1-38F7-DC44-B52C-080B2AD0E1F1}" sibTransId="{92543542-8D6D-E247-8ADC-ED8CE1A59676}"/>
    <dgm:cxn modelId="{C1D1663A-23EB-CE42-ACF1-CA9113DBBA75}" srcId="{0D918602-C465-6041-9CA6-9E75C48C50F3}" destId="{3CF80AC8-FE71-0A4A-986B-78BB8F305A3A}" srcOrd="0" destOrd="0" parTransId="{61EBE5AC-05E7-6E4E-B916-45E6A696D9AA}" sibTransId="{BC543AC5-CBC1-B54E-A572-80EF1DD1CDDA}"/>
    <dgm:cxn modelId="{C5889E42-99C3-5741-94B3-096588202291}" srcId="{2C6FF490-946F-4546-AECF-90BDD18A62B9}" destId="{F98DC656-8C44-FF47-AB48-D7DDFF7EDA9C}" srcOrd="0" destOrd="0" parTransId="{83E4EC69-F4C0-1949-BDC9-58E432864216}" sibTransId="{2A7E4725-9B0B-3D41-BAF3-A30F98D7579A}"/>
    <dgm:cxn modelId="{F140FD47-E397-5A41-9849-06A1A094C85F}" type="presOf" srcId="{0D918602-C465-6041-9CA6-9E75C48C50F3}" destId="{63A4B0A7-736E-5947-8ADC-FB2E05B8E9F6}" srcOrd="0" destOrd="0" presId="urn:microsoft.com/office/officeart/2017/3/layout/DropPinTimeline"/>
    <dgm:cxn modelId="{D0FEF851-DF0D-FC45-B619-0A6FC5358B57}" type="presOf" srcId="{F8383718-FD9D-D943-B4B0-63C9B13745BE}" destId="{D2BDEF28-92E5-B849-B3E3-22B7B0287821}" srcOrd="0" destOrd="0" presId="urn:microsoft.com/office/officeart/2017/3/layout/DropPinTimeline"/>
    <dgm:cxn modelId="{073DCD56-27D2-E346-95AC-7DCEDFA7B71F}" type="presOf" srcId="{2EB2D4F3-C1E5-B640-ADAF-5E2C37EB2FEC}" destId="{793EC53B-B01E-A742-8F87-F4695283965D}" srcOrd="0" destOrd="0" presId="urn:microsoft.com/office/officeart/2017/3/layout/DropPinTimeline"/>
    <dgm:cxn modelId="{18AB2F58-49F1-DD46-B4B1-C6C86A740B45}" type="presOf" srcId="{F98DC656-8C44-FF47-AB48-D7DDFF7EDA9C}" destId="{D6459065-1AC9-A749-9C75-D1C1945BDA2D}" srcOrd="0" destOrd="0" presId="urn:microsoft.com/office/officeart/2017/3/layout/DropPinTimeline"/>
    <dgm:cxn modelId="{761E4B58-8AA0-4EE9-9827-01A0CA5D8AAC}" type="presOf" srcId="{9DCEA5FC-4640-45AF-B712-7A4FD94AEF0D}" destId="{85C50C56-6DC8-4C47-8DBC-4FD6B1554AA4}" srcOrd="0" destOrd="0" presId="urn:microsoft.com/office/officeart/2017/3/layout/DropPinTimeline"/>
    <dgm:cxn modelId="{FF83CF5C-3C25-6448-BE74-B6EC470343C6}" srcId="{63085546-7C7C-4B3E-ABEB-2669F1A65FB2}" destId="{5FBAB889-3137-0F4C-869B-2E845F9BE4F5}" srcOrd="2" destOrd="0" parTransId="{1F2D7EBC-8820-B648-B70A-1F73550B4FE6}" sibTransId="{D44FB8B5-7F13-5646-AE3D-71E075B8C4B7}"/>
    <dgm:cxn modelId="{55D50661-0E90-E649-85FB-30687630A3AC}" srcId="{CA9B7148-7F9E-7049-92BF-D7EA477BB958}" destId="{4AB97D80-1648-C04C-B05D-8D0C200F5557}" srcOrd="0" destOrd="0" parTransId="{F991B5B4-A791-464B-9587-4768EFE30253}" sibTransId="{4766116F-C52D-514C-A210-287B12CFFF7E}"/>
    <dgm:cxn modelId="{8EB69A62-66D8-B44C-9850-2FDC681790DA}" type="presOf" srcId="{EDD50D15-2DC0-C445-861D-9826D55D7BC9}" destId="{8147C7CC-6D20-F644-8895-8434EA774912}" srcOrd="0" destOrd="0" presId="urn:microsoft.com/office/officeart/2017/3/layout/DropPinTimeline"/>
    <dgm:cxn modelId="{E2D59268-DD5B-7640-880A-1D6C93245384}" srcId="{63085546-7C7C-4B3E-ABEB-2669F1A65FB2}" destId="{0D918602-C465-6041-9CA6-9E75C48C50F3}" srcOrd="13" destOrd="0" parTransId="{D4369613-7AD1-C94D-9104-90E17D5EB22A}" sibTransId="{9B5F6FFC-A50D-8E43-9F34-A97CB48AAC48}"/>
    <dgm:cxn modelId="{DBD99269-D7F7-4B47-B17B-A5AE402751D9}" srcId="{63085546-7C7C-4B3E-ABEB-2669F1A65FB2}" destId="{9DCEA5FC-4640-45AF-B712-7A4FD94AEF0D}" srcOrd="0" destOrd="0" parTransId="{929A5FD9-0612-4B79-9B59-C3C36D34A069}" sibTransId="{0A99745B-BB5C-49B3-A782-8DB57641F6C9}"/>
    <dgm:cxn modelId="{4C432E6B-A2E5-434F-B9DB-C1E0F3AF0F97}" srcId="{63085546-7C7C-4B3E-ABEB-2669F1A65FB2}" destId="{2C6FF490-946F-4546-AECF-90BDD18A62B9}" srcOrd="9" destOrd="0" parTransId="{9643FDD1-860A-6B47-968F-212DE48924F5}" sibTransId="{23D11C99-4C75-3E46-96C0-538C8F5E02EB}"/>
    <dgm:cxn modelId="{21B20E6E-5287-8C46-929E-77D3761D4DF3}" type="presOf" srcId="{0698A2A1-8F0B-7341-BC60-937E3880D497}" destId="{726356ED-ADF0-E948-ABF0-3BB4244FAAB1}" srcOrd="0" destOrd="0" presId="urn:microsoft.com/office/officeart/2017/3/layout/DropPinTimeline"/>
    <dgm:cxn modelId="{105C0A72-37D1-D141-A657-7B905EF40615}" srcId="{30132CA4-8D63-AB46-A30B-D4990DB1A454}" destId="{30F6F1CF-B1EC-6746-8512-50DA3DE9E9B4}" srcOrd="0" destOrd="0" parTransId="{CF923201-9086-1741-B7A9-397EA160D0B7}" sibTransId="{CA4FD8B7-A113-E44D-8580-EA9E6B2FAF27}"/>
    <dgm:cxn modelId="{B97DCC7A-0760-8B47-8A98-0903C93EDE4C}" type="presOf" srcId="{2715A428-CE7B-584D-AD7C-6A7E9B247ADC}" destId="{41F9A6EB-A6C2-DF4D-83F2-299D48757AA8}" srcOrd="0" destOrd="0" presId="urn:microsoft.com/office/officeart/2017/3/layout/DropPinTimeline"/>
    <dgm:cxn modelId="{818C557E-349E-4341-ABA6-ECD375790CCD}" type="presOf" srcId="{6AC6E0EE-FFD9-ED4A-B61E-53962065D502}" destId="{B00C5BE1-7461-BF40-92E7-E41A54A262D8}" srcOrd="0" destOrd="0" presId="urn:microsoft.com/office/officeart/2017/3/layout/DropPinTimeline"/>
    <dgm:cxn modelId="{06E17F7F-3651-3344-81EF-39C9024FD533}" type="presOf" srcId="{F8C5CA53-7A96-2248-A393-9692B5C79027}" destId="{658F18EB-560E-034D-A29A-0B4E60D9A9C5}" srcOrd="0" destOrd="0" presId="urn:microsoft.com/office/officeart/2017/3/layout/DropPinTimeline"/>
    <dgm:cxn modelId="{69F97A85-B94A-244A-8067-875D7DB3B80D}" srcId="{63085546-7C7C-4B3E-ABEB-2669F1A65FB2}" destId="{0A2D26FC-60FD-E544-9F60-39FC26047722}" srcOrd="12" destOrd="0" parTransId="{6200CFCB-83FA-5C4E-971A-E4E2CDFECD2F}" sibTransId="{FF933A14-CD57-324E-A97E-4EC8E19EFA9B}"/>
    <dgm:cxn modelId="{F38B4D88-268A-0C40-A49A-C7BD1F51E35A}" srcId="{63085546-7C7C-4B3E-ABEB-2669F1A65FB2}" destId="{6AC6E0EE-FFD9-ED4A-B61E-53962065D502}" srcOrd="1" destOrd="0" parTransId="{9ADFBDA2-53D4-F546-96DB-9D6484FB3F56}" sibTransId="{4F60F687-ECDC-AB49-9BCA-63541BB5B4AA}"/>
    <dgm:cxn modelId="{247DE591-0579-4FF5-9C62-940C4F67096B}" type="presOf" srcId="{63085546-7C7C-4B3E-ABEB-2669F1A65FB2}" destId="{7A5D3400-AF5B-4297-8592-4C1EDB9D0973}" srcOrd="0" destOrd="0" presId="urn:microsoft.com/office/officeart/2017/3/layout/DropPinTimeline"/>
    <dgm:cxn modelId="{DE4BA199-6A41-D347-9ABF-30BDFB5E4B17}" srcId="{6AC6E0EE-FFD9-ED4A-B61E-53962065D502}" destId="{2EB2D4F3-C1E5-B640-ADAF-5E2C37EB2FEC}" srcOrd="0" destOrd="0" parTransId="{A8ADFCA8-CB35-BA49-85B9-200F2AEA1EA3}" sibTransId="{535BD907-6E4B-A146-8A47-54E30A084A82}"/>
    <dgm:cxn modelId="{9B5B0E9A-A335-FB45-AB52-7AC410CF44AB}" type="presOf" srcId="{4AB97D80-1648-C04C-B05D-8D0C200F5557}" destId="{C5D89449-0B00-C247-ADC2-0D8915B889D0}" srcOrd="0" destOrd="0" presId="urn:microsoft.com/office/officeart/2017/3/layout/DropPinTimeline"/>
    <dgm:cxn modelId="{480DCE9A-4BE1-4447-B60A-3DFF0C0EF209}" type="presOf" srcId="{E031972F-9550-0340-9A98-AE5A126252F0}" destId="{538383D6-2258-AF44-B6FB-EEE1D063954C}" srcOrd="0" destOrd="0" presId="urn:microsoft.com/office/officeart/2017/3/layout/DropPinTimeline"/>
    <dgm:cxn modelId="{4F81879B-BB03-984D-A5F0-907E9B540062}" srcId="{63085546-7C7C-4B3E-ABEB-2669F1A65FB2}" destId="{CA9B7148-7F9E-7049-92BF-D7EA477BB958}" srcOrd="11" destOrd="0" parTransId="{9F157EDF-26B4-114B-B7DB-A2F884A84BAC}" sibTransId="{0D2432FB-E266-4D40-B65F-F747CEA9B7F8}"/>
    <dgm:cxn modelId="{C437D89B-FCD7-9C4D-B276-3984B037899A}" type="presOf" srcId="{7069BE7E-E770-324F-B46F-813156417766}" destId="{BD5A667E-0BDE-FF41-866D-5F4DE630EDF8}" srcOrd="0" destOrd="0" presId="urn:microsoft.com/office/officeart/2017/3/layout/DropPinTimeline"/>
    <dgm:cxn modelId="{8AB5CC9D-C30D-7D4F-B1F9-02D4AD84A4B7}" type="presOf" srcId="{844504B4-92BD-744A-85D7-C7E8AB82A6B7}" destId="{9C570862-4C40-B941-9207-D17BA7B80D8D}" srcOrd="0" destOrd="0" presId="urn:microsoft.com/office/officeart/2017/3/layout/DropPinTimeline"/>
    <dgm:cxn modelId="{D73C07A1-B00E-E149-845C-2BD8EF9F3CF7}" srcId="{E031972F-9550-0340-9A98-AE5A126252F0}" destId="{7069BE7E-E770-324F-B46F-813156417766}" srcOrd="0" destOrd="0" parTransId="{1039A9A2-BC38-D649-B151-E4CC8A781F64}" sibTransId="{502F6A79-9368-694D-B39A-D5233D319480}"/>
    <dgm:cxn modelId="{A29263A6-2BB5-DD4A-9C8F-1C4D374740C9}" srcId="{63085546-7C7C-4B3E-ABEB-2669F1A65FB2}" destId="{69F7156A-44FD-3C45-99B6-A2342AF51A4B}" srcOrd="3" destOrd="0" parTransId="{E38FD63F-4C4C-0749-9819-B5D206DB693B}" sibTransId="{B4C184A5-2BA2-7A43-A789-69F35BF75E05}"/>
    <dgm:cxn modelId="{3E9F40AF-9DDE-E545-A3C3-30DD97284676}" type="presOf" srcId="{5FBAB889-3137-0F4C-869B-2E845F9BE4F5}" destId="{9E90952B-354C-BE43-B964-CE941DE09FB2}" srcOrd="0" destOrd="0" presId="urn:microsoft.com/office/officeart/2017/3/layout/DropPinTimeline"/>
    <dgm:cxn modelId="{745347B4-55CF-0540-B0A6-385154B4835E}" type="presOf" srcId="{3CF80AC8-FE71-0A4A-986B-78BB8F305A3A}" destId="{4128C920-B29C-244A-A368-7662064ED865}" srcOrd="0" destOrd="0" presId="urn:microsoft.com/office/officeart/2017/3/layout/DropPinTimeline"/>
    <dgm:cxn modelId="{F0C617BC-677D-A845-8880-ECC98F703DBD}" srcId="{63085546-7C7C-4B3E-ABEB-2669F1A65FB2}" destId="{844504B4-92BD-744A-85D7-C7E8AB82A6B7}" srcOrd="6" destOrd="0" parTransId="{6EE6D634-891C-ED4D-89D2-C49CAB561017}" sibTransId="{9039C935-41B6-F546-A163-4016F2A72AEB}"/>
    <dgm:cxn modelId="{256B78C1-E8C0-B046-8BE8-C775767DF886}" srcId="{63085546-7C7C-4B3E-ABEB-2669F1A65FB2}" destId="{0C7938B6-6978-FA40-8C9D-627B069D56AF}" srcOrd="5" destOrd="0" parTransId="{653E210F-1119-BA46-849E-12EBE93068CB}" sibTransId="{46385422-5960-2D4E-93A4-B82366472C57}"/>
    <dgm:cxn modelId="{0A24BFC9-E3B5-AB4A-969D-500B27DA83EA}" srcId="{63085546-7C7C-4B3E-ABEB-2669F1A65FB2}" destId="{F8383718-FD9D-D943-B4B0-63C9B13745BE}" srcOrd="8" destOrd="0" parTransId="{110ABBA0-21CD-1E46-9004-4FFB913BB39D}" sibTransId="{C661FECC-59C7-D043-B337-1C9B3C1B5A26}"/>
    <dgm:cxn modelId="{2C43B7D7-BAE2-CE43-A3F8-0664013A303B}" type="presOf" srcId="{30F6F1CF-B1EC-6746-8512-50DA3DE9E9B4}" destId="{207FEE19-C574-C145-BAE6-8988530C7120}" srcOrd="0" destOrd="0" presId="urn:microsoft.com/office/officeart/2017/3/layout/DropPinTimeline"/>
    <dgm:cxn modelId="{871F9EDE-ED15-A64C-8A99-0675B8778B7E}" srcId="{0C7938B6-6978-FA40-8C9D-627B069D56AF}" destId="{EDD50D15-2DC0-C445-861D-9826D55D7BC9}" srcOrd="0" destOrd="0" parTransId="{FD2589EF-EAAC-C248-94FE-53E61339EC9C}" sibTransId="{097EBA34-D60A-5E4F-B85F-279F211A048E}"/>
    <dgm:cxn modelId="{563304E1-F4D3-C745-B62B-DF966D136BF9}" srcId="{63085546-7C7C-4B3E-ABEB-2669F1A65FB2}" destId="{30132CA4-8D63-AB46-A30B-D4990DB1A454}" srcOrd="10" destOrd="0" parTransId="{BB8EFD05-4699-2F4D-A6FF-F87BA4AE88E7}" sibTransId="{8A643A06-85BA-0F42-95AE-719FFAE73576}"/>
    <dgm:cxn modelId="{596E4EEE-03D1-2A44-9491-C2C9022457D3}" type="presOf" srcId="{7531B3E4-2D60-C844-9578-7D287857DF3D}" destId="{B73C3BE4-6C0A-294F-B085-CA867917EEA6}" srcOrd="0" destOrd="0" presId="urn:microsoft.com/office/officeart/2017/3/layout/DropPinTimeline"/>
    <dgm:cxn modelId="{998823F9-3BAC-684D-8838-00C6324C52B6}" type="presOf" srcId="{CA9B7148-7F9E-7049-92BF-D7EA477BB958}" destId="{1D7E8B47-E2E1-6D40-A80E-FC873925456F}" srcOrd="0" destOrd="0" presId="urn:microsoft.com/office/officeart/2017/3/layout/DropPinTimeline"/>
    <dgm:cxn modelId="{32E515FA-4028-214B-B4B5-07D450375D45}" type="presOf" srcId="{29577D78-0869-3545-9004-6EF2703B0247}" destId="{EE56556E-D395-5246-9F05-CF325165195C}" srcOrd="0" destOrd="0" presId="urn:microsoft.com/office/officeart/2017/3/layout/DropPinTimeline"/>
    <dgm:cxn modelId="{38D5A0FF-9AB8-924E-8C5E-CCEB35D3826D}" type="presOf" srcId="{EE9B046C-A018-B048-8E0A-DD86AE24E898}" destId="{A782CF5D-A585-4990-846A-5EDBD19A9BDB}" srcOrd="0" destOrd="0" presId="urn:microsoft.com/office/officeart/2017/3/layout/DropPinTimeline"/>
    <dgm:cxn modelId="{DA6A51DB-6C18-400B-9DA5-E8330852483B}" type="presParOf" srcId="{7A5D3400-AF5B-4297-8592-4C1EDB9D0973}" destId="{BD204284-1F7C-4D58-BC79-8C2DEE7E9FAF}" srcOrd="0" destOrd="0" presId="urn:microsoft.com/office/officeart/2017/3/layout/DropPinTimeline"/>
    <dgm:cxn modelId="{B682209A-D180-4D3D-A7FE-3FF4623AAAC8}" type="presParOf" srcId="{7A5D3400-AF5B-4297-8592-4C1EDB9D0973}" destId="{46A6B157-7198-41C4-9D25-C4F8885F1B6F}" srcOrd="1" destOrd="0" presId="urn:microsoft.com/office/officeart/2017/3/layout/DropPinTimeline"/>
    <dgm:cxn modelId="{4CF30FDC-8EA5-4C55-A240-DA99543AE3C6}" type="presParOf" srcId="{46A6B157-7198-41C4-9D25-C4F8885F1B6F}" destId="{578E6A06-6F61-48BD-9F1A-48E731D6E26D}" srcOrd="0" destOrd="0" presId="urn:microsoft.com/office/officeart/2017/3/layout/DropPinTimeline"/>
    <dgm:cxn modelId="{7F06BCA7-F8E6-43B5-AEBF-3EA16A460043}" type="presParOf" srcId="{578E6A06-6F61-48BD-9F1A-48E731D6E26D}" destId="{9F727168-E825-43C1-AF50-41E115F59C0C}" srcOrd="0" destOrd="0" presId="urn:microsoft.com/office/officeart/2017/3/layout/DropPinTimeline"/>
    <dgm:cxn modelId="{39550BBA-C07C-435F-AE58-6A3869656E8F}" type="presParOf" srcId="{578E6A06-6F61-48BD-9F1A-48E731D6E26D}" destId="{0C380CA5-521A-4949-A022-450DA9C217F5}" srcOrd="1" destOrd="0" presId="urn:microsoft.com/office/officeart/2017/3/layout/DropPinTimeline"/>
    <dgm:cxn modelId="{50FAF036-8C4F-4AB4-964E-F6C0C8E1B366}" type="presParOf" srcId="{0C380CA5-521A-4949-A022-450DA9C217F5}" destId="{19EF924A-339B-436A-9151-9C7B0B0377B9}" srcOrd="0" destOrd="0" presId="urn:microsoft.com/office/officeart/2017/3/layout/DropPinTimeline"/>
    <dgm:cxn modelId="{FEF6FDFF-AC95-4350-940F-FC375C454173}" type="presParOf" srcId="{0C380CA5-521A-4949-A022-450DA9C217F5}" destId="{846B4BA4-33F0-43CE-A60E-B95E195AD5A9}" srcOrd="1" destOrd="0" presId="urn:microsoft.com/office/officeart/2017/3/layout/DropPinTimeline"/>
    <dgm:cxn modelId="{86FB1E3B-8C27-43E3-9CFC-6B9AD5B19723}" type="presParOf" srcId="{578E6A06-6F61-48BD-9F1A-48E731D6E26D}" destId="{A782CF5D-A585-4990-846A-5EDBD19A9BDB}" srcOrd="2" destOrd="0" presId="urn:microsoft.com/office/officeart/2017/3/layout/DropPinTimeline"/>
    <dgm:cxn modelId="{A2AA414F-7DC4-4250-B21D-62866A63C6BC}" type="presParOf" srcId="{578E6A06-6F61-48BD-9F1A-48E731D6E26D}" destId="{85C50C56-6DC8-4C47-8DBC-4FD6B1554AA4}" srcOrd="3" destOrd="0" presId="urn:microsoft.com/office/officeart/2017/3/layout/DropPinTimeline"/>
    <dgm:cxn modelId="{AEEA7548-3D0E-4A32-8C4A-EEFE5745C7DF}" type="presParOf" srcId="{578E6A06-6F61-48BD-9F1A-48E731D6E26D}" destId="{4F322B1B-F357-4BCD-BF34-8A0D705A1CE7}" srcOrd="4" destOrd="0" presId="urn:microsoft.com/office/officeart/2017/3/layout/DropPinTimeline"/>
    <dgm:cxn modelId="{7AB3159E-92F2-4399-AE36-6211AADC42EA}" type="presParOf" srcId="{578E6A06-6F61-48BD-9F1A-48E731D6E26D}" destId="{9FF32B1E-94FD-475E-9959-8E0546070C5B}" srcOrd="5" destOrd="0" presId="urn:microsoft.com/office/officeart/2017/3/layout/DropPinTimeline"/>
    <dgm:cxn modelId="{CAD3EAEA-2806-4987-BD88-048D89C54CF1}" type="presParOf" srcId="{46A6B157-7198-41C4-9D25-C4F8885F1B6F}" destId="{C9E000F5-B650-46EB-A3B0-FBA6593CE548}" srcOrd="1" destOrd="0" presId="urn:microsoft.com/office/officeart/2017/3/layout/DropPinTimeline"/>
    <dgm:cxn modelId="{C954B82C-0395-1849-AA55-BBE50CC80D46}" type="presParOf" srcId="{46A6B157-7198-41C4-9D25-C4F8885F1B6F}" destId="{41ACEF25-CD6C-0049-BBB2-7E0EEAD90CAB}" srcOrd="2" destOrd="0" presId="urn:microsoft.com/office/officeart/2017/3/layout/DropPinTimeline"/>
    <dgm:cxn modelId="{0E40D63E-775F-DD44-829C-C73939544010}" type="presParOf" srcId="{41ACEF25-CD6C-0049-BBB2-7E0EEAD90CAB}" destId="{C0BF618D-7E48-174D-9E25-46E122D7958E}" srcOrd="0" destOrd="0" presId="urn:microsoft.com/office/officeart/2017/3/layout/DropPinTimeline"/>
    <dgm:cxn modelId="{3E5E03CE-C427-D642-A0E9-4FD157B9C9F7}" type="presParOf" srcId="{41ACEF25-CD6C-0049-BBB2-7E0EEAD90CAB}" destId="{3780209E-5925-4A4C-B6BC-D9C45295245D}" srcOrd="1" destOrd="0" presId="urn:microsoft.com/office/officeart/2017/3/layout/DropPinTimeline"/>
    <dgm:cxn modelId="{6A0DBE20-9EB0-0B41-8AFA-E158EC956DE2}" type="presParOf" srcId="{3780209E-5925-4A4C-B6BC-D9C45295245D}" destId="{3E958C60-806C-AE4A-8742-00458E68498E}" srcOrd="0" destOrd="0" presId="urn:microsoft.com/office/officeart/2017/3/layout/DropPinTimeline"/>
    <dgm:cxn modelId="{367BF82D-A6D6-0F41-9E87-6F0836EDCFCC}" type="presParOf" srcId="{3780209E-5925-4A4C-B6BC-D9C45295245D}" destId="{D6A3139E-5945-D546-9E03-29FDC2571815}" srcOrd="1" destOrd="0" presId="urn:microsoft.com/office/officeart/2017/3/layout/DropPinTimeline"/>
    <dgm:cxn modelId="{E6A5ECB4-8788-774D-A8A7-F3286B1B7834}" type="presParOf" srcId="{41ACEF25-CD6C-0049-BBB2-7E0EEAD90CAB}" destId="{793EC53B-B01E-A742-8F87-F4695283965D}" srcOrd="2" destOrd="0" presId="urn:microsoft.com/office/officeart/2017/3/layout/DropPinTimeline"/>
    <dgm:cxn modelId="{237705F2-9E77-C745-83BF-CAD99E9C8796}" type="presParOf" srcId="{41ACEF25-CD6C-0049-BBB2-7E0EEAD90CAB}" destId="{B00C5BE1-7461-BF40-92E7-E41A54A262D8}" srcOrd="3" destOrd="0" presId="urn:microsoft.com/office/officeart/2017/3/layout/DropPinTimeline"/>
    <dgm:cxn modelId="{20433393-6F5A-3047-B166-6EC53A287EC1}" type="presParOf" srcId="{41ACEF25-CD6C-0049-BBB2-7E0EEAD90CAB}" destId="{6BF125E8-9BBD-C241-ABE7-85B1F3B3D59F}" srcOrd="4" destOrd="0" presId="urn:microsoft.com/office/officeart/2017/3/layout/DropPinTimeline"/>
    <dgm:cxn modelId="{965266A4-CCD9-BD40-AAA3-5C467938F0EE}" type="presParOf" srcId="{41ACEF25-CD6C-0049-BBB2-7E0EEAD90CAB}" destId="{748E5900-663E-024A-ACDC-F9D264CDE8AA}" srcOrd="5" destOrd="0" presId="urn:microsoft.com/office/officeart/2017/3/layout/DropPinTimeline"/>
    <dgm:cxn modelId="{B54335B4-B2FB-9045-A7B2-60DA93A9CE2D}" type="presParOf" srcId="{46A6B157-7198-41C4-9D25-C4F8885F1B6F}" destId="{CDFEA611-4B98-B34D-B2BA-EF44C97BD5C9}" srcOrd="3" destOrd="0" presId="urn:microsoft.com/office/officeart/2017/3/layout/DropPinTimeline"/>
    <dgm:cxn modelId="{180052C9-91DC-EE43-9B3A-0ADEFEC02A3F}" type="presParOf" srcId="{46A6B157-7198-41C4-9D25-C4F8885F1B6F}" destId="{F0F5B73C-DA60-924B-BCC4-172C5A565ECD}" srcOrd="4" destOrd="0" presId="urn:microsoft.com/office/officeart/2017/3/layout/DropPinTimeline"/>
    <dgm:cxn modelId="{0FEBFB56-CFFA-5641-BAE4-8D1757672839}" type="presParOf" srcId="{F0F5B73C-DA60-924B-BCC4-172C5A565ECD}" destId="{FCFA7931-7A94-6342-9E47-BA8E36A2B987}" srcOrd="0" destOrd="0" presId="urn:microsoft.com/office/officeart/2017/3/layout/DropPinTimeline"/>
    <dgm:cxn modelId="{6E0F3933-16E9-D140-8920-B64C07C931D4}" type="presParOf" srcId="{F0F5B73C-DA60-924B-BCC4-172C5A565ECD}" destId="{31361932-2C22-1B4D-B919-1703DB4EF0A5}" srcOrd="1" destOrd="0" presId="urn:microsoft.com/office/officeart/2017/3/layout/DropPinTimeline"/>
    <dgm:cxn modelId="{A19D3C9F-6B4F-B04E-AD22-83EB39C25E59}" type="presParOf" srcId="{31361932-2C22-1B4D-B919-1703DB4EF0A5}" destId="{D85CCFE6-4CE4-8945-8E5A-2570644CED3E}" srcOrd="0" destOrd="0" presId="urn:microsoft.com/office/officeart/2017/3/layout/DropPinTimeline"/>
    <dgm:cxn modelId="{BB83A1F3-F447-934F-854E-9223741F96FD}" type="presParOf" srcId="{31361932-2C22-1B4D-B919-1703DB4EF0A5}" destId="{82A9B4F6-26FD-1448-B677-B14100EAB0B8}" srcOrd="1" destOrd="0" presId="urn:microsoft.com/office/officeart/2017/3/layout/DropPinTimeline"/>
    <dgm:cxn modelId="{46A33C3B-DE58-4A46-BAE5-365785B5AB02}" type="presParOf" srcId="{F0F5B73C-DA60-924B-BCC4-172C5A565ECD}" destId="{EE56556E-D395-5246-9F05-CF325165195C}" srcOrd="2" destOrd="0" presId="urn:microsoft.com/office/officeart/2017/3/layout/DropPinTimeline"/>
    <dgm:cxn modelId="{0D3315DD-DB75-7A46-A989-19042C184DAC}" type="presParOf" srcId="{F0F5B73C-DA60-924B-BCC4-172C5A565ECD}" destId="{9E90952B-354C-BE43-B964-CE941DE09FB2}" srcOrd="3" destOrd="0" presId="urn:microsoft.com/office/officeart/2017/3/layout/DropPinTimeline"/>
    <dgm:cxn modelId="{17B36BC5-F1B0-6F4C-B62A-E68700D38ED6}" type="presParOf" srcId="{F0F5B73C-DA60-924B-BCC4-172C5A565ECD}" destId="{3E6A2E66-E85C-DB48-B168-A196FDBAECA8}" srcOrd="4" destOrd="0" presId="urn:microsoft.com/office/officeart/2017/3/layout/DropPinTimeline"/>
    <dgm:cxn modelId="{565AE41B-5474-E849-91E7-95B083B3B0C0}" type="presParOf" srcId="{F0F5B73C-DA60-924B-BCC4-172C5A565ECD}" destId="{7BDC1FDE-5275-CB40-8F80-968E4539BB69}" srcOrd="5" destOrd="0" presId="urn:microsoft.com/office/officeart/2017/3/layout/DropPinTimeline"/>
    <dgm:cxn modelId="{F8C7DBEA-29FA-E54C-B573-7C361930FABC}" type="presParOf" srcId="{46A6B157-7198-41C4-9D25-C4F8885F1B6F}" destId="{EF50F781-A080-2348-9197-363402970CF9}" srcOrd="5" destOrd="0" presId="urn:microsoft.com/office/officeart/2017/3/layout/DropPinTimeline"/>
    <dgm:cxn modelId="{BA7DC8E3-79AD-7840-8C15-89B600837E3C}" type="presParOf" srcId="{46A6B157-7198-41C4-9D25-C4F8885F1B6F}" destId="{2241C3BC-356A-7942-9144-CAABF84D96B4}" srcOrd="6" destOrd="0" presId="urn:microsoft.com/office/officeart/2017/3/layout/DropPinTimeline"/>
    <dgm:cxn modelId="{0B5B537C-D5F3-5742-80B6-4924D06D87E4}" type="presParOf" srcId="{2241C3BC-356A-7942-9144-CAABF84D96B4}" destId="{A0CE1C49-D23D-F944-941E-D5CE61C7808C}" srcOrd="0" destOrd="0" presId="urn:microsoft.com/office/officeart/2017/3/layout/DropPinTimeline"/>
    <dgm:cxn modelId="{DFE77E94-AFB0-3D48-BFA7-20B6D16BD22B}" type="presParOf" srcId="{2241C3BC-356A-7942-9144-CAABF84D96B4}" destId="{CFD3D96A-FB50-A641-A422-1D9E151DF48A}" srcOrd="1" destOrd="0" presId="urn:microsoft.com/office/officeart/2017/3/layout/DropPinTimeline"/>
    <dgm:cxn modelId="{58B27AAC-F9C3-5D47-A813-E1121AABDBD6}" type="presParOf" srcId="{CFD3D96A-FB50-A641-A422-1D9E151DF48A}" destId="{AF1DDD12-2F10-4843-BF81-2790BC389043}" srcOrd="0" destOrd="0" presId="urn:microsoft.com/office/officeart/2017/3/layout/DropPinTimeline"/>
    <dgm:cxn modelId="{3DA51B01-CEBC-B84C-9C3B-768DB3CD8210}" type="presParOf" srcId="{CFD3D96A-FB50-A641-A422-1D9E151DF48A}" destId="{0E241B6F-ACD4-D84A-B212-E117A9735961}" srcOrd="1" destOrd="0" presId="urn:microsoft.com/office/officeart/2017/3/layout/DropPinTimeline"/>
    <dgm:cxn modelId="{57F5ED1F-79AE-2142-A7B4-D84997D5FA1F}" type="presParOf" srcId="{2241C3BC-356A-7942-9144-CAABF84D96B4}" destId="{726356ED-ADF0-E948-ABF0-3BB4244FAAB1}" srcOrd="2" destOrd="0" presId="urn:microsoft.com/office/officeart/2017/3/layout/DropPinTimeline"/>
    <dgm:cxn modelId="{E2B3E2F7-26C4-AA48-9EDD-72E9C7B2A646}" type="presParOf" srcId="{2241C3BC-356A-7942-9144-CAABF84D96B4}" destId="{2C7292CF-9AC3-724E-ACFB-3B83A1D7C9A9}" srcOrd="3" destOrd="0" presId="urn:microsoft.com/office/officeart/2017/3/layout/DropPinTimeline"/>
    <dgm:cxn modelId="{E6D7E8DF-5C93-544F-9030-7DC96ED3E531}" type="presParOf" srcId="{2241C3BC-356A-7942-9144-CAABF84D96B4}" destId="{34F24F30-9A85-4B42-9C48-B1F272B82720}" srcOrd="4" destOrd="0" presId="urn:microsoft.com/office/officeart/2017/3/layout/DropPinTimeline"/>
    <dgm:cxn modelId="{0A026F67-7131-2F42-8C2E-3AD74CC35611}" type="presParOf" srcId="{2241C3BC-356A-7942-9144-CAABF84D96B4}" destId="{D3838CBC-E1D5-604D-97F3-38987D947ED4}" srcOrd="5" destOrd="0" presId="urn:microsoft.com/office/officeart/2017/3/layout/DropPinTimeline"/>
    <dgm:cxn modelId="{619F55BA-D477-8049-BE19-0EBB80E9232F}" type="presParOf" srcId="{46A6B157-7198-41C4-9D25-C4F8885F1B6F}" destId="{3F071D67-2C36-454E-ADBB-520F9C583B47}" srcOrd="7" destOrd="0" presId="urn:microsoft.com/office/officeart/2017/3/layout/DropPinTimeline"/>
    <dgm:cxn modelId="{8657DD7E-5532-2542-BA84-F679678ED278}" type="presParOf" srcId="{46A6B157-7198-41C4-9D25-C4F8885F1B6F}" destId="{5708E1A1-2094-4D47-B6D7-9A0EF23A8FA0}" srcOrd="8" destOrd="0" presId="urn:microsoft.com/office/officeart/2017/3/layout/DropPinTimeline"/>
    <dgm:cxn modelId="{1B2560C8-B29D-BD49-B3AC-98D83567AA61}" type="presParOf" srcId="{5708E1A1-2094-4D47-B6D7-9A0EF23A8FA0}" destId="{4CFCFE30-434B-864F-869F-A713E3605FAD}" srcOrd="0" destOrd="0" presId="urn:microsoft.com/office/officeart/2017/3/layout/DropPinTimeline"/>
    <dgm:cxn modelId="{AFBA286D-333A-534B-B7F2-3AE80CCF0013}" type="presParOf" srcId="{5708E1A1-2094-4D47-B6D7-9A0EF23A8FA0}" destId="{B2F183A8-AF30-AA40-9485-8D0773682D31}" srcOrd="1" destOrd="0" presId="urn:microsoft.com/office/officeart/2017/3/layout/DropPinTimeline"/>
    <dgm:cxn modelId="{AFD73F32-70AC-994E-B3A0-6893EFF46D92}" type="presParOf" srcId="{B2F183A8-AF30-AA40-9485-8D0773682D31}" destId="{E0E4B851-21EE-1D4C-8E92-53A330931E22}" srcOrd="0" destOrd="0" presId="urn:microsoft.com/office/officeart/2017/3/layout/DropPinTimeline"/>
    <dgm:cxn modelId="{571E3C95-2173-2046-BE35-4A13CE468120}" type="presParOf" srcId="{B2F183A8-AF30-AA40-9485-8D0773682D31}" destId="{A6D2D145-B2C8-1148-8E57-E8738BF20F69}" srcOrd="1" destOrd="0" presId="urn:microsoft.com/office/officeart/2017/3/layout/DropPinTimeline"/>
    <dgm:cxn modelId="{DB9C71E3-53B5-7D4A-8B38-D589F46A4209}" type="presParOf" srcId="{5708E1A1-2094-4D47-B6D7-9A0EF23A8FA0}" destId="{BD5A667E-0BDE-FF41-866D-5F4DE630EDF8}" srcOrd="2" destOrd="0" presId="urn:microsoft.com/office/officeart/2017/3/layout/DropPinTimeline"/>
    <dgm:cxn modelId="{A53657F7-013D-C74D-ACE8-91C4CD572F23}" type="presParOf" srcId="{5708E1A1-2094-4D47-B6D7-9A0EF23A8FA0}" destId="{538383D6-2258-AF44-B6FB-EEE1D063954C}" srcOrd="3" destOrd="0" presId="urn:microsoft.com/office/officeart/2017/3/layout/DropPinTimeline"/>
    <dgm:cxn modelId="{D97D976B-0D16-604C-A696-618A6563CC46}" type="presParOf" srcId="{5708E1A1-2094-4D47-B6D7-9A0EF23A8FA0}" destId="{0A2699B4-CDEF-ED48-9AC6-F0EEED99BD27}" srcOrd="4" destOrd="0" presId="urn:microsoft.com/office/officeart/2017/3/layout/DropPinTimeline"/>
    <dgm:cxn modelId="{452CB273-7CB9-0846-A9A8-933650BEC84C}" type="presParOf" srcId="{5708E1A1-2094-4D47-B6D7-9A0EF23A8FA0}" destId="{247E702C-BFF2-7D4A-8B58-B17C813E711C}" srcOrd="5" destOrd="0" presId="urn:microsoft.com/office/officeart/2017/3/layout/DropPinTimeline"/>
    <dgm:cxn modelId="{B9D06E6A-3F21-D84F-8305-8E42EDBAE58F}" type="presParOf" srcId="{46A6B157-7198-41C4-9D25-C4F8885F1B6F}" destId="{6EE766E3-89A3-C341-A136-59661DC59379}" srcOrd="9" destOrd="0" presId="urn:microsoft.com/office/officeart/2017/3/layout/DropPinTimeline"/>
    <dgm:cxn modelId="{96781CA3-B65E-A54B-90CD-027FAB7711C6}" type="presParOf" srcId="{46A6B157-7198-41C4-9D25-C4F8885F1B6F}" destId="{ED3DE23C-C9C2-7D45-8D44-ED1A1333043E}" srcOrd="10" destOrd="0" presId="urn:microsoft.com/office/officeart/2017/3/layout/DropPinTimeline"/>
    <dgm:cxn modelId="{77AD8F92-7D8B-1E47-8F25-8ED69CBEFA05}" type="presParOf" srcId="{ED3DE23C-C9C2-7D45-8D44-ED1A1333043E}" destId="{5EFACF6C-DFE6-D944-8B4B-81143C579358}" srcOrd="0" destOrd="0" presId="urn:microsoft.com/office/officeart/2017/3/layout/DropPinTimeline"/>
    <dgm:cxn modelId="{C756798A-D697-6346-9A38-FDEB16B8BCE2}" type="presParOf" srcId="{ED3DE23C-C9C2-7D45-8D44-ED1A1333043E}" destId="{1F10FD6E-5FB1-7E48-A0A7-8E9B00DC7972}" srcOrd="1" destOrd="0" presId="urn:microsoft.com/office/officeart/2017/3/layout/DropPinTimeline"/>
    <dgm:cxn modelId="{C10371BA-5F03-FB49-971A-646D777060AA}" type="presParOf" srcId="{1F10FD6E-5FB1-7E48-A0A7-8E9B00DC7972}" destId="{65BC0B60-20E8-0F43-AB3A-F49E604855A4}" srcOrd="0" destOrd="0" presId="urn:microsoft.com/office/officeart/2017/3/layout/DropPinTimeline"/>
    <dgm:cxn modelId="{3592B1BC-BDE8-6248-B099-8907B14A7639}" type="presParOf" srcId="{1F10FD6E-5FB1-7E48-A0A7-8E9B00DC7972}" destId="{7C732F78-E557-C840-9E0F-594E115C964B}" srcOrd="1" destOrd="0" presId="urn:microsoft.com/office/officeart/2017/3/layout/DropPinTimeline"/>
    <dgm:cxn modelId="{0DF418C3-59D1-EE42-86BD-4CE261FD23DC}" type="presParOf" srcId="{ED3DE23C-C9C2-7D45-8D44-ED1A1333043E}" destId="{8147C7CC-6D20-F644-8895-8434EA774912}" srcOrd="2" destOrd="0" presId="urn:microsoft.com/office/officeart/2017/3/layout/DropPinTimeline"/>
    <dgm:cxn modelId="{3F5E8AF3-0CAD-FB49-A10B-DF15FA1D21F6}" type="presParOf" srcId="{ED3DE23C-C9C2-7D45-8D44-ED1A1333043E}" destId="{4208C0AB-8022-994E-AA1C-709D6F93D853}" srcOrd="3" destOrd="0" presId="urn:microsoft.com/office/officeart/2017/3/layout/DropPinTimeline"/>
    <dgm:cxn modelId="{F5A232EF-B13B-DB43-BB02-B01A955D7988}" type="presParOf" srcId="{ED3DE23C-C9C2-7D45-8D44-ED1A1333043E}" destId="{1B38A33D-A322-664D-A7B4-7DB699C75835}" srcOrd="4" destOrd="0" presId="urn:microsoft.com/office/officeart/2017/3/layout/DropPinTimeline"/>
    <dgm:cxn modelId="{367FEFB6-8210-864D-8C01-33DE132291B2}" type="presParOf" srcId="{ED3DE23C-C9C2-7D45-8D44-ED1A1333043E}" destId="{114DD6F4-2D0F-1042-A8A9-7F2D399BA31A}" srcOrd="5" destOrd="0" presId="urn:microsoft.com/office/officeart/2017/3/layout/DropPinTimeline"/>
    <dgm:cxn modelId="{9ACE1384-2AC0-8A49-BEA1-F1CA6D4C45F9}" type="presParOf" srcId="{46A6B157-7198-41C4-9D25-C4F8885F1B6F}" destId="{347C2D33-5F7D-4E4F-8213-A9DE8874EBF1}" srcOrd="11" destOrd="0" presId="urn:microsoft.com/office/officeart/2017/3/layout/DropPinTimeline"/>
    <dgm:cxn modelId="{00FE57C5-3C7B-534F-B130-7AE1FFE0D346}" type="presParOf" srcId="{46A6B157-7198-41C4-9D25-C4F8885F1B6F}" destId="{EF1A1AC3-950D-3B41-9103-113FE9FD1663}" srcOrd="12" destOrd="0" presId="urn:microsoft.com/office/officeart/2017/3/layout/DropPinTimeline"/>
    <dgm:cxn modelId="{33293DB8-D7DA-CD4F-9A01-CFA7C4E607DE}" type="presParOf" srcId="{EF1A1AC3-950D-3B41-9103-113FE9FD1663}" destId="{F3CAB5FD-805B-BF44-A483-701EB13A44A2}" srcOrd="0" destOrd="0" presId="urn:microsoft.com/office/officeart/2017/3/layout/DropPinTimeline"/>
    <dgm:cxn modelId="{26A600B8-2D64-284D-8B43-14C1A5E3771E}" type="presParOf" srcId="{EF1A1AC3-950D-3B41-9103-113FE9FD1663}" destId="{A97FF934-3F53-C649-92A1-649F0CF1C21A}" srcOrd="1" destOrd="0" presId="urn:microsoft.com/office/officeart/2017/3/layout/DropPinTimeline"/>
    <dgm:cxn modelId="{A5BEEAC0-4D29-9A4F-9922-BA720B22CEF7}" type="presParOf" srcId="{A97FF934-3F53-C649-92A1-649F0CF1C21A}" destId="{C09DE096-B141-854B-ADE8-D1BFEE74B554}" srcOrd="0" destOrd="0" presId="urn:microsoft.com/office/officeart/2017/3/layout/DropPinTimeline"/>
    <dgm:cxn modelId="{F5C78EAA-9244-0D45-A3C8-E215921ED569}" type="presParOf" srcId="{A97FF934-3F53-C649-92A1-649F0CF1C21A}" destId="{24AD5CE3-23C8-0D47-B7F7-70A7C4DB7167}" srcOrd="1" destOrd="0" presId="urn:microsoft.com/office/officeart/2017/3/layout/DropPinTimeline"/>
    <dgm:cxn modelId="{02BC4B0A-5CC6-3A40-912B-9B1623E0EE1A}" type="presParOf" srcId="{EF1A1AC3-950D-3B41-9103-113FE9FD1663}" destId="{B73C3BE4-6C0A-294F-B085-CA867917EEA6}" srcOrd="2" destOrd="0" presId="urn:microsoft.com/office/officeart/2017/3/layout/DropPinTimeline"/>
    <dgm:cxn modelId="{2F11B1DC-0FA0-8C48-926F-3AF8C00ED1B3}" type="presParOf" srcId="{EF1A1AC3-950D-3B41-9103-113FE9FD1663}" destId="{9C570862-4C40-B941-9207-D17BA7B80D8D}" srcOrd="3" destOrd="0" presId="urn:microsoft.com/office/officeart/2017/3/layout/DropPinTimeline"/>
    <dgm:cxn modelId="{FD7F3FE2-F912-9F47-B83F-782E2C5FD4B8}" type="presParOf" srcId="{EF1A1AC3-950D-3B41-9103-113FE9FD1663}" destId="{BB9AF158-901B-A749-A196-589DAD57E465}" srcOrd="4" destOrd="0" presId="urn:microsoft.com/office/officeart/2017/3/layout/DropPinTimeline"/>
    <dgm:cxn modelId="{E9FF2D8E-7128-3143-9554-E9483D9BB347}" type="presParOf" srcId="{EF1A1AC3-950D-3B41-9103-113FE9FD1663}" destId="{4300BEA5-7ADA-CB41-877A-0EBB2D49832F}" srcOrd="5" destOrd="0" presId="urn:microsoft.com/office/officeart/2017/3/layout/DropPinTimeline"/>
    <dgm:cxn modelId="{58B572C0-EB6A-2E48-8360-5385107DD676}" type="presParOf" srcId="{46A6B157-7198-41C4-9D25-C4F8885F1B6F}" destId="{33B3A384-701D-E244-A1E7-FDB86F2078DF}" srcOrd="13" destOrd="0" presId="urn:microsoft.com/office/officeart/2017/3/layout/DropPinTimeline"/>
    <dgm:cxn modelId="{CCB5A9A6-80D0-EF4B-AC99-6BAD60CCDCD7}" type="presParOf" srcId="{46A6B157-7198-41C4-9D25-C4F8885F1B6F}" destId="{64F0BFF7-AE86-584F-9CBB-C95F9C32728C}" srcOrd="14" destOrd="0" presId="urn:microsoft.com/office/officeart/2017/3/layout/DropPinTimeline"/>
    <dgm:cxn modelId="{847D699F-A64E-5943-81E8-29D867753A5B}" type="presParOf" srcId="{64F0BFF7-AE86-584F-9CBB-C95F9C32728C}" destId="{E624A3E7-84F7-1A45-9816-CE948D1CFA7B}" srcOrd="0" destOrd="0" presId="urn:microsoft.com/office/officeart/2017/3/layout/DropPinTimeline"/>
    <dgm:cxn modelId="{DA5E1C2A-51EE-E94B-A618-221AF274CB79}" type="presParOf" srcId="{64F0BFF7-AE86-584F-9CBB-C95F9C32728C}" destId="{AF788DFF-F9F8-604B-929F-378A9BF0E25B}" srcOrd="1" destOrd="0" presId="urn:microsoft.com/office/officeart/2017/3/layout/DropPinTimeline"/>
    <dgm:cxn modelId="{BF3CE13E-0F42-5A47-B178-5C85BFFEEDD0}" type="presParOf" srcId="{AF788DFF-F9F8-604B-929F-378A9BF0E25B}" destId="{42FA5862-7495-2E42-9E1C-9741A0AD35B5}" srcOrd="0" destOrd="0" presId="urn:microsoft.com/office/officeart/2017/3/layout/DropPinTimeline"/>
    <dgm:cxn modelId="{8E0B12FA-B26A-CD4A-9E9B-1B1FD1C9EAC9}" type="presParOf" srcId="{AF788DFF-F9F8-604B-929F-378A9BF0E25B}" destId="{DBDFAD27-D2D2-6C4E-AAE2-6EFA160344F9}" srcOrd="1" destOrd="0" presId="urn:microsoft.com/office/officeart/2017/3/layout/DropPinTimeline"/>
    <dgm:cxn modelId="{672A1440-EB10-334C-BD0C-8D764284E7DD}" type="presParOf" srcId="{64F0BFF7-AE86-584F-9CBB-C95F9C32728C}" destId="{60C97EB8-28CF-9743-ADA1-9E1F4502DEEB}" srcOrd="2" destOrd="0" presId="urn:microsoft.com/office/officeart/2017/3/layout/DropPinTimeline"/>
    <dgm:cxn modelId="{3965160A-9AC2-B249-80BE-5AAFB2379575}" type="presParOf" srcId="{64F0BFF7-AE86-584F-9CBB-C95F9C32728C}" destId="{658F18EB-560E-034D-A29A-0B4E60D9A9C5}" srcOrd="3" destOrd="0" presId="urn:microsoft.com/office/officeart/2017/3/layout/DropPinTimeline"/>
    <dgm:cxn modelId="{8D7452E2-D883-154C-BB45-0D1151AAE1DD}" type="presParOf" srcId="{64F0BFF7-AE86-584F-9CBB-C95F9C32728C}" destId="{2ACE5D32-F532-5D43-88D1-011BA910113E}" srcOrd="4" destOrd="0" presId="urn:microsoft.com/office/officeart/2017/3/layout/DropPinTimeline"/>
    <dgm:cxn modelId="{2A9EC6FE-7FFE-5E47-A1B2-F6D748EAC087}" type="presParOf" srcId="{64F0BFF7-AE86-584F-9CBB-C95F9C32728C}" destId="{8D817EAE-8ACD-2443-AEE7-D472371405BA}" srcOrd="5" destOrd="0" presId="urn:microsoft.com/office/officeart/2017/3/layout/DropPinTimeline"/>
    <dgm:cxn modelId="{F6D52578-203B-C94B-975C-8EAA957CBCEE}" type="presParOf" srcId="{46A6B157-7198-41C4-9D25-C4F8885F1B6F}" destId="{545305B8-0EC5-CD47-99D1-C6D77156133C}" srcOrd="15" destOrd="0" presId="urn:microsoft.com/office/officeart/2017/3/layout/DropPinTimeline"/>
    <dgm:cxn modelId="{FC13F035-D435-854E-9E26-BCED4C21DEC4}" type="presParOf" srcId="{46A6B157-7198-41C4-9D25-C4F8885F1B6F}" destId="{95ACAC97-73F1-B84B-82DC-8936A87F9349}" srcOrd="16" destOrd="0" presId="urn:microsoft.com/office/officeart/2017/3/layout/DropPinTimeline"/>
    <dgm:cxn modelId="{B94FA3C3-919B-D14F-BA39-261F574732DC}" type="presParOf" srcId="{95ACAC97-73F1-B84B-82DC-8936A87F9349}" destId="{2686381C-3707-5440-8A48-7B61EE040940}" srcOrd="0" destOrd="0" presId="urn:microsoft.com/office/officeart/2017/3/layout/DropPinTimeline"/>
    <dgm:cxn modelId="{89151313-EDBE-4B48-8ADC-C9749397EB72}" type="presParOf" srcId="{95ACAC97-73F1-B84B-82DC-8936A87F9349}" destId="{E1D092A7-D45B-E140-9B2F-BCF5099B99FB}" srcOrd="1" destOrd="0" presId="urn:microsoft.com/office/officeart/2017/3/layout/DropPinTimeline"/>
    <dgm:cxn modelId="{64D58300-BD89-0B4E-8E08-3921D1E08A36}" type="presParOf" srcId="{E1D092A7-D45B-E140-9B2F-BCF5099B99FB}" destId="{E728AD5E-7731-A24D-A624-1C37C38249E6}" srcOrd="0" destOrd="0" presId="urn:microsoft.com/office/officeart/2017/3/layout/DropPinTimeline"/>
    <dgm:cxn modelId="{FBBFB2A6-71C3-654D-81E3-14AFEB98B0BA}" type="presParOf" srcId="{E1D092A7-D45B-E140-9B2F-BCF5099B99FB}" destId="{73B011B3-033E-6543-8A20-B12A6811A5D7}" srcOrd="1" destOrd="0" presId="urn:microsoft.com/office/officeart/2017/3/layout/DropPinTimeline"/>
    <dgm:cxn modelId="{1037B30A-42EA-A544-B51A-454416F06E41}" type="presParOf" srcId="{95ACAC97-73F1-B84B-82DC-8936A87F9349}" destId="{789E69A6-2A14-624E-BFAC-41ECD2AD1F9E}" srcOrd="2" destOrd="0" presId="urn:microsoft.com/office/officeart/2017/3/layout/DropPinTimeline"/>
    <dgm:cxn modelId="{270A742D-C423-C64A-9D85-35F0A144571A}" type="presParOf" srcId="{95ACAC97-73F1-B84B-82DC-8936A87F9349}" destId="{D2BDEF28-92E5-B849-B3E3-22B7B0287821}" srcOrd="3" destOrd="0" presId="urn:microsoft.com/office/officeart/2017/3/layout/DropPinTimeline"/>
    <dgm:cxn modelId="{BAE43844-4009-F943-91F7-6F5278444D6F}" type="presParOf" srcId="{95ACAC97-73F1-B84B-82DC-8936A87F9349}" destId="{D5B40795-0585-C743-8200-D08DB7EBD27C}" srcOrd="4" destOrd="0" presId="urn:microsoft.com/office/officeart/2017/3/layout/DropPinTimeline"/>
    <dgm:cxn modelId="{C8F7D7E0-2045-2E42-B073-8A78CFFB9F25}" type="presParOf" srcId="{95ACAC97-73F1-B84B-82DC-8936A87F9349}" destId="{6FFAB4BA-63A9-DE4A-8687-EC2DC06EC277}" srcOrd="5" destOrd="0" presId="urn:microsoft.com/office/officeart/2017/3/layout/DropPinTimeline"/>
    <dgm:cxn modelId="{B3F98B41-E327-8E4A-902D-04273CE368DA}" type="presParOf" srcId="{46A6B157-7198-41C4-9D25-C4F8885F1B6F}" destId="{FA1FA892-7B94-8042-A7D2-B652B53FDAC5}" srcOrd="17" destOrd="0" presId="urn:microsoft.com/office/officeart/2017/3/layout/DropPinTimeline"/>
    <dgm:cxn modelId="{2F4F2F96-741C-E945-A888-D74A551D4108}" type="presParOf" srcId="{46A6B157-7198-41C4-9D25-C4F8885F1B6F}" destId="{C7A69964-0598-9147-B77D-91032B8AF0CE}" srcOrd="18" destOrd="0" presId="urn:microsoft.com/office/officeart/2017/3/layout/DropPinTimeline"/>
    <dgm:cxn modelId="{CD7E7B54-510A-C14B-966D-8E58268B2127}" type="presParOf" srcId="{C7A69964-0598-9147-B77D-91032B8AF0CE}" destId="{AE4CED92-ABC1-AA44-8F17-7C55324049A3}" srcOrd="0" destOrd="0" presId="urn:microsoft.com/office/officeart/2017/3/layout/DropPinTimeline"/>
    <dgm:cxn modelId="{87046C92-83EB-E548-A7D4-A40D138A635C}" type="presParOf" srcId="{C7A69964-0598-9147-B77D-91032B8AF0CE}" destId="{F0926BE3-B25A-6741-96B6-9E8FEDBA02D2}" srcOrd="1" destOrd="0" presId="urn:microsoft.com/office/officeart/2017/3/layout/DropPinTimeline"/>
    <dgm:cxn modelId="{0986CF51-3CC8-F349-87D4-6E550DC61ADB}" type="presParOf" srcId="{F0926BE3-B25A-6741-96B6-9E8FEDBA02D2}" destId="{6610C264-07C8-9F45-9CF9-971D6F613F09}" srcOrd="0" destOrd="0" presId="urn:microsoft.com/office/officeart/2017/3/layout/DropPinTimeline"/>
    <dgm:cxn modelId="{88344BEE-A8B3-424A-9882-839D04025F2C}" type="presParOf" srcId="{F0926BE3-B25A-6741-96B6-9E8FEDBA02D2}" destId="{6FCDE23E-212C-2B4F-875F-592C4E399B7F}" srcOrd="1" destOrd="0" presId="urn:microsoft.com/office/officeart/2017/3/layout/DropPinTimeline"/>
    <dgm:cxn modelId="{84BB0936-B099-BF4D-B59F-96FD0C0A7E61}" type="presParOf" srcId="{C7A69964-0598-9147-B77D-91032B8AF0CE}" destId="{D6459065-1AC9-A749-9C75-D1C1945BDA2D}" srcOrd="2" destOrd="0" presId="urn:microsoft.com/office/officeart/2017/3/layout/DropPinTimeline"/>
    <dgm:cxn modelId="{F133242C-FD07-E848-8C41-9B9D11090A99}" type="presParOf" srcId="{C7A69964-0598-9147-B77D-91032B8AF0CE}" destId="{1493072C-056A-BF44-B75C-0267F7373CD4}" srcOrd="3" destOrd="0" presId="urn:microsoft.com/office/officeart/2017/3/layout/DropPinTimeline"/>
    <dgm:cxn modelId="{0CC6490F-402B-FF4A-A361-2A8566F3EF72}" type="presParOf" srcId="{C7A69964-0598-9147-B77D-91032B8AF0CE}" destId="{1D6C15B0-A2CE-F044-BDA1-5FB20222533F}" srcOrd="4" destOrd="0" presId="urn:microsoft.com/office/officeart/2017/3/layout/DropPinTimeline"/>
    <dgm:cxn modelId="{DA94C189-9C5E-1847-9940-1E4971383F30}" type="presParOf" srcId="{C7A69964-0598-9147-B77D-91032B8AF0CE}" destId="{80C213D3-B08E-8847-B616-5DE759A20D25}" srcOrd="5" destOrd="0" presId="urn:microsoft.com/office/officeart/2017/3/layout/DropPinTimeline"/>
    <dgm:cxn modelId="{9BBD33F2-415C-D441-984C-E4C0B394A651}" type="presParOf" srcId="{46A6B157-7198-41C4-9D25-C4F8885F1B6F}" destId="{AF1CD335-0A51-2142-A59C-E530D26FDC70}" srcOrd="19" destOrd="0" presId="urn:microsoft.com/office/officeart/2017/3/layout/DropPinTimeline"/>
    <dgm:cxn modelId="{E80E781B-1418-B347-84C3-F9037F13ED91}" type="presParOf" srcId="{46A6B157-7198-41C4-9D25-C4F8885F1B6F}" destId="{61AF359F-2687-664C-AB1B-84E331ECD462}" srcOrd="20" destOrd="0" presId="urn:microsoft.com/office/officeart/2017/3/layout/DropPinTimeline"/>
    <dgm:cxn modelId="{43728D4F-A4EE-294C-93C9-56FE35303CC2}" type="presParOf" srcId="{61AF359F-2687-664C-AB1B-84E331ECD462}" destId="{2CFD6A96-6018-3246-9F51-8D9D2E597E24}" srcOrd="0" destOrd="0" presId="urn:microsoft.com/office/officeart/2017/3/layout/DropPinTimeline"/>
    <dgm:cxn modelId="{210378CE-D7B5-A440-BC6E-819F37D86253}" type="presParOf" srcId="{61AF359F-2687-664C-AB1B-84E331ECD462}" destId="{C5BA75AD-7FA0-094F-AD01-E7DC19FDBDB9}" srcOrd="1" destOrd="0" presId="urn:microsoft.com/office/officeart/2017/3/layout/DropPinTimeline"/>
    <dgm:cxn modelId="{59C070E0-463B-7841-8630-5B6AE082A5C6}" type="presParOf" srcId="{C5BA75AD-7FA0-094F-AD01-E7DC19FDBDB9}" destId="{1F5978D2-3016-4642-8378-1E61DA022376}" srcOrd="0" destOrd="0" presId="urn:microsoft.com/office/officeart/2017/3/layout/DropPinTimeline"/>
    <dgm:cxn modelId="{69139F8A-2F45-9D4A-A533-E9E9802E5052}" type="presParOf" srcId="{C5BA75AD-7FA0-094F-AD01-E7DC19FDBDB9}" destId="{8B8A1FB7-316D-694A-96CB-FBEBC65361B3}" srcOrd="1" destOrd="0" presId="urn:microsoft.com/office/officeart/2017/3/layout/DropPinTimeline"/>
    <dgm:cxn modelId="{7C0860E1-363B-7749-A9A8-84FED85D7A9F}" type="presParOf" srcId="{61AF359F-2687-664C-AB1B-84E331ECD462}" destId="{207FEE19-C574-C145-BAE6-8988530C7120}" srcOrd="2" destOrd="0" presId="urn:microsoft.com/office/officeart/2017/3/layout/DropPinTimeline"/>
    <dgm:cxn modelId="{6349051F-9895-634D-9D7C-17628F92BC10}" type="presParOf" srcId="{61AF359F-2687-664C-AB1B-84E331ECD462}" destId="{D570A4F4-F37D-094E-84EC-0EBBD9C1ED58}" srcOrd="3" destOrd="0" presId="urn:microsoft.com/office/officeart/2017/3/layout/DropPinTimeline"/>
    <dgm:cxn modelId="{9614D288-146C-1142-8B8C-49CF795AF14B}" type="presParOf" srcId="{61AF359F-2687-664C-AB1B-84E331ECD462}" destId="{EA99F56A-683D-584E-B19C-9BE7D1C0D4EA}" srcOrd="4" destOrd="0" presId="urn:microsoft.com/office/officeart/2017/3/layout/DropPinTimeline"/>
    <dgm:cxn modelId="{08D10E6F-E9E1-BA4C-A502-8444F920E637}" type="presParOf" srcId="{61AF359F-2687-664C-AB1B-84E331ECD462}" destId="{1AC9AF48-227C-9944-9784-B9820C125CB3}" srcOrd="5" destOrd="0" presId="urn:microsoft.com/office/officeart/2017/3/layout/DropPinTimeline"/>
    <dgm:cxn modelId="{8F7916A3-928A-BE47-8C91-C4DC7C5A73FF}" type="presParOf" srcId="{46A6B157-7198-41C4-9D25-C4F8885F1B6F}" destId="{D33EE65C-4018-9A4D-B62D-87D38A4FC87B}" srcOrd="21" destOrd="0" presId="urn:microsoft.com/office/officeart/2017/3/layout/DropPinTimeline"/>
    <dgm:cxn modelId="{4B229408-6EF2-934A-B9B9-3040CD0A0528}" type="presParOf" srcId="{46A6B157-7198-41C4-9D25-C4F8885F1B6F}" destId="{A1AB9041-0379-D748-95B8-C215930CCA71}" srcOrd="22" destOrd="0" presId="urn:microsoft.com/office/officeart/2017/3/layout/DropPinTimeline"/>
    <dgm:cxn modelId="{E138DEC5-0DC1-6545-9C27-4AD83BAA1010}" type="presParOf" srcId="{A1AB9041-0379-D748-95B8-C215930CCA71}" destId="{29CDF198-E0BE-254C-AF9C-31CB98E6128C}" srcOrd="0" destOrd="0" presId="urn:microsoft.com/office/officeart/2017/3/layout/DropPinTimeline"/>
    <dgm:cxn modelId="{4E1E76AF-1A1C-A045-B800-AEDD6487DD6E}" type="presParOf" srcId="{A1AB9041-0379-D748-95B8-C215930CCA71}" destId="{2643862A-9572-E047-940A-40C05F2C88AC}" srcOrd="1" destOrd="0" presId="urn:microsoft.com/office/officeart/2017/3/layout/DropPinTimeline"/>
    <dgm:cxn modelId="{69EDC4CE-95DE-464D-90F3-2301085753B8}" type="presParOf" srcId="{2643862A-9572-E047-940A-40C05F2C88AC}" destId="{7182D9A4-73A5-5049-A949-2042E421AE78}" srcOrd="0" destOrd="0" presId="urn:microsoft.com/office/officeart/2017/3/layout/DropPinTimeline"/>
    <dgm:cxn modelId="{1870FBB4-115A-C047-B714-E3399CD603C7}" type="presParOf" srcId="{2643862A-9572-E047-940A-40C05F2C88AC}" destId="{CA4FA769-12D6-EF4D-BF8E-C0DA943B02BF}" srcOrd="1" destOrd="0" presId="urn:microsoft.com/office/officeart/2017/3/layout/DropPinTimeline"/>
    <dgm:cxn modelId="{0BBADA78-2CAF-5F4F-B5F1-69DFBA948540}" type="presParOf" srcId="{A1AB9041-0379-D748-95B8-C215930CCA71}" destId="{C5D89449-0B00-C247-ADC2-0D8915B889D0}" srcOrd="2" destOrd="0" presId="urn:microsoft.com/office/officeart/2017/3/layout/DropPinTimeline"/>
    <dgm:cxn modelId="{522E06CC-7C98-A346-B407-4B23C5B42640}" type="presParOf" srcId="{A1AB9041-0379-D748-95B8-C215930CCA71}" destId="{1D7E8B47-E2E1-6D40-A80E-FC873925456F}" srcOrd="3" destOrd="0" presId="urn:microsoft.com/office/officeart/2017/3/layout/DropPinTimeline"/>
    <dgm:cxn modelId="{8958742A-1891-D043-A5B9-461DDD8F8682}" type="presParOf" srcId="{A1AB9041-0379-D748-95B8-C215930CCA71}" destId="{D8B596CD-9415-C84C-AB0D-B82F2864B033}" srcOrd="4" destOrd="0" presId="urn:microsoft.com/office/officeart/2017/3/layout/DropPinTimeline"/>
    <dgm:cxn modelId="{61ECBB7E-558F-0249-BFD4-D5AA21B12A74}" type="presParOf" srcId="{A1AB9041-0379-D748-95B8-C215930CCA71}" destId="{BFA56C49-DB2D-8C45-963B-37B4CF56F095}" srcOrd="5" destOrd="0" presId="urn:microsoft.com/office/officeart/2017/3/layout/DropPinTimeline"/>
    <dgm:cxn modelId="{9647C3AC-3A60-3946-9A57-B823BCB22C64}" type="presParOf" srcId="{46A6B157-7198-41C4-9D25-C4F8885F1B6F}" destId="{14DFE578-F737-B943-9088-8C95A30B0EDB}" srcOrd="23" destOrd="0" presId="urn:microsoft.com/office/officeart/2017/3/layout/DropPinTimeline"/>
    <dgm:cxn modelId="{5D3778E1-D9C1-6A4C-97C3-8DF75673C4E7}" type="presParOf" srcId="{46A6B157-7198-41C4-9D25-C4F8885F1B6F}" destId="{9E6AF22A-41E9-904D-9571-E6AB801B68F7}" srcOrd="24" destOrd="0" presId="urn:microsoft.com/office/officeart/2017/3/layout/DropPinTimeline"/>
    <dgm:cxn modelId="{D99FED13-EA32-DC4F-B63C-E7CB3CDD3233}" type="presParOf" srcId="{9E6AF22A-41E9-904D-9571-E6AB801B68F7}" destId="{B16FDAF7-A113-E047-B72D-D9C0F765579B}" srcOrd="0" destOrd="0" presId="urn:microsoft.com/office/officeart/2017/3/layout/DropPinTimeline"/>
    <dgm:cxn modelId="{6AE1D180-1CBA-A344-BE0B-783F453A6690}" type="presParOf" srcId="{9E6AF22A-41E9-904D-9571-E6AB801B68F7}" destId="{49B54B8A-794D-5F4A-BCFD-6EF6CCF6AD4B}" srcOrd="1" destOrd="0" presId="urn:microsoft.com/office/officeart/2017/3/layout/DropPinTimeline"/>
    <dgm:cxn modelId="{09BC0185-2226-C240-9013-1E83B88E6D58}" type="presParOf" srcId="{49B54B8A-794D-5F4A-BCFD-6EF6CCF6AD4B}" destId="{C16442F4-4F71-4B41-BA5B-58840CBDCE7D}" srcOrd="0" destOrd="0" presId="urn:microsoft.com/office/officeart/2017/3/layout/DropPinTimeline"/>
    <dgm:cxn modelId="{0D521C84-CD0C-8948-990C-B149620E84CE}" type="presParOf" srcId="{49B54B8A-794D-5F4A-BCFD-6EF6CCF6AD4B}" destId="{A189557F-1E71-AB48-AE2E-3A8FB5D010BD}" srcOrd="1" destOrd="0" presId="urn:microsoft.com/office/officeart/2017/3/layout/DropPinTimeline"/>
    <dgm:cxn modelId="{87691AE0-44D7-7C46-9FC7-E4D827154BB2}" type="presParOf" srcId="{9E6AF22A-41E9-904D-9571-E6AB801B68F7}" destId="{41F9A6EB-A6C2-DF4D-83F2-299D48757AA8}" srcOrd="2" destOrd="0" presId="urn:microsoft.com/office/officeart/2017/3/layout/DropPinTimeline"/>
    <dgm:cxn modelId="{4CAEA937-B1D0-4D45-96EF-1611F10E26FF}" type="presParOf" srcId="{9E6AF22A-41E9-904D-9571-E6AB801B68F7}" destId="{CA7A3BA0-3230-184E-91A7-5907E28160C3}" srcOrd="3" destOrd="0" presId="urn:microsoft.com/office/officeart/2017/3/layout/DropPinTimeline"/>
    <dgm:cxn modelId="{D443F343-AF7C-F442-B1AF-AC7528267D97}" type="presParOf" srcId="{9E6AF22A-41E9-904D-9571-E6AB801B68F7}" destId="{D1B835D6-D587-A54C-A38A-781645469B79}" srcOrd="4" destOrd="0" presId="urn:microsoft.com/office/officeart/2017/3/layout/DropPinTimeline"/>
    <dgm:cxn modelId="{A7B13A16-F2C4-754F-857F-E662F9A2738E}" type="presParOf" srcId="{9E6AF22A-41E9-904D-9571-E6AB801B68F7}" destId="{C515BA56-6E76-6348-9C31-9764B7C20CC8}" srcOrd="5" destOrd="0" presId="urn:microsoft.com/office/officeart/2017/3/layout/DropPinTimeline"/>
    <dgm:cxn modelId="{E09426E8-D19B-6743-8BC0-03AB04F57CDE}" type="presParOf" srcId="{46A6B157-7198-41C4-9D25-C4F8885F1B6F}" destId="{6A2B7806-502D-9F4D-B408-4ACBCCAD47CC}" srcOrd="25" destOrd="0" presId="urn:microsoft.com/office/officeart/2017/3/layout/DropPinTimeline"/>
    <dgm:cxn modelId="{EFAC76C7-8C03-F943-8D1E-3CC331FF09CB}" type="presParOf" srcId="{46A6B157-7198-41C4-9D25-C4F8885F1B6F}" destId="{5CCA5D43-A4AC-9B4D-9B8C-2F99A5F05E70}" srcOrd="26" destOrd="0" presId="urn:microsoft.com/office/officeart/2017/3/layout/DropPinTimeline"/>
    <dgm:cxn modelId="{1B574557-F572-004B-8D08-D256BBF72106}" type="presParOf" srcId="{5CCA5D43-A4AC-9B4D-9B8C-2F99A5F05E70}" destId="{CAED04B3-47A3-0945-9A95-14394FF986A3}" srcOrd="0" destOrd="0" presId="urn:microsoft.com/office/officeart/2017/3/layout/DropPinTimeline"/>
    <dgm:cxn modelId="{9B73F0D5-D1B3-A042-9129-D17F50EA81A0}" type="presParOf" srcId="{5CCA5D43-A4AC-9B4D-9B8C-2F99A5F05E70}" destId="{F447D5E5-27A0-D644-BC1C-C6F95D387485}" srcOrd="1" destOrd="0" presId="urn:microsoft.com/office/officeart/2017/3/layout/DropPinTimeline"/>
    <dgm:cxn modelId="{F9B226D7-53EC-2C47-8059-B0AA5AB107C3}" type="presParOf" srcId="{F447D5E5-27A0-D644-BC1C-C6F95D387485}" destId="{8BFBD7C6-D45F-4C4C-AD84-534DF025E360}" srcOrd="0" destOrd="0" presId="urn:microsoft.com/office/officeart/2017/3/layout/DropPinTimeline"/>
    <dgm:cxn modelId="{60CB4D23-0C4D-E540-AD72-166DAFBB990A}" type="presParOf" srcId="{F447D5E5-27A0-D644-BC1C-C6F95D387485}" destId="{1032F377-E5BC-DC44-BF97-5CA84F1783FF}" srcOrd="1" destOrd="0" presId="urn:microsoft.com/office/officeart/2017/3/layout/DropPinTimeline"/>
    <dgm:cxn modelId="{EF916CD5-DFAD-5945-BE94-9C501236B07C}" type="presParOf" srcId="{5CCA5D43-A4AC-9B4D-9B8C-2F99A5F05E70}" destId="{4128C920-B29C-244A-A368-7662064ED865}" srcOrd="2" destOrd="0" presId="urn:microsoft.com/office/officeart/2017/3/layout/DropPinTimeline"/>
    <dgm:cxn modelId="{9C1C344F-F7FD-C447-B7C2-5108E31A8F4C}" type="presParOf" srcId="{5CCA5D43-A4AC-9B4D-9B8C-2F99A5F05E70}" destId="{63A4B0A7-736E-5947-8ADC-FB2E05B8E9F6}" srcOrd="3" destOrd="0" presId="urn:microsoft.com/office/officeart/2017/3/layout/DropPinTimeline"/>
    <dgm:cxn modelId="{5EDDC5AE-444C-D14D-9CC5-2C1F8FF8609B}" type="presParOf" srcId="{5CCA5D43-A4AC-9B4D-9B8C-2F99A5F05E70}" destId="{E30AF945-7A73-AB49-A3E5-F68648A38686}" srcOrd="4" destOrd="0" presId="urn:microsoft.com/office/officeart/2017/3/layout/DropPinTimeline"/>
    <dgm:cxn modelId="{E171A4A7-ADDE-1346-8DE2-B794888D20A7}" type="presParOf" srcId="{5CCA5D43-A4AC-9B4D-9B8C-2F99A5F05E70}" destId="{B433FAB1-C227-9C42-9681-CA1698552EDA}" srcOrd="5" destOrd="0" presId="urn:microsoft.com/office/officeart/2017/3/layout/DropPinTimeline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44AF2E9-C2C7-448B-BFB2-12424F288AA1}" type="doc">
      <dgm:prSet loTypeId="urn:microsoft.com/office/officeart/2005/8/layout/hChevron3" loCatId="process" qsTypeId="urn:microsoft.com/office/officeart/2005/8/quickstyle/simple1" qsCatId="simple" csTypeId="urn:microsoft.com/office/officeart/2005/8/colors/colorful1" csCatId="colorful" phldr="1"/>
      <dgm:spPr/>
    </dgm:pt>
    <dgm:pt modelId="{3CC8831B-E0E1-4C0B-994B-24FE36305E3B}">
      <dgm:prSet phldrT="[Text]" custT="1"/>
      <dgm:spPr>
        <a:solidFill>
          <a:schemeClr val="accent3"/>
        </a:solidFill>
      </dgm:spPr>
      <dgm:t>
        <a:bodyPr/>
        <a:lstStyle/>
        <a:p>
          <a:r>
            <a:rPr lang="en-US" sz="1300" b="0" dirty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Appointment election manager</a:t>
          </a:r>
        </a:p>
      </dgm:t>
    </dgm:pt>
    <dgm:pt modelId="{09C7FE9E-C39B-4923-88B2-3C209627F94E}" type="parTrans" cxnId="{F34C849F-B120-442B-97A9-53E4F25B641F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EDE97BDF-7323-49EE-A15D-781667FF0303}" type="sibTrans" cxnId="{F34C849F-B120-442B-97A9-53E4F25B641F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01940BFF-B1C8-4607-9D9B-17E3316E2688}">
      <dgm:prSet phldrT="[Text]" custT="1"/>
      <dgm:spPr>
        <a:solidFill>
          <a:schemeClr val="accent6"/>
        </a:solidFill>
      </dgm:spPr>
      <dgm:t>
        <a:bodyPr/>
        <a:lstStyle/>
        <a:p>
          <a:r>
            <a:rPr lang="en-US" sz="1300" b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Council</a:t>
          </a:r>
          <a:r>
            <a:rPr lang="en-US" sz="1300" b="0" baseline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 Election Webinar</a:t>
          </a:r>
          <a:endParaRPr lang="en-US" sz="1300" b="0">
            <a:solidFill>
              <a:schemeClr val="bg1"/>
            </a:solidFill>
            <a:latin typeface="+mn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A9116A16-3111-45DE-8DDB-B2AC75581E9C}" type="parTrans" cxnId="{40AC80E3-8830-4A71-BCF3-15B8187FABE3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2DE2444C-CB19-4DF9-BEDA-D4364E1C476A}" type="sibTrans" cxnId="{40AC80E3-8830-4A71-BCF3-15B8187FABE3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A2D0C9C0-11E7-404D-BEE1-26B01277A47F}">
      <dgm:prSet phldrT="[Text]" custT="1"/>
      <dgm:spPr>
        <a:solidFill>
          <a:schemeClr val="accent2"/>
        </a:solidFill>
      </dgm:spPr>
      <dgm:t>
        <a:bodyPr/>
        <a:lstStyle/>
        <a:p>
          <a:r>
            <a:rPr lang="en-US" sz="1300" b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Nominations &amp; secondings</a:t>
          </a:r>
        </a:p>
      </dgm:t>
    </dgm:pt>
    <dgm:pt modelId="{F14B3BDC-4449-4CEE-BBD4-33F097A695DA}" type="parTrans" cxnId="{80A36BC6-214F-4622-A818-C050D8D8D116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5F8C9991-ADE8-485C-8B11-D928E0F75288}" type="sibTrans" cxnId="{80A36BC6-214F-4622-A818-C050D8D8D116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726E65C3-1AEE-45B4-9412-3BA25982CA56}">
      <dgm:prSet phldrT="[Text]" custT="1"/>
      <dgm:spPr/>
      <dgm:t>
        <a:bodyPr/>
        <a:lstStyle/>
        <a:p>
          <a:r>
            <a:rPr lang="en-US" sz="1300" b="0" dirty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Candidates accept nomination</a:t>
          </a:r>
        </a:p>
      </dgm:t>
    </dgm:pt>
    <dgm:pt modelId="{F2FD8701-23BE-47A1-AA1A-FFC23560011B}" type="parTrans" cxnId="{4511BDA3-CC74-413C-A322-4D474772FE78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CF9F61AA-E67D-40F0-B008-786BF9C7769E}" type="sibTrans" cxnId="{4511BDA3-CC74-413C-A322-4D474772FE78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2C5D6335-BBCF-4EB1-8782-FA921F377784}">
      <dgm:prSet phldrT="[Text]" custT="1"/>
      <dgm:spPr/>
      <dgm:t>
        <a:bodyPr/>
        <a:lstStyle/>
        <a:p>
          <a:r>
            <a:rPr lang="en-US" sz="1300" b="0" baseline="0" dirty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ccNSO members vote (if any)</a:t>
          </a:r>
          <a:endParaRPr lang="en-US" sz="1300" b="0" dirty="0">
            <a:solidFill>
              <a:schemeClr val="bg1"/>
            </a:solidFill>
            <a:latin typeface="+mn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4C093138-CC01-4D31-9A89-110D9F181644}" type="parTrans" cxnId="{822720D8-93B9-46D2-BD46-74F812743B07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DDB287C4-20A4-418C-9A9D-8B8382B419C5}" type="sibTrans" cxnId="{822720D8-93B9-46D2-BD46-74F812743B07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875B9717-F413-409A-B35D-64ACC9841EBD}">
      <dgm:prSet phldrT="[Text]" custT="1"/>
      <dgm:spPr/>
      <dgm:t>
        <a:bodyPr/>
        <a:lstStyle/>
        <a:p>
          <a:r>
            <a:rPr lang="en-US" sz="1300" b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Council</a:t>
          </a:r>
          <a:r>
            <a:rPr lang="en-US" sz="1300" b="0" baseline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 adopts election report</a:t>
          </a:r>
          <a:endParaRPr lang="en-US" sz="1300" b="0">
            <a:solidFill>
              <a:schemeClr val="bg1"/>
            </a:solidFill>
            <a:latin typeface="+mn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EDB56189-DF31-48A3-9E6E-F0C97A993638}" type="parTrans" cxnId="{A3D9CDFE-D945-462E-AB85-644AB476F112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F7DA8E39-B8BF-4D8F-8E27-47B6C4E212AC}" type="sibTrans" cxnId="{A3D9CDFE-D945-462E-AB85-644AB476F112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2503E113-333B-46ED-9D44-294D7B16E0AE}">
      <dgm:prSet phldrT="[Text]" custT="1"/>
      <dgm:spPr>
        <a:solidFill>
          <a:schemeClr val="accent4"/>
        </a:solidFill>
      </dgm:spPr>
      <dgm:t>
        <a:bodyPr/>
        <a:lstStyle/>
        <a:p>
          <a:r>
            <a:rPr lang="en-US" sz="1300" b="0" dirty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Appointed</a:t>
          </a:r>
          <a:r>
            <a:rPr lang="en-US" sz="1300" b="0" baseline="0" dirty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 candidates take their seat</a:t>
          </a:r>
          <a:endParaRPr lang="en-US" sz="1300" b="0" dirty="0">
            <a:solidFill>
              <a:schemeClr val="bg1"/>
            </a:solidFill>
            <a:latin typeface="+mn-lt"/>
            <a:ea typeface="Tahoma" panose="020B0604030504040204" pitchFamily="34" charset="0"/>
            <a:cs typeface="Tahoma" panose="020B0604030504040204" pitchFamily="34" charset="0"/>
          </a:endParaRPr>
        </a:p>
      </dgm:t>
    </dgm:pt>
    <dgm:pt modelId="{22D92794-315C-4347-94BD-AE83EB09AF10}" type="parTrans" cxnId="{F6172311-4F72-4159-9A61-1365963EB4E3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8C628B72-5988-49FB-BD91-D715C9B20362}" type="sibTrans" cxnId="{F6172311-4F72-4159-9A61-1365963EB4E3}">
      <dgm:prSet/>
      <dgm:spPr/>
      <dgm:t>
        <a:bodyPr/>
        <a:lstStyle/>
        <a:p>
          <a:endParaRPr lang="en-US" sz="1300" b="0">
            <a:solidFill>
              <a:schemeClr val="bg1"/>
            </a:solidFill>
            <a:latin typeface="+mn-lt"/>
          </a:endParaRPr>
        </a:p>
      </dgm:t>
    </dgm:pt>
    <dgm:pt modelId="{BC8644FE-A30F-5B4A-8D4A-DB8130921638}">
      <dgm:prSet phldrT="[Text]" custT="1"/>
      <dgm:spPr/>
      <dgm:t>
        <a:bodyPr/>
        <a:lstStyle/>
        <a:p>
          <a:r>
            <a:rPr lang="en-US" sz="1300" b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Q&amp;A with the candidates</a:t>
          </a:r>
        </a:p>
      </dgm:t>
    </dgm:pt>
    <dgm:pt modelId="{492BD1E7-AE1A-3F48-85AC-8329135F9671}" type="parTrans" cxnId="{578BD1EB-C82B-264D-A41B-B7B00445B286}">
      <dgm:prSet/>
      <dgm:spPr/>
      <dgm:t>
        <a:bodyPr/>
        <a:lstStyle/>
        <a:p>
          <a:endParaRPr lang="en-GB" sz="1300">
            <a:solidFill>
              <a:schemeClr val="bg1"/>
            </a:solidFill>
          </a:endParaRPr>
        </a:p>
      </dgm:t>
    </dgm:pt>
    <dgm:pt modelId="{E79264BE-3DD9-9C42-B86C-D70D2A66B513}" type="sibTrans" cxnId="{578BD1EB-C82B-264D-A41B-B7B00445B286}">
      <dgm:prSet/>
      <dgm:spPr/>
      <dgm:t>
        <a:bodyPr/>
        <a:lstStyle/>
        <a:p>
          <a:endParaRPr lang="en-GB" sz="1300">
            <a:solidFill>
              <a:schemeClr val="bg1"/>
            </a:solidFill>
          </a:endParaRPr>
        </a:p>
      </dgm:t>
    </dgm:pt>
    <dgm:pt modelId="{2C00392E-1410-F848-8C10-6F7462E14917}" type="pres">
      <dgm:prSet presAssocID="{944AF2E9-C2C7-448B-BFB2-12424F288AA1}" presName="Name0" presStyleCnt="0">
        <dgm:presLayoutVars>
          <dgm:dir/>
          <dgm:resizeHandles val="exact"/>
        </dgm:presLayoutVars>
      </dgm:prSet>
      <dgm:spPr/>
    </dgm:pt>
    <dgm:pt modelId="{D823DBD8-ECC5-414D-84F7-15F1F1DD2980}" type="pres">
      <dgm:prSet presAssocID="{3CC8831B-E0E1-4C0B-994B-24FE36305E3B}" presName="parTxOnly" presStyleLbl="node1" presStyleIdx="0" presStyleCnt="8">
        <dgm:presLayoutVars>
          <dgm:bulletEnabled val="1"/>
        </dgm:presLayoutVars>
      </dgm:prSet>
      <dgm:spPr/>
    </dgm:pt>
    <dgm:pt modelId="{318F19E0-B8DA-7843-B315-13B543E99682}" type="pres">
      <dgm:prSet presAssocID="{EDE97BDF-7323-49EE-A15D-781667FF0303}" presName="parSpace" presStyleCnt="0"/>
      <dgm:spPr/>
    </dgm:pt>
    <dgm:pt modelId="{2098DA2B-AEE6-3C40-9851-568FBCAE4B16}" type="pres">
      <dgm:prSet presAssocID="{01940BFF-B1C8-4607-9D9B-17E3316E2688}" presName="parTxOnly" presStyleLbl="node1" presStyleIdx="1" presStyleCnt="8">
        <dgm:presLayoutVars>
          <dgm:bulletEnabled val="1"/>
        </dgm:presLayoutVars>
      </dgm:prSet>
      <dgm:spPr/>
    </dgm:pt>
    <dgm:pt modelId="{6FE1F688-FCB3-B944-885C-E0868D6ED3EE}" type="pres">
      <dgm:prSet presAssocID="{2DE2444C-CB19-4DF9-BEDA-D4364E1C476A}" presName="parSpace" presStyleCnt="0"/>
      <dgm:spPr/>
    </dgm:pt>
    <dgm:pt modelId="{F1BCA434-201F-1E41-ADED-CF1537CACEA2}" type="pres">
      <dgm:prSet presAssocID="{A2D0C9C0-11E7-404D-BEE1-26B01277A47F}" presName="parTxOnly" presStyleLbl="node1" presStyleIdx="2" presStyleCnt="8">
        <dgm:presLayoutVars>
          <dgm:bulletEnabled val="1"/>
        </dgm:presLayoutVars>
      </dgm:prSet>
      <dgm:spPr/>
    </dgm:pt>
    <dgm:pt modelId="{1E3D23A4-8A6E-4043-8199-A87E1CD42FFB}" type="pres">
      <dgm:prSet presAssocID="{5F8C9991-ADE8-485C-8B11-D928E0F75288}" presName="parSpace" presStyleCnt="0"/>
      <dgm:spPr/>
    </dgm:pt>
    <dgm:pt modelId="{CBDDBCD8-0D91-1742-BC6E-C33D7F309C0B}" type="pres">
      <dgm:prSet presAssocID="{726E65C3-1AEE-45B4-9412-3BA25982CA56}" presName="parTxOnly" presStyleLbl="node1" presStyleIdx="3" presStyleCnt="8">
        <dgm:presLayoutVars>
          <dgm:bulletEnabled val="1"/>
        </dgm:presLayoutVars>
      </dgm:prSet>
      <dgm:spPr/>
    </dgm:pt>
    <dgm:pt modelId="{5E6E966F-5820-044D-9A26-81F696963E3C}" type="pres">
      <dgm:prSet presAssocID="{CF9F61AA-E67D-40F0-B008-786BF9C7769E}" presName="parSpace" presStyleCnt="0"/>
      <dgm:spPr/>
    </dgm:pt>
    <dgm:pt modelId="{B380CC69-7735-AF42-9503-393C078D7765}" type="pres">
      <dgm:prSet presAssocID="{BC8644FE-A30F-5B4A-8D4A-DB8130921638}" presName="parTxOnly" presStyleLbl="node1" presStyleIdx="4" presStyleCnt="8">
        <dgm:presLayoutVars>
          <dgm:bulletEnabled val="1"/>
        </dgm:presLayoutVars>
      </dgm:prSet>
      <dgm:spPr/>
    </dgm:pt>
    <dgm:pt modelId="{8DB89799-AA04-9A41-8275-3676E820CDFE}" type="pres">
      <dgm:prSet presAssocID="{E79264BE-3DD9-9C42-B86C-D70D2A66B513}" presName="parSpace" presStyleCnt="0"/>
      <dgm:spPr/>
    </dgm:pt>
    <dgm:pt modelId="{F2072F03-3E02-5642-BDBB-44E6EBF62E1A}" type="pres">
      <dgm:prSet presAssocID="{2C5D6335-BBCF-4EB1-8782-FA921F377784}" presName="parTxOnly" presStyleLbl="node1" presStyleIdx="5" presStyleCnt="8">
        <dgm:presLayoutVars>
          <dgm:bulletEnabled val="1"/>
        </dgm:presLayoutVars>
      </dgm:prSet>
      <dgm:spPr/>
    </dgm:pt>
    <dgm:pt modelId="{C0B5D87C-052C-AE4C-8862-E1C27C458652}" type="pres">
      <dgm:prSet presAssocID="{DDB287C4-20A4-418C-9A9D-8B8382B419C5}" presName="parSpace" presStyleCnt="0"/>
      <dgm:spPr/>
    </dgm:pt>
    <dgm:pt modelId="{3DB18A5D-6075-424C-9C2E-4FFB9385282F}" type="pres">
      <dgm:prSet presAssocID="{875B9717-F413-409A-B35D-64ACC9841EBD}" presName="parTxOnly" presStyleLbl="node1" presStyleIdx="6" presStyleCnt="8">
        <dgm:presLayoutVars>
          <dgm:bulletEnabled val="1"/>
        </dgm:presLayoutVars>
      </dgm:prSet>
      <dgm:spPr/>
    </dgm:pt>
    <dgm:pt modelId="{D347BEE5-B798-A848-8FB9-57137AC75C31}" type="pres">
      <dgm:prSet presAssocID="{F7DA8E39-B8BF-4D8F-8E27-47B6C4E212AC}" presName="parSpace" presStyleCnt="0"/>
      <dgm:spPr/>
    </dgm:pt>
    <dgm:pt modelId="{8924B5F0-475C-424C-B8FD-F53C3DD330D5}" type="pres">
      <dgm:prSet presAssocID="{2503E113-333B-46ED-9D44-294D7B16E0AE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F6172311-4F72-4159-9A61-1365963EB4E3}" srcId="{944AF2E9-C2C7-448B-BFB2-12424F288AA1}" destId="{2503E113-333B-46ED-9D44-294D7B16E0AE}" srcOrd="7" destOrd="0" parTransId="{22D92794-315C-4347-94BD-AE83EB09AF10}" sibTransId="{8C628B72-5988-49FB-BD91-D715C9B20362}"/>
    <dgm:cxn modelId="{C899281B-26A7-E644-8836-06612012B43F}" type="presOf" srcId="{BC8644FE-A30F-5B4A-8D4A-DB8130921638}" destId="{B380CC69-7735-AF42-9503-393C078D7765}" srcOrd="0" destOrd="0" presId="urn:microsoft.com/office/officeart/2005/8/layout/hChevron3"/>
    <dgm:cxn modelId="{D0F12C5E-7DE9-8947-8D26-DC5EA50299E2}" type="presOf" srcId="{01940BFF-B1C8-4607-9D9B-17E3316E2688}" destId="{2098DA2B-AEE6-3C40-9851-568FBCAE4B16}" srcOrd="0" destOrd="0" presId="urn:microsoft.com/office/officeart/2005/8/layout/hChevron3"/>
    <dgm:cxn modelId="{901A4764-FF8A-FA4A-928C-D406375A4993}" type="presOf" srcId="{3CC8831B-E0E1-4C0B-994B-24FE36305E3B}" destId="{D823DBD8-ECC5-414D-84F7-15F1F1DD2980}" srcOrd="0" destOrd="0" presId="urn:microsoft.com/office/officeart/2005/8/layout/hChevron3"/>
    <dgm:cxn modelId="{B9D85D74-792A-3F40-AB8C-2236DC97A038}" type="presOf" srcId="{A2D0C9C0-11E7-404D-BEE1-26B01277A47F}" destId="{F1BCA434-201F-1E41-ADED-CF1537CACEA2}" srcOrd="0" destOrd="0" presId="urn:microsoft.com/office/officeart/2005/8/layout/hChevron3"/>
    <dgm:cxn modelId="{63BAB178-FB02-DF4D-9AD1-41878DBC9133}" type="presOf" srcId="{2503E113-333B-46ED-9D44-294D7B16E0AE}" destId="{8924B5F0-475C-424C-B8FD-F53C3DD330D5}" srcOrd="0" destOrd="0" presId="urn:microsoft.com/office/officeart/2005/8/layout/hChevron3"/>
    <dgm:cxn modelId="{5457A88E-BF79-D34F-9F64-6961D46B130E}" type="presOf" srcId="{875B9717-F413-409A-B35D-64ACC9841EBD}" destId="{3DB18A5D-6075-424C-9C2E-4FFB9385282F}" srcOrd="0" destOrd="0" presId="urn:microsoft.com/office/officeart/2005/8/layout/hChevron3"/>
    <dgm:cxn modelId="{2FB25B9B-D23F-8C44-9C8A-9080C5056828}" type="presOf" srcId="{944AF2E9-C2C7-448B-BFB2-12424F288AA1}" destId="{2C00392E-1410-F848-8C10-6F7462E14917}" srcOrd="0" destOrd="0" presId="urn:microsoft.com/office/officeart/2005/8/layout/hChevron3"/>
    <dgm:cxn modelId="{F34C849F-B120-442B-97A9-53E4F25B641F}" srcId="{944AF2E9-C2C7-448B-BFB2-12424F288AA1}" destId="{3CC8831B-E0E1-4C0B-994B-24FE36305E3B}" srcOrd="0" destOrd="0" parTransId="{09C7FE9E-C39B-4923-88B2-3C209627F94E}" sibTransId="{EDE97BDF-7323-49EE-A15D-781667FF0303}"/>
    <dgm:cxn modelId="{4511BDA3-CC74-413C-A322-4D474772FE78}" srcId="{944AF2E9-C2C7-448B-BFB2-12424F288AA1}" destId="{726E65C3-1AEE-45B4-9412-3BA25982CA56}" srcOrd="3" destOrd="0" parTransId="{F2FD8701-23BE-47A1-AA1A-FFC23560011B}" sibTransId="{CF9F61AA-E67D-40F0-B008-786BF9C7769E}"/>
    <dgm:cxn modelId="{E10A62AA-EE57-E84C-BB1C-F19C569F8246}" type="presOf" srcId="{726E65C3-1AEE-45B4-9412-3BA25982CA56}" destId="{CBDDBCD8-0D91-1742-BC6E-C33D7F309C0B}" srcOrd="0" destOrd="0" presId="urn:microsoft.com/office/officeart/2005/8/layout/hChevron3"/>
    <dgm:cxn modelId="{80A36BC6-214F-4622-A818-C050D8D8D116}" srcId="{944AF2E9-C2C7-448B-BFB2-12424F288AA1}" destId="{A2D0C9C0-11E7-404D-BEE1-26B01277A47F}" srcOrd="2" destOrd="0" parTransId="{F14B3BDC-4449-4CEE-BBD4-33F097A695DA}" sibTransId="{5F8C9991-ADE8-485C-8B11-D928E0F75288}"/>
    <dgm:cxn modelId="{BEDCD4D7-BBDD-054E-A6F4-94CDF031278B}" type="presOf" srcId="{2C5D6335-BBCF-4EB1-8782-FA921F377784}" destId="{F2072F03-3E02-5642-BDBB-44E6EBF62E1A}" srcOrd="0" destOrd="0" presId="urn:microsoft.com/office/officeart/2005/8/layout/hChevron3"/>
    <dgm:cxn modelId="{822720D8-93B9-46D2-BD46-74F812743B07}" srcId="{944AF2E9-C2C7-448B-BFB2-12424F288AA1}" destId="{2C5D6335-BBCF-4EB1-8782-FA921F377784}" srcOrd="5" destOrd="0" parTransId="{4C093138-CC01-4D31-9A89-110D9F181644}" sibTransId="{DDB287C4-20A4-418C-9A9D-8B8382B419C5}"/>
    <dgm:cxn modelId="{40AC80E3-8830-4A71-BCF3-15B8187FABE3}" srcId="{944AF2E9-C2C7-448B-BFB2-12424F288AA1}" destId="{01940BFF-B1C8-4607-9D9B-17E3316E2688}" srcOrd="1" destOrd="0" parTransId="{A9116A16-3111-45DE-8DDB-B2AC75581E9C}" sibTransId="{2DE2444C-CB19-4DF9-BEDA-D4364E1C476A}"/>
    <dgm:cxn modelId="{578BD1EB-C82B-264D-A41B-B7B00445B286}" srcId="{944AF2E9-C2C7-448B-BFB2-12424F288AA1}" destId="{BC8644FE-A30F-5B4A-8D4A-DB8130921638}" srcOrd="4" destOrd="0" parTransId="{492BD1E7-AE1A-3F48-85AC-8329135F9671}" sibTransId="{E79264BE-3DD9-9C42-B86C-D70D2A66B513}"/>
    <dgm:cxn modelId="{A3D9CDFE-D945-462E-AB85-644AB476F112}" srcId="{944AF2E9-C2C7-448B-BFB2-12424F288AA1}" destId="{875B9717-F413-409A-B35D-64ACC9841EBD}" srcOrd="6" destOrd="0" parTransId="{EDB56189-DF31-48A3-9E6E-F0C97A993638}" sibTransId="{F7DA8E39-B8BF-4D8F-8E27-47B6C4E212AC}"/>
    <dgm:cxn modelId="{8C262F94-08FD-A646-88AD-D5732D8A36D5}" type="presParOf" srcId="{2C00392E-1410-F848-8C10-6F7462E14917}" destId="{D823DBD8-ECC5-414D-84F7-15F1F1DD2980}" srcOrd="0" destOrd="0" presId="urn:microsoft.com/office/officeart/2005/8/layout/hChevron3"/>
    <dgm:cxn modelId="{20D23A5C-E861-124F-B730-30CC1FC92E0A}" type="presParOf" srcId="{2C00392E-1410-F848-8C10-6F7462E14917}" destId="{318F19E0-B8DA-7843-B315-13B543E99682}" srcOrd="1" destOrd="0" presId="urn:microsoft.com/office/officeart/2005/8/layout/hChevron3"/>
    <dgm:cxn modelId="{53635041-6FE8-D041-B489-45D6EF0D33B9}" type="presParOf" srcId="{2C00392E-1410-F848-8C10-6F7462E14917}" destId="{2098DA2B-AEE6-3C40-9851-568FBCAE4B16}" srcOrd="2" destOrd="0" presId="urn:microsoft.com/office/officeart/2005/8/layout/hChevron3"/>
    <dgm:cxn modelId="{EC9CB3F6-99EA-3F47-9A18-9C3B3E622CC7}" type="presParOf" srcId="{2C00392E-1410-F848-8C10-6F7462E14917}" destId="{6FE1F688-FCB3-B944-885C-E0868D6ED3EE}" srcOrd="3" destOrd="0" presId="urn:microsoft.com/office/officeart/2005/8/layout/hChevron3"/>
    <dgm:cxn modelId="{805F5ED4-EE47-AE41-A376-470E35437BA3}" type="presParOf" srcId="{2C00392E-1410-F848-8C10-6F7462E14917}" destId="{F1BCA434-201F-1E41-ADED-CF1537CACEA2}" srcOrd="4" destOrd="0" presId="urn:microsoft.com/office/officeart/2005/8/layout/hChevron3"/>
    <dgm:cxn modelId="{F98D8849-E8B9-3F4A-BF11-C49AC9B5DA74}" type="presParOf" srcId="{2C00392E-1410-F848-8C10-6F7462E14917}" destId="{1E3D23A4-8A6E-4043-8199-A87E1CD42FFB}" srcOrd="5" destOrd="0" presId="urn:microsoft.com/office/officeart/2005/8/layout/hChevron3"/>
    <dgm:cxn modelId="{BD9746BC-8C8D-2A48-BFCC-70A40A03B1DE}" type="presParOf" srcId="{2C00392E-1410-F848-8C10-6F7462E14917}" destId="{CBDDBCD8-0D91-1742-BC6E-C33D7F309C0B}" srcOrd="6" destOrd="0" presId="urn:microsoft.com/office/officeart/2005/8/layout/hChevron3"/>
    <dgm:cxn modelId="{B2574C31-A835-B746-B365-8D2558B3866A}" type="presParOf" srcId="{2C00392E-1410-F848-8C10-6F7462E14917}" destId="{5E6E966F-5820-044D-9A26-81F696963E3C}" srcOrd="7" destOrd="0" presId="urn:microsoft.com/office/officeart/2005/8/layout/hChevron3"/>
    <dgm:cxn modelId="{236D964A-32AB-494C-A84A-7D58A076B26F}" type="presParOf" srcId="{2C00392E-1410-F848-8C10-6F7462E14917}" destId="{B380CC69-7735-AF42-9503-393C078D7765}" srcOrd="8" destOrd="0" presId="urn:microsoft.com/office/officeart/2005/8/layout/hChevron3"/>
    <dgm:cxn modelId="{2C513200-1F89-7143-9F8B-AF3648FF4CF9}" type="presParOf" srcId="{2C00392E-1410-F848-8C10-6F7462E14917}" destId="{8DB89799-AA04-9A41-8275-3676E820CDFE}" srcOrd="9" destOrd="0" presId="urn:microsoft.com/office/officeart/2005/8/layout/hChevron3"/>
    <dgm:cxn modelId="{A96CE7B0-DDAB-B142-83ED-DD7C29021F4E}" type="presParOf" srcId="{2C00392E-1410-F848-8C10-6F7462E14917}" destId="{F2072F03-3E02-5642-BDBB-44E6EBF62E1A}" srcOrd="10" destOrd="0" presId="urn:microsoft.com/office/officeart/2005/8/layout/hChevron3"/>
    <dgm:cxn modelId="{DA58F21F-6010-3145-A10F-31B0276E2522}" type="presParOf" srcId="{2C00392E-1410-F848-8C10-6F7462E14917}" destId="{C0B5D87C-052C-AE4C-8862-E1C27C458652}" srcOrd="11" destOrd="0" presId="urn:microsoft.com/office/officeart/2005/8/layout/hChevron3"/>
    <dgm:cxn modelId="{BE322C88-65B2-364D-B14E-9A606BDECFB9}" type="presParOf" srcId="{2C00392E-1410-F848-8C10-6F7462E14917}" destId="{3DB18A5D-6075-424C-9C2E-4FFB9385282F}" srcOrd="12" destOrd="0" presId="urn:microsoft.com/office/officeart/2005/8/layout/hChevron3"/>
    <dgm:cxn modelId="{73515E07-3969-6341-86A4-14B5B7146EE8}" type="presParOf" srcId="{2C00392E-1410-F848-8C10-6F7462E14917}" destId="{D347BEE5-B798-A848-8FB9-57137AC75C31}" srcOrd="13" destOrd="0" presId="urn:microsoft.com/office/officeart/2005/8/layout/hChevron3"/>
    <dgm:cxn modelId="{801A48E2-4F69-B24F-B066-D58EC22FF82E}" type="presParOf" srcId="{2C00392E-1410-F848-8C10-6F7462E14917}" destId="{8924B5F0-475C-424C-B8FD-F53C3DD330D5}" srcOrd="14" destOrd="0" presId="urn:microsoft.com/office/officeart/2005/8/layout/hChevron3"/>
  </dgm:cxnLst>
  <dgm:bg>
    <a:noFill/>
  </dgm:bg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204284-1F7C-4D58-BC79-8C2DEE7E9FAF}">
      <dsp:nvSpPr>
        <dsp:cNvPr id="0" name=""/>
        <dsp:cNvSpPr/>
      </dsp:nvSpPr>
      <dsp:spPr>
        <a:xfrm>
          <a:off x="0" y="2476501"/>
          <a:ext cx="10939605" cy="428624"/>
        </a:xfrm>
        <a:prstGeom prst="homePlate">
          <a:avLst/>
        </a:prstGeom>
        <a:solidFill>
          <a:schemeClr val="accent5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9EF924A-339B-436A-9151-9C7B0B0377B9}">
      <dsp:nvSpPr>
        <dsp:cNvPr id="0" name=""/>
        <dsp:cNvSpPr/>
      </dsp:nvSpPr>
      <dsp:spPr>
        <a:xfrm rot="8100000">
          <a:off x="75987" y="654843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6B4BA4-33F0-43CE-A60E-B95E195AD5A9}">
      <dsp:nvSpPr>
        <dsp:cNvPr id="0" name=""/>
        <dsp:cNvSpPr/>
      </dsp:nvSpPr>
      <dsp:spPr>
        <a:xfrm>
          <a:off x="112239" y="691095"/>
          <a:ext cx="253823" cy="253823"/>
        </a:xfrm>
        <a:prstGeom prst="donut">
          <a:avLst/>
        </a:prstGeom>
        <a:solidFill>
          <a:schemeClr val="accent3">
            <a:alpha val="9000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82CF5D-A585-4990-846A-5EDBD19A9BDB}">
      <dsp:nvSpPr>
        <dsp:cNvPr id="0" name=""/>
        <dsp:cNvSpPr/>
      </dsp:nvSpPr>
      <dsp:spPr>
        <a:xfrm>
          <a:off x="469899" y="1097851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Council Appoints an election Manager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69899" y="1097851"/>
        <a:ext cx="1000711" cy="1592961"/>
      </dsp:txXfrm>
    </dsp:sp>
    <dsp:sp modelId="{85C50C56-6DC8-4C47-8DBC-4FD6B1554AA4}">
      <dsp:nvSpPr>
        <dsp:cNvPr id="0" name=""/>
        <dsp:cNvSpPr/>
      </dsp:nvSpPr>
      <dsp:spPr>
        <a:xfrm>
          <a:off x="469899" y="538162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rtlCol="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100" b="1" i="0" u="none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Latest by the August 2021 Council meeting</a:t>
          </a:r>
          <a:endParaRPr lang="en-GB" sz="1100" kern="1200" noProof="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69899" y="538162"/>
        <a:ext cx="1000711" cy="559689"/>
      </dsp:txXfrm>
    </dsp:sp>
    <dsp:sp modelId="{4F322B1B-F357-4BCD-BF34-8A0D705A1CE7}">
      <dsp:nvSpPr>
        <dsp:cNvPr id="0" name=""/>
        <dsp:cNvSpPr/>
      </dsp:nvSpPr>
      <dsp:spPr>
        <a:xfrm>
          <a:off x="239151" y="1097851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727168-E825-43C1-AF50-41E115F59C0C}">
      <dsp:nvSpPr>
        <dsp:cNvPr id="0" name=""/>
        <dsp:cNvSpPr/>
      </dsp:nvSpPr>
      <dsp:spPr>
        <a:xfrm>
          <a:off x="246712" y="2640440"/>
          <a:ext cx="83069" cy="100744"/>
        </a:xfrm>
        <a:prstGeom prst="ellipse">
          <a:avLst/>
        </a:prstGeom>
        <a:solidFill>
          <a:schemeClr val="accent3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958C60-806C-AE4A-8742-00458E68498E}">
      <dsp:nvSpPr>
        <dsp:cNvPr id="0" name=""/>
        <dsp:cNvSpPr/>
      </dsp:nvSpPr>
      <dsp:spPr>
        <a:xfrm rot="18900000">
          <a:off x="803725" y="4400455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6A3139E-5945-D546-9E03-29FDC2571815}">
      <dsp:nvSpPr>
        <dsp:cNvPr id="0" name=""/>
        <dsp:cNvSpPr/>
      </dsp:nvSpPr>
      <dsp:spPr>
        <a:xfrm>
          <a:off x="839977" y="4436707"/>
          <a:ext cx="253823" cy="253823"/>
        </a:xfrm>
        <a:prstGeom prst="ellipse">
          <a:avLst/>
        </a:prstGeom>
        <a:solidFill>
          <a:schemeClr val="accent6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3EC53B-B01E-A742-8F87-F4695283965D}">
      <dsp:nvSpPr>
        <dsp:cNvPr id="0" name=""/>
        <dsp:cNvSpPr/>
      </dsp:nvSpPr>
      <dsp:spPr>
        <a:xfrm>
          <a:off x="1197637" y="2690813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ccNSO Council Election Webinar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197637" y="2690813"/>
        <a:ext cx="1000711" cy="1592961"/>
      </dsp:txXfrm>
    </dsp:sp>
    <dsp:sp modelId="{B00C5BE1-7461-BF40-92E7-E41A54A262D8}">
      <dsp:nvSpPr>
        <dsp:cNvPr id="0" name=""/>
        <dsp:cNvSpPr/>
      </dsp:nvSpPr>
      <dsp:spPr>
        <a:xfrm>
          <a:off x="1197637" y="4283774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Between Tue, 31 August and Thu, 2 Sept. 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197637" y="4283774"/>
        <a:ext cx="1000711" cy="559689"/>
      </dsp:txXfrm>
    </dsp:sp>
    <dsp:sp modelId="{6BF125E8-9BBD-C241-ABE7-85B1F3B3D59F}">
      <dsp:nvSpPr>
        <dsp:cNvPr id="0" name=""/>
        <dsp:cNvSpPr/>
      </dsp:nvSpPr>
      <dsp:spPr>
        <a:xfrm>
          <a:off x="966889" y="2690813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BF618D-7E48-174D-9E25-46E122D7958E}">
      <dsp:nvSpPr>
        <dsp:cNvPr id="0" name=""/>
        <dsp:cNvSpPr/>
      </dsp:nvSpPr>
      <dsp:spPr>
        <a:xfrm>
          <a:off x="974450" y="2640440"/>
          <a:ext cx="83069" cy="100744"/>
        </a:xfrm>
        <a:prstGeom prst="ellipse">
          <a:avLst/>
        </a:prstGeom>
        <a:solidFill>
          <a:schemeClr val="accent6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5CCFE6-4CE4-8945-8E5A-2570644CED3E}">
      <dsp:nvSpPr>
        <dsp:cNvPr id="0" name=""/>
        <dsp:cNvSpPr/>
      </dsp:nvSpPr>
      <dsp:spPr>
        <a:xfrm rot="8100000">
          <a:off x="1531463" y="654843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A9B4F6-26FD-1448-B677-B14100EAB0B8}">
      <dsp:nvSpPr>
        <dsp:cNvPr id="0" name=""/>
        <dsp:cNvSpPr/>
      </dsp:nvSpPr>
      <dsp:spPr>
        <a:xfrm>
          <a:off x="1567715" y="691095"/>
          <a:ext cx="253823" cy="253823"/>
        </a:xfrm>
        <a:prstGeom prst="ellipse">
          <a:avLst/>
        </a:prstGeom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56556E-D395-5246-9F05-CF325165195C}">
      <dsp:nvSpPr>
        <dsp:cNvPr id="0" name=""/>
        <dsp:cNvSpPr/>
      </dsp:nvSpPr>
      <dsp:spPr>
        <a:xfrm>
          <a:off x="1925375" y="1097851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E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start nominations</a:t>
          </a:r>
        </a:p>
      </dsp:txBody>
      <dsp:txXfrm>
        <a:off x="1925375" y="1097851"/>
        <a:ext cx="1000711" cy="1592961"/>
      </dsp:txXfrm>
    </dsp:sp>
    <dsp:sp modelId="{9E90952B-354C-BE43-B964-CE941DE09FB2}">
      <dsp:nvSpPr>
        <dsp:cNvPr id="0" name=""/>
        <dsp:cNvSpPr/>
      </dsp:nvSpPr>
      <dsp:spPr>
        <a:xfrm>
          <a:off x="1925375" y="538162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Wed, 15 Sept.  </a:t>
          </a:r>
        </a:p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(00:01 UTC)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925375" y="538162"/>
        <a:ext cx="1000711" cy="559689"/>
      </dsp:txXfrm>
    </dsp:sp>
    <dsp:sp modelId="{3E6A2E66-E85C-DB48-B168-A196FDBAECA8}">
      <dsp:nvSpPr>
        <dsp:cNvPr id="0" name=""/>
        <dsp:cNvSpPr/>
      </dsp:nvSpPr>
      <dsp:spPr>
        <a:xfrm>
          <a:off x="1694626" y="1097851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FA7931-7A94-6342-9E47-BA8E36A2B987}">
      <dsp:nvSpPr>
        <dsp:cNvPr id="0" name=""/>
        <dsp:cNvSpPr/>
      </dsp:nvSpPr>
      <dsp:spPr>
        <a:xfrm>
          <a:off x="1702188" y="2640440"/>
          <a:ext cx="83069" cy="100744"/>
        </a:xfrm>
        <a:prstGeom prst="ellipse">
          <a:avLst/>
        </a:prstGeom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1DDD12-2F10-4843-BF81-2790BC389043}">
      <dsp:nvSpPr>
        <dsp:cNvPr id="0" name=""/>
        <dsp:cNvSpPr/>
      </dsp:nvSpPr>
      <dsp:spPr>
        <a:xfrm rot="18900000">
          <a:off x="2259200" y="4400455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241B6F-ACD4-D84A-B212-E117A9735961}">
      <dsp:nvSpPr>
        <dsp:cNvPr id="0" name=""/>
        <dsp:cNvSpPr/>
      </dsp:nvSpPr>
      <dsp:spPr>
        <a:xfrm>
          <a:off x="2295453" y="4436707"/>
          <a:ext cx="253823" cy="253823"/>
        </a:xfrm>
        <a:prstGeom prst="ellipse">
          <a:avLst/>
        </a:prstGeom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26356ED-ADF0-E948-ABF0-3BB4244FAAB1}">
      <dsp:nvSpPr>
        <dsp:cNvPr id="0" name=""/>
        <dsp:cNvSpPr/>
      </dsp:nvSpPr>
      <dsp:spPr>
        <a:xfrm>
          <a:off x="2653112" y="2690813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BE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close nominations</a:t>
          </a:r>
        </a:p>
      </dsp:txBody>
      <dsp:txXfrm>
        <a:off x="2653112" y="2690813"/>
        <a:ext cx="1000711" cy="1592961"/>
      </dsp:txXfrm>
    </dsp:sp>
    <dsp:sp modelId="{2C7292CF-9AC3-724E-ACFB-3B83A1D7C9A9}">
      <dsp:nvSpPr>
        <dsp:cNvPr id="0" name=""/>
        <dsp:cNvSpPr/>
      </dsp:nvSpPr>
      <dsp:spPr>
        <a:xfrm>
          <a:off x="2653112" y="4283774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Wed, 6 October (23:59 UTC)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2653112" y="4283774"/>
        <a:ext cx="1000711" cy="559689"/>
      </dsp:txXfrm>
    </dsp:sp>
    <dsp:sp modelId="{34F24F30-9A85-4B42-9C48-B1F272B82720}">
      <dsp:nvSpPr>
        <dsp:cNvPr id="0" name=""/>
        <dsp:cNvSpPr/>
      </dsp:nvSpPr>
      <dsp:spPr>
        <a:xfrm>
          <a:off x="2422364" y="2690813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CE1C49-D23D-F944-941E-D5CE61C7808C}">
      <dsp:nvSpPr>
        <dsp:cNvPr id="0" name=""/>
        <dsp:cNvSpPr/>
      </dsp:nvSpPr>
      <dsp:spPr>
        <a:xfrm>
          <a:off x="2429926" y="2640440"/>
          <a:ext cx="83069" cy="100744"/>
        </a:xfrm>
        <a:prstGeom prst="ellipse">
          <a:avLst/>
        </a:prstGeom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E4B851-21EE-1D4C-8E92-53A330931E22}">
      <dsp:nvSpPr>
        <dsp:cNvPr id="0" name=""/>
        <dsp:cNvSpPr/>
      </dsp:nvSpPr>
      <dsp:spPr>
        <a:xfrm rot="8100000">
          <a:off x="2986938" y="654843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D2D145-B2C8-1148-8E57-E8738BF20F69}">
      <dsp:nvSpPr>
        <dsp:cNvPr id="0" name=""/>
        <dsp:cNvSpPr/>
      </dsp:nvSpPr>
      <dsp:spPr>
        <a:xfrm>
          <a:off x="3023190" y="691095"/>
          <a:ext cx="253823" cy="253823"/>
        </a:xfrm>
        <a:prstGeom prst="ellipse">
          <a:avLst/>
        </a:prstGeom>
        <a:solidFill>
          <a:schemeClr val="accent1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5A667E-0BDE-FF41-866D-5F4DE630EDF8}">
      <dsp:nvSpPr>
        <dsp:cNvPr id="0" name=""/>
        <dsp:cNvSpPr/>
      </dsp:nvSpPr>
      <dsp:spPr>
        <a:xfrm>
          <a:off x="3380850" y="1097851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acceptance nominations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380850" y="1097851"/>
        <a:ext cx="1000711" cy="1592961"/>
      </dsp:txXfrm>
    </dsp:sp>
    <dsp:sp modelId="{538383D6-2258-AF44-B6FB-EEE1D063954C}">
      <dsp:nvSpPr>
        <dsp:cNvPr id="0" name=""/>
        <dsp:cNvSpPr/>
      </dsp:nvSpPr>
      <dsp:spPr>
        <a:xfrm>
          <a:off x="3380850" y="538162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Fri, 15 October (23:59 UTC)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3380850" y="538162"/>
        <a:ext cx="1000711" cy="559689"/>
      </dsp:txXfrm>
    </dsp:sp>
    <dsp:sp modelId="{0A2699B4-CDEF-ED48-9AC6-F0EEED99BD27}">
      <dsp:nvSpPr>
        <dsp:cNvPr id="0" name=""/>
        <dsp:cNvSpPr/>
      </dsp:nvSpPr>
      <dsp:spPr>
        <a:xfrm>
          <a:off x="3150102" y="1097851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FCFE30-434B-864F-869F-A713E3605FAD}">
      <dsp:nvSpPr>
        <dsp:cNvPr id="0" name=""/>
        <dsp:cNvSpPr/>
      </dsp:nvSpPr>
      <dsp:spPr>
        <a:xfrm>
          <a:off x="3157663" y="2640440"/>
          <a:ext cx="83069" cy="100744"/>
        </a:xfrm>
        <a:prstGeom prst="ellipse">
          <a:avLst/>
        </a:prstGeom>
        <a:solidFill>
          <a:schemeClr val="accent1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BC0B60-20E8-0F43-AB3A-F49E604855A4}">
      <dsp:nvSpPr>
        <dsp:cNvPr id="0" name=""/>
        <dsp:cNvSpPr/>
      </dsp:nvSpPr>
      <dsp:spPr>
        <a:xfrm rot="18900000">
          <a:off x="3714676" y="4400455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C732F78-E557-C840-9E0F-594E115C964B}">
      <dsp:nvSpPr>
        <dsp:cNvPr id="0" name=""/>
        <dsp:cNvSpPr/>
      </dsp:nvSpPr>
      <dsp:spPr>
        <a:xfrm>
          <a:off x="3750928" y="4436707"/>
          <a:ext cx="253823" cy="253823"/>
        </a:xfrm>
        <a:prstGeom prst="ellipse">
          <a:avLst/>
        </a:prstGeom>
        <a:solidFill>
          <a:schemeClr val="accent6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147C7CC-6D20-F644-8895-8434EA774912}">
      <dsp:nvSpPr>
        <dsp:cNvPr id="0" name=""/>
        <dsp:cNvSpPr/>
      </dsp:nvSpPr>
      <dsp:spPr>
        <a:xfrm>
          <a:off x="4108588" y="2690813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candidate list.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108588" y="2690813"/>
        <a:ext cx="1000711" cy="1592961"/>
      </dsp:txXfrm>
    </dsp:sp>
    <dsp:sp modelId="{4208C0AB-8022-994E-AA1C-709D6F93D853}">
      <dsp:nvSpPr>
        <dsp:cNvPr id="0" name=""/>
        <dsp:cNvSpPr/>
      </dsp:nvSpPr>
      <dsp:spPr>
        <a:xfrm>
          <a:off x="4108588" y="4283774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Mo, 18 October (23:59 UTC)</a:t>
          </a:r>
          <a:endParaRPr lang="en-BE" sz="1100" b="0" i="0" u="none" kern="120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108588" y="4283774"/>
        <a:ext cx="1000711" cy="559689"/>
      </dsp:txXfrm>
    </dsp:sp>
    <dsp:sp modelId="{1B38A33D-A322-664D-A7B4-7DB699C75835}">
      <dsp:nvSpPr>
        <dsp:cNvPr id="0" name=""/>
        <dsp:cNvSpPr/>
      </dsp:nvSpPr>
      <dsp:spPr>
        <a:xfrm>
          <a:off x="3877840" y="2690813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EFACF6C-DFE6-D944-8B4B-81143C579358}">
      <dsp:nvSpPr>
        <dsp:cNvPr id="0" name=""/>
        <dsp:cNvSpPr/>
      </dsp:nvSpPr>
      <dsp:spPr>
        <a:xfrm>
          <a:off x="3885401" y="2640440"/>
          <a:ext cx="83069" cy="100744"/>
        </a:xfrm>
        <a:prstGeom prst="ellipse">
          <a:avLst/>
        </a:prstGeom>
        <a:solidFill>
          <a:schemeClr val="accent6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9DE096-B141-854B-ADE8-D1BFEE74B554}">
      <dsp:nvSpPr>
        <dsp:cNvPr id="0" name=""/>
        <dsp:cNvSpPr/>
      </dsp:nvSpPr>
      <dsp:spPr>
        <a:xfrm rot="8100000">
          <a:off x="4442414" y="654843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AD5CE3-23C8-0D47-B7F7-70A7C4DB7167}">
      <dsp:nvSpPr>
        <dsp:cNvPr id="0" name=""/>
        <dsp:cNvSpPr/>
      </dsp:nvSpPr>
      <dsp:spPr>
        <a:xfrm>
          <a:off x="4478666" y="691095"/>
          <a:ext cx="253823" cy="253823"/>
        </a:xfrm>
        <a:prstGeom prst="ellipse">
          <a:avLst/>
        </a:prstGeom>
        <a:solidFill>
          <a:schemeClr val="accent6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3C3BE4-6C0A-294F-B085-CA867917EEA6}">
      <dsp:nvSpPr>
        <dsp:cNvPr id="0" name=""/>
        <dsp:cNvSpPr/>
      </dsp:nvSpPr>
      <dsp:spPr>
        <a:xfrm>
          <a:off x="4836326" y="1097851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Question &amp; Answer session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836326" y="1097851"/>
        <a:ext cx="1000711" cy="1592961"/>
      </dsp:txXfrm>
    </dsp:sp>
    <dsp:sp modelId="{9C570862-4C40-B941-9207-D17BA7B80D8D}">
      <dsp:nvSpPr>
        <dsp:cNvPr id="0" name=""/>
        <dsp:cNvSpPr/>
      </dsp:nvSpPr>
      <dsp:spPr>
        <a:xfrm>
          <a:off x="4836326" y="538162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GB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ICANN72: Between 23 and 28 October ‘21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4836326" y="538162"/>
        <a:ext cx="1000711" cy="559689"/>
      </dsp:txXfrm>
    </dsp:sp>
    <dsp:sp modelId="{BB9AF158-901B-A749-A196-589DAD57E465}">
      <dsp:nvSpPr>
        <dsp:cNvPr id="0" name=""/>
        <dsp:cNvSpPr/>
      </dsp:nvSpPr>
      <dsp:spPr>
        <a:xfrm>
          <a:off x="4605577" y="1097851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CAB5FD-805B-BF44-A483-701EB13A44A2}">
      <dsp:nvSpPr>
        <dsp:cNvPr id="0" name=""/>
        <dsp:cNvSpPr/>
      </dsp:nvSpPr>
      <dsp:spPr>
        <a:xfrm>
          <a:off x="4613139" y="2640440"/>
          <a:ext cx="83069" cy="100744"/>
        </a:xfrm>
        <a:prstGeom prst="ellipse">
          <a:avLst/>
        </a:prstGeom>
        <a:solidFill>
          <a:schemeClr val="accent6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FA5862-7495-2E42-9E1C-9741A0AD35B5}">
      <dsp:nvSpPr>
        <dsp:cNvPr id="0" name=""/>
        <dsp:cNvSpPr/>
      </dsp:nvSpPr>
      <dsp:spPr>
        <a:xfrm rot="18900000">
          <a:off x="5170151" y="4400455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DFAD27-D2D2-6C4E-AAE2-6EFA160344F9}">
      <dsp:nvSpPr>
        <dsp:cNvPr id="0" name=""/>
        <dsp:cNvSpPr/>
      </dsp:nvSpPr>
      <dsp:spPr>
        <a:xfrm>
          <a:off x="5206403" y="4436707"/>
          <a:ext cx="253823" cy="253823"/>
        </a:xfrm>
        <a:prstGeom prst="ellipse">
          <a:avLst/>
        </a:prstGeom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C97EB8-28CF-9743-ADA1-9E1F4502DEEB}">
      <dsp:nvSpPr>
        <dsp:cNvPr id="0" name=""/>
        <dsp:cNvSpPr/>
      </dsp:nvSpPr>
      <dsp:spPr>
        <a:xfrm>
          <a:off x="5564063" y="2690813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start elections, if any (first round)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564063" y="2690813"/>
        <a:ext cx="1000711" cy="1592961"/>
      </dsp:txXfrm>
    </dsp:sp>
    <dsp:sp modelId="{658F18EB-560E-034D-A29A-0B4E60D9A9C5}">
      <dsp:nvSpPr>
        <dsp:cNvPr id="0" name=""/>
        <dsp:cNvSpPr/>
      </dsp:nvSpPr>
      <dsp:spPr>
        <a:xfrm>
          <a:off x="5564063" y="4283774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Wed, 10 November (00:01 UTC)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5564063" y="4283774"/>
        <a:ext cx="1000711" cy="559689"/>
      </dsp:txXfrm>
    </dsp:sp>
    <dsp:sp modelId="{2ACE5D32-F532-5D43-88D1-011BA910113E}">
      <dsp:nvSpPr>
        <dsp:cNvPr id="0" name=""/>
        <dsp:cNvSpPr/>
      </dsp:nvSpPr>
      <dsp:spPr>
        <a:xfrm>
          <a:off x="5333315" y="2690813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624A3E7-84F7-1A45-9816-CE948D1CFA7B}">
      <dsp:nvSpPr>
        <dsp:cNvPr id="0" name=""/>
        <dsp:cNvSpPr/>
      </dsp:nvSpPr>
      <dsp:spPr>
        <a:xfrm>
          <a:off x="5340877" y="2640440"/>
          <a:ext cx="83069" cy="100744"/>
        </a:xfrm>
        <a:prstGeom prst="ellipse">
          <a:avLst/>
        </a:prstGeom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28AD5E-7731-A24D-A624-1C37C38249E6}">
      <dsp:nvSpPr>
        <dsp:cNvPr id="0" name=""/>
        <dsp:cNvSpPr/>
      </dsp:nvSpPr>
      <dsp:spPr>
        <a:xfrm rot="8100000">
          <a:off x="5897889" y="654843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B011B3-033E-6543-8A20-B12A6811A5D7}">
      <dsp:nvSpPr>
        <dsp:cNvPr id="0" name=""/>
        <dsp:cNvSpPr/>
      </dsp:nvSpPr>
      <dsp:spPr>
        <a:xfrm>
          <a:off x="5934141" y="691095"/>
          <a:ext cx="253823" cy="253823"/>
        </a:xfrm>
        <a:prstGeom prst="ellipse">
          <a:avLst/>
        </a:prstGeom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9E69A6-2A14-624E-BFAC-41ECD2AD1F9E}">
      <dsp:nvSpPr>
        <dsp:cNvPr id="0" name=""/>
        <dsp:cNvSpPr/>
      </dsp:nvSpPr>
      <dsp:spPr>
        <a:xfrm>
          <a:off x="6291801" y="1097851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Voting (if any) closes. 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291801" y="1097851"/>
        <a:ext cx="1000711" cy="1592961"/>
      </dsp:txXfrm>
    </dsp:sp>
    <dsp:sp modelId="{D2BDEF28-92E5-B849-B3E3-22B7B0287821}">
      <dsp:nvSpPr>
        <dsp:cNvPr id="0" name=""/>
        <dsp:cNvSpPr/>
      </dsp:nvSpPr>
      <dsp:spPr>
        <a:xfrm>
          <a:off x="6291801" y="538162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Wed, 24 November (23:59 UTC)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291801" y="538162"/>
        <a:ext cx="1000711" cy="559689"/>
      </dsp:txXfrm>
    </dsp:sp>
    <dsp:sp modelId="{D5B40795-0585-C743-8200-D08DB7EBD27C}">
      <dsp:nvSpPr>
        <dsp:cNvPr id="0" name=""/>
        <dsp:cNvSpPr/>
      </dsp:nvSpPr>
      <dsp:spPr>
        <a:xfrm>
          <a:off x="6061053" y="1097851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686381C-3707-5440-8A48-7B61EE040940}">
      <dsp:nvSpPr>
        <dsp:cNvPr id="0" name=""/>
        <dsp:cNvSpPr/>
      </dsp:nvSpPr>
      <dsp:spPr>
        <a:xfrm>
          <a:off x="6068614" y="2640440"/>
          <a:ext cx="83069" cy="100744"/>
        </a:xfrm>
        <a:prstGeom prst="ellipse">
          <a:avLst/>
        </a:prstGeom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610C264-07C8-9F45-9CF9-971D6F613F09}">
      <dsp:nvSpPr>
        <dsp:cNvPr id="0" name=""/>
        <dsp:cNvSpPr/>
      </dsp:nvSpPr>
      <dsp:spPr>
        <a:xfrm rot="18900000">
          <a:off x="6625627" y="4400455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CDE23E-212C-2B4F-875F-592C4E399B7F}">
      <dsp:nvSpPr>
        <dsp:cNvPr id="0" name=""/>
        <dsp:cNvSpPr/>
      </dsp:nvSpPr>
      <dsp:spPr>
        <a:xfrm>
          <a:off x="6661879" y="4436707"/>
          <a:ext cx="253823" cy="253823"/>
        </a:xfrm>
        <a:prstGeom prst="ellipse">
          <a:avLst/>
        </a:prstGeom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459065-1AC9-A749-9C75-D1C1945BDA2D}">
      <dsp:nvSpPr>
        <dsp:cNvPr id="0" name=""/>
        <dsp:cNvSpPr/>
      </dsp:nvSpPr>
      <dsp:spPr>
        <a:xfrm>
          <a:off x="7019539" y="2690813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Start run-off elections, if any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019539" y="2690813"/>
        <a:ext cx="1000711" cy="1592961"/>
      </dsp:txXfrm>
    </dsp:sp>
    <dsp:sp modelId="{1493072C-056A-BF44-B75C-0267F7373CD4}">
      <dsp:nvSpPr>
        <dsp:cNvPr id="0" name=""/>
        <dsp:cNvSpPr/>
      </dsp:nvSpPr>
      <dsp:spPr>
        <a:xfrm>
          <a:off x="7019539" y="4283774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Thu, 25 November (00:01 UTC)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019539" y="4283774"/>
        <a:ext cx="1000711" cy="559689"/>
      </dsp:txXfrm>
    </dsp:sp>
    <dsp:sp modelId="{1D6C15B0-A2CE-F044-BDA1-5FB20222533F}">
      <dsp:nvSpPr>
        <dsp:cNvPr id="0" name=""/>
        <dsp:cNvSpPr/>
      </dsp:nvSpPr>
      <dsp:spPr>
        <a:xfrm>
          <a:off x="6788790" y="2690813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CED92-ABC1-AA44-8F17-7C55324049A3}">
      <dsp:nvSpPr>
        <dsp:cNvPr id="0" name=""/>
        <dsp:cNvSpPr/>
      </dsp:nvSpPr>
      <dsp:spPr>
        <a:xfrm>
          <a:off x="6796352" y="2640440"/>
          <a:ext cx="83069" cy="100744"/>
        </a:xfrm>
        <a:prstGeom prst="ellipse">
          <a:avLst/>
        </a:prstGeom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F5978D2-3016-4642-8378-1E61DA022376}">
      <dsp:nvSpPr>
        <dsp:cNvPr id="0" name=""/>
        <dsp:cNvSpPr/>
      </dsp:nvSpPr>
      <dsp:spPr>
        <a:xfrm rot="8100000">
          <a:off x="7353365" y="654843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8A1FB7-316D-694A-96CB-FBEBC65361B3}">
      <dsp:nvSpPr>
        <dsp:cNvPr id="0" name=""/>
        <dsp:cNvSpPr/>
      </dsp:nvSpPr>
      <dsp:spPr>
        <a:xfrm>
          <a:off x="7389617" y="691095"/>
          <a:ext cx="253823" cy="253823"/>
        </a:xfrm>
        <a:prstGeom prst="ellipse">
          <a:avLst/>
        </a:prstGeom>
        <a:solidFill>
          <a:schemeClr val="accent2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7FEE19-C574-C145-BAE6-8988530C7120}">
      <dsp:nvSpPr>
        <dsp:cNvPr id="0" name=""/>
        <dsp:cNvSpPr/>
      </dsp:nvSpPr>
      <dsp:spPr>
        <a:xfrm>
          <a:off x="7747277" y="1097851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End run-off elections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747277" y="1097851"/>
        <a:ext cx="1000711" cy="1592961"/>
      </dsp:txXfrm>
    </dsp:sp>
    <dsp:sp modelId="{D570A4F4-F37D-094E-84EC-0EBBD9C1ED58}">
      <dsp:nvSpPr>
        <dsp:cNvPr id="0" name=""/>
        <dsp:cNvSpPr/>
      </dsp:nvSpPr>
      <dsp:spPr>
        <a:xfrm>
          <a:off x="7747277" y="538162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Thu, 2 December (23:59 UTC)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7747277" y="538162"/>
        <a:ext cx="1000711" cy="559689"/>
      </dsp:txXfrm>
    </dsp:sp>
    <dsp:sp modelId="{EA99F56A-683D-584E-B19C-9BE7D1C0D4EA}">
      <dsp:nvSpPr>
        <dsp:cNvPr id="0" name=""/>
        <dsp:cNvSpPr/>
      </dsp:nvSpPr>
      <dsp:spPr>
        <a:xfrm>
          <a:off x="7516528" y="1097851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FD6A96-6018-3246-9F51-8D9D2E597E24}">
      <dsp:nvSpPr>
        <dsp:cNvPr id="0" name=""/>
        <dsp:cNvSpPr/>
      </dsp:nvSpPr>
      <dsp:spPr>
        <a:xfrm>
          <a:off x="7524090" y="2640440"/>
          <a:ext cx="83069" cy="100744"/>
        </a:xfrm>
        <a:prstGeom prst="ellipse">
          <a:avLst/>
        </a:prstGeom>
        <a:solidFill>
          <a:schemeClr val="accent2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182D9A4-73A5-5049-A949-2042E421AE78}">
      <dsp:nvSpPr>
        <dsp:cNvPr id="0" name=""/>
        <dsp:cNvSpPr/>
      </dsp:nvSpPr>
      <dsp:spPr>
        <a:xfrm rot="18900000">
          <a:off x="8081102" y="4400455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4FA769-12D6-EF4D-BF8E-C0DA943B02BF}">
      <dsp:nvSpPr>
        <dsp:cNvPr id="0" name=""/>
        <dsp:cNvSpPr/>
      </dsp:nvSpPr>
      <dsp:spPr>
        <a:xfrm>
          <a:off x="8117354" y="4436707"/>
          <a:ext cx="253823" cy="253823"/>
        </a:xfrm>
        <a:prstGeom prst="ellipse">
          <a:avLst/>
        </a:prstGeom>
        <a:solidFill>
          <a:schemeClr val="accent3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5D89449-0B00-C247-ADC2-0D8915B889D0}">
      <dsp:nvSpPr>
        <dsp:cNvPr id="0" name=""/>
        <dsp:cNvSpPr/>
      </dsp:nvSpPr>
      <dsp:spPr>
        <a:xfrm>
          <a:off x="8475014" y="2690813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election report to Council. 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8475014" y="2690813"/>
        <a:ext cx="1000711" cy="1592961"/>
      </dsp:txXfrm>
    </dsp:sp>
    <dsp:sp modelId="{1D7E8B47-E2E1-6D40-A80E-FC873925456F}">
      <dsp:nvSpPr>
        <dsp:cNvPr id="0" name=""/>
        <dsp:cNvSpPr/>
      </dsp:nvSpPr>
      <dsp:spPr>
        <a:xfrm>
          <a:off x="8475014" y="4283774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Wed, 8 December (23:59 UTC)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8475014" y="4283774"/>
        <a:ext cx="1000711" cy="559689"/>
      </dsp:txXfrm>
    </dsp:sp>
    <dsp:sp modelId="{D8B596CD-9415-C84C-AB0D-B82F2864B033}">
      <dsp:nvSpPr>
        <dsp:cNvPr id="0" name=""/>
        <dsp:cNvSpPr/>
      </dsp:nvSpPr>
      <dsp:spPr>
        <a:xfrm>
          <a:off x="8244266" y="2690813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CDF198-E0BE-254C-AF9C-31CB98E6128C}">
      <dsp:nvSpPr>
        <dsp:cNvPr id="0" name=""/>
        <dsp:cNvSpPr/>
      </dsp:nvSpPr>
      <dsp:spPr>
        <a:xfrm>
          <a:off x="8251828" y="2640440"/>
          <a:ext cx="83069" cy="100744"/>
        </a:xfrm>
        <a:prstGeom prst="ellipse">
          <a:avLst/>
        </a:prstGeom>
        <a:solidFill>
          <a:schemeClr val="bg2">
            <a:lumMod val="90000"/>
          </a:schemeClr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6442F4-4F71-4B41-BA5B-58840CBDCE7D}">
      <dsp:nvSpPr>
        <dsp:cNvPr id="0" name=""/>
        <dsp:cNvSpPr/>
      </dsp:nvSpPr>
      <dsp:spPr>
        <a:xfrm rot="8100000">
          <a:off x="8808840" y="654843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89557F-1E71-AB48-AE2E-3A8FB5D010BD}">
      <dsp:nvSpPr>
        <dsp:cNvPr id="0" name=""/>
        <dsp:cNvSpPr/>
      </dsp:nvSpPr>
      <dsp:spPr>
        <a:xfrm>
          <a:off x="8845092" y="691095"/>
          <a:ext cx="253823" cy="253823"/>
        </a:xfrm>
        <a:prstGeom prst="ellipse">
          <a:avLst/>
        </a:prstGeom>
        <a:solidFill>
          <a:schemeClr val="accent3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F9A6EB-A6C2-DF4D-83F2-299D48757AA8}">
      <dsp:nvSpPr>
        <dsp:cNvPr id="0" name=""/>
        <dsp:cNvSpPr/>
      </dsp:nvSpPr>
      <dsp:spPr>
        <a:xfrm>
          <a:off x="9202752" y="1097851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69850" rIns="69850" bIns="104775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Council adopts Election Report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9202752" y="1097851"/>
        <a:ext cx="1000711" cy="1592961"/>
      </dsp:txXfrm>
    </dsp:sp>
    <dsp:sp modelId="{CA7A3BA0-3230-184E-91A7-5907E28160C3}">
      <dsp:nvSpPr>
        <dsp:cNvPr id="0" name=""/>
        <dsp:cNvSpPr/>
      </dsp:nvSpPr>
      <dsp:spPr>
        <a:xfrm>
          <a:off x="9202752" y="538162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December 2021 Council meeting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9202752" y="538162"/>
        <a:ext cx="1000711" cy="559689"/>
      </dsp:txXfrm>
    </dsp:sp>
    <dsp:sp modelId="{D1B835D6-D587-A54C-A38A-781645469B79}">
      <dsp:nvSpPr>
        <dsp:cNvPr id="0" name=""/>
        <dsp:cNvSpPr/>
      </dsp:nvSpPr>
      <dsp:spPr>
        <a:xfrm>
          <a:off x="8972004" y="1097851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6FDAF7-A113-E047-B72D-D9C0F765579B}">
      <dsp:nvSpPr>
        <dsp:cNvPr id="0" name=""/>
        <dsp:cNvSpPr/>
      </dsp:nvSpPr>
      <dsp:spPr>
        <a:xfrm>
          <a:off x="8979565" y="2640440"/>
          <a:ext cx="83069" cy="100744"/>
        </a:xfrm>
        <a:prstGeom prst="ellipse">
          <a:avLst/>
        </a:prstGeom>
        <a:solidFill>
          <a:schemeClr val="bg2">
            <a:lumMod val="90000"/>
          </a:schemeClr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FBD7C6-D45F-4C4C-AD84-534DF025E360}">
      <dsp:nvSpPr>
        <dsp:cNvPr id="0" name=""/>
        <dsp:cNvSpPr/>
      </dsp:nvSpPr>
      <dsp:spPr>
        <a:xfrm rot="18900000">
          <a:off x="9536578" y="4400455"/>
          <a:ext cx="326327" cy="326327"/>
        </a:xfrm>
        <a:prstGeom prst="teardrop">
          <a:avLst>
            <a:gd name="adj" fmla="val 115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32F377-E5BC-DC44-BF97-5CA84F1783FF}">
      <dsp:nvSpPr>
        <dsp:cNvPr id="0" name=""/>
        <dsp:cNvSpPr/>
      </dsp:nvSpPr>
      <dsp:spPr>
        <a:xfrm>
          <a:off x="9572830" y="4436707"/>
          <a:ext cx="253823" cy="253823"/>
        </a:xfrm>
        <a:prstGeom prst="ellipse">
          <a:avLst/>
        </a:prstGeom>
        <a:solidFill>
          <a:schemeClr val="accent4">
            <a:alpha val="90000"/>
          </a:schemeClr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28C920-B29C-244A-A368-7662064ED865}">
      <dsp:nvSpPr>
        <dsp:cNvPr id="0" name=""/>
        <dsp:cNvSpPr/>
      </dsp:nvSpPr>
      <dsp:spPr>
        <a:xfrm>
          <a:off x="9930490" y="2690813"/>
          <a:ext cx="1000711" cy="159296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04775" rIns="0" bIns="69850" numCol="1" spcCol="1270" anchor="b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0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candidates take their seat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9930490" y="2690813"/>
        <a:ext cx="1000711" cy="1592961"/>
      </dsp:txXfrm>
    </dsp:sp>
    <dsp:sp modelId="{63A4B0A7-736E-5947-8ADC-FB2E05B8E9F6}">
      <dsp:nvSpPr>
        <dsp:cNvPr id="0" name=""/>
        <dsp:cNvSpPr/>
      </dsp:nvSpPr>
      <dsp:spPr>
        <a:xfrm>
          <a:off x="9930490" y="4283774"/>
          <a:ext cx="1000711" cy="5596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69850" bIns="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1100" b="1" i="0" u="none" kern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rPr>
            <a:t>March 2022</a:t>
          </a:r>
          <a:endParaRPr lang="en-BE" sz="1100" b="0" i="0" u="none" kern="1200" dirty="0">
            <a:latin typeface="Tahoma" panose="020B0604030504040204" pitchFamily="34" charset="0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9930490" y="4283774"/>
        <a:ext cx="1000711" cy="559689"/>
      </dsp:txXfrm>
    </dsp:sp>
    <dsp:sp modelId="{E30AF945-7A73-AB49-A3E5-F68648A38686}">
      <dsp:nvSpPr>
        <dsp:cNvPr id="0" name=""/>
        <dsp:cNvSpPr/>
      </dsp:nvSpPr>
      <dsp:spPr>
        <a:xfrm>
          <a:off x="9699741" y="2690813"/>
          <a:ext cx="0" cy="1592961"/>
        </a:xfrm>
        <a:prstGeom prst="line">
          <a:avLst/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AED04B3-47A3-0945-9A95-14394FF986A3}">
      <dsp:nvSpPr>
        <dsp:cNvPr id="0" name=""/>
        <dsp:cNvSpPr/>
      </dsp:nvSpPr>
      <dsp:spPr>
        <a:xfrm>
          <a:off x="9707303" y="2640440"/>
          <a:ext cx="83069" cy="100744"/>
        </a:xfrm>
        <a:prstGeom prst="ellipse">
          <a:avLst/>
        </a:prstGeom>
        <a:solidFill>
          <a:schemeClr val="accent4"/>
        </a:solidFill>
        <a:ln w="6350" cap="flat" cmpd="sng" algn="ctr">
          <a:solidFill>
            <a:schemeClr val="accent5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23DBD8-ECC5-414D-84F7-15F1F1DD2980}">
      <dsp:nvSpPr>
        <dsp:cNvPr id="0" name=""/>
        <dsp:cNvSpPr/>
      </dsp:nvSpPr>
      <dsp:spPr>
        <a:xfrm>
          <a:off x="5341" y="331602"/>
          <a:ext cx="1655897" cy="662358"/>
        </a:xfrm>
        <a:prstGeom prst="homePlate">
          <a:avLst/>
        </a:prstGeom>
        <a:solidFill>
          <a:schemeClr val="accent3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342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Appointment election manager</a:t>
          </a:r>
        </a:p>
      </dsp:txBody>
      <dsp:txXfrm>
        <a:off x="5341" y="331602"/>
        <a:ext cx="1490308" cy="662358"/>
      </dsp:txXfrm>
    </dsp:sp>
    <dsp:sp modelId="{2098DA2B-AEE6-3C40-9851-568FBCAE4B16}">
      <dsp:nvSpPr>
        <dsp:cNvPr id="0" name=""/>
        <dsp:cNvSpPr/>
      </dsp:nvSpPr>
      <dsp:spPr>
        <a:xfrm>
          <a:off x="1330059" y="331602"/>
          <a:ext cx="1655897" cy="662358"/>
        </a:xfrm>
        <a:prstGeom prst="chevron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Council</a:t>
          </a:r>
          <a:r>
            <a:rPr lang="en-US" sz="1300" b="0" kern="1200" baseline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 Election Webinar</a:t>
          </a:r>
          <a:endParaRPr lang="en-US" sz="1300" b="0" kern="1200">
            <a:solidFill>
              <a:schemeClr val="bg1"/>
            </a:solidFill>
            <a:latin typeface="+mn-lt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1661238" y="331602"/>
        <a:ext cx="993539" cy="662358"/>
      </dsp:txXfrm>
    </dsp:sp>
    <dsp:sp modelId="{F1BCA434-201F-1E41-ADED-CF1537CACEA2}">
      <dsp:nvSpPr>
        <dsp:cNvPr id="0" name=""/>
        <dsp:cNvSpPr/>
      </dsp:nvSpPr>
      <dsp:spPr>
        <a:xfrm>
          <a:off x="2654777" y="331602"/>
          <a:ext cx="1655897" cy="662358"/>
        </a:xfrm>
        <a:prstGeom prst="chevron">
          <a:avLst/>
        </a:prstGeom>
        <a:solidFill>
          <a:schemeClr val="accent2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Nominations &amp; secondings</a:t>
          </a:r>
        </a:p>
      </dsp:txBody>
      <dsp:txXfrm>
        <a:off x="2985956" y="331602"/>
        <a:ext cx="993539" cy="662358"/>
      </dsp:txXfrm>
    </dsp:sp>
    <dsp:sp modelId="{CBDDBCD8-0D91-1742-BC6E-C33D7F309C0B}">
      <dsp:nvSpPr>
        <dsp:cNvPr id="0" name=""/>
        <dsp:cNvSpPr/>
      </dsp:nvSpPr>
      <dsp:spPr>
        <a:xfrm>
          <a:off x="3979494" y="331602"/>
          <a:ext cx="1655897" cy="662358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Candidates accept nomination</a:t>
          </a:r>
        </a:p>
      </dsp:txBody>
      <dsp:txXfrm>
        <a:off x="4310673" y="331602"/>
        <a:ext cx="993539" cy="662358"/>
      </dsp:txXfrm>
    </dsp:sp>
    <dsp:sp modelId="{B380CC69-7735-AF42-9503-393C078D7765}">
      <dsp:nvSpPr>
        <dsp:cNvPr id="0" name=""/>
        <dsp:cNvSpPr/>
      </dsp:nvSpPr>
      <dsp:spPr>
        <a:xfrm>
          <a:off x="5304212" y="331602"/>
          <a:ext cx="1655897" cy="662358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Q&amp;A with the candidates</a:t>
          </a:r>
        </a:p>
      </dsp:txBody>
      <dsp:txXfrm>
        <a:off x="5635391" y="331602"/>
        <a:ext cx="993539" cy="662358"/>
      </dsp:txXfrm>
    </dsp:sp>
    <dsp:sp modelId="{F2072F03-3E02-5642-BDBB-44E6EBF62E1A}">
      <dsp:nvSpPr>
        <dsp:cNvPr id="0" name=""/>
        <dsp:cNvSpPr/>
      </dsp:nvSpPr>
      <dsp:spPr>
        <a:xfrm>
          <a:off x="6628930" y="331602"/>
          <a:ext cx="1655897" cy="662358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baseline="0" dirty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ccNSO members vote (if any)</a:t>
          </a:r>
          <a:endParaRPr lang="en-US" sz="1300" b="0" kern="1200" dirty="0">
            <a:solidFill>
              <a:schemeClr val="bg1"/>
            </a:solidFill>
            <a:latin typeface="+mn-lt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6960109" y="331602"/>
        <a:ext cx="993539" cy="662358"/>
      </dsp:txXfrm>
    </dsp:sp>
    <dsp:sp modelId="{3DB18A5D-6075-424C-9C2E-4FFB9385282F}">
      <dsp:nvSpPr>
        <dsp:cNvPr id="0" name=""/>
        <dsp:cNvSpPr/>
      </dsp:nvSpPr>
      <dsp:spPr>
        <a:xfrm>
          <a:off x="7953648" y="331602"/>
          <a:ext cx="1655897" cy="662358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Council</a:t>
          </a:r>
          <a:r>
            <a:rPr lang="en-US" sz="1300" b="0" kern="1200" baseline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 adopts election report</a:t>
          </a:r>
          <a:endParaRPr lang="en-US" sz="1300" b="0" kern="1200">
            <a:solidFill>
              <a:schemeClr val="bg1"/>
            </a:solidFill>
            <a:latin typeface="+mn-lt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8284827" y="331602"/>
        <a:ext cx="993539" cy="662358"/>
      </dsp:txXfrm>
    </dsp:sp>
    <dsp:sp modelId="{8924B5F0-475C-424C-B8FD-F53C3DD330D5}">
      <dsp:nvSpPr>
        <dsp:cNvPr id="0" name=""/>
        <dsp:cNvSpPr/>
      </dsp:nvSpPr>
      <dsp:spPr>
        <a:xfrm>
          <a:off x="9278366" y="331602"/>
          <a:ext cx="1655897" cy="662358"/>
        </a:xfrm>
        <a:prstGeom prst="chevron">
          <a:avLst/>
        </a:prstGeom>
        <a:solidFill>
          <a:schemeClr val="accent4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2007" tIns="34671" rIns="17336" bIns="34671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300" b="0" kern="1200" dirty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Appointed</a:t>
          </a:r>
          <a:r>
            <a:rPr lang="en-US" sz="1300" b="0" kern="1200" baseline="0" dirty="0">
              <a:solidFill>
                <a:schemeClr val="bg1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 candidates take their seat</a:t>
          </a:r>
          <a:endParaRPr lang="en-US" sz="1300" b="0" kern="1200" dirty="0">
            <a:solidFill>
              <a:schemeClr val="bg1"/>
            </a:solidFill>
            <a:latin typeface="+mn-lt"/>
            <a:ea typeface="Tahoma" panose="020B0604030504040204" pitchFamily="34" charset="0"/>
            <a:cs typeface="Tahoma" panose="020B0604030504040204" pitchFamily="34" charset="0"/>
          </a:endParaRPr>
        </a:p>
      </dsp:txBody>
      <dsp:txXfrm>
        <a:off x="9609545" y="331602"/>
        <a:ext cx="993539" cy="6623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7/3/layout/DropPinTimeline">
  <dgm:title val="Drop Pin Timeline"/>
  <dgm:desc val="Use to show a list of events in chronological order. An invisible box next to the pin contains the date and the description is immediately below. It can display a medium amount of text and medium length date format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">
    <dgm:varLst>
      <dgm:chMax/>
      <dgm:chPref/>
      <dgm:animLvl val="lvl"/>
    </dgm:varLst>
    <dgm:alg type="composite"/>
    <dgm:shape xmlns:r="http://schemas.openxmlformats.org/officeDocument/2006/relationships" r:blip="">
      <dgm:adjLst/>
    </dgm:shape>
    <dgm:constrLst>
      <dgm:constr type="w" for="ch" forName="divider" refType="w"/>
      <dgm:constr type="h" for="ch" forName="divider"/>
      <dgm:constr type="ctrY" for="ch" forName="divider" refType="h" fact="0.5"/>
      <dgm:constr type="l" for="ch" forName="divider"/>
      <dgm:constr type="w" for="ch" forName="nodes" refType="w"/>
      <dgm:constr type="h" for="ch" forName="nodes" refType="h" fact="0.8"/>
      <dgm:constr type="ctrY" for="ch" forName="nodes" refType="h" fact="0.5"/>
    </dgm:constrLst>
    <dgm:layoutNode name="divider" styleLbl="fgAcc1">
      <dgm:alg type="sp"/>
      <dgm:choose name="ArrowShape">
        <dgm:if name="ArrowShapeLTR" func="var" arg="dir" op="equ" val="norm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 w="19050">
                    <a:solidFill>
                      <a:srgbClr val="000000"/>
                    </a:solidFill>
                    <a:tailEnd type="triangle" w="lg" len="lg"/>
                  </a:ln>
                </dgm1612:spPr>
              </a:ext>
            </dgm:extLst>
          </dgm:shape>
        </dgm:if>
        <dgm:else name="ArrowShapeRTL">
          <dgm:shape xmlns:r="http://schemas.openxmlformats.org/officeDocument/2006/relationships" type="line" r:blip="" zOrderOff="-1">
            <dgm:adjLst/>
            <dgm:extLst>
              <a:ext uri="{B698B0E9-8C71-41B9-8309-B3DCBF30829C}">
                <dgm1612:spPr xmlns:dgm1612="http://schemas.microsoft.com/office/drawing/2016/12/diagram">
                  <a:ln>
                    <a:solidFill>
                      <a:srgbClr val="000000"/>
                    </a:solidFill>
                    <a:headEnd type="triangle" w="lg" len="lg"/>
                  </a:ln>
                </dgm1612:spPr>
              </a:ext>
            </dgm:extLst>
          </dgm:shape>
        </dgm:else>
      </dgm:choose>
      <dgm:presOf/>
      <dgm:constrLst/>
      <dgm:ruleLst/>
    </dgm:layoutNode>
    <dgm:layoutNode name="nodes">
      <dgm:varLst>
        <dgm:chMax/>
        <dgm:chPref/>
        <dgm:animLvl val="lvl"/>
      </dgm:varLst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constrLst>
        <dgm:constr type="primFontSz" for="des" forName="L1TextContainer" val="20"/>
        <dgm:constr type="primFontSz" for="des" forName="L2TextContainer" refType="primFontSz" refFor="des" refForName="L1TextContainer" op="equ" fact="0.75"/>
        <dgm:constr type="w" for="ch" forName="composite" refType="w"/>
        <dgm:constr type="h" for="ch" forName="composite" refType="h"/>
        <dgm:constr type="w" for="ch" forName="spaceBetweenRectangles" refType="w" refFor="ch" refForName="composite" fact="-0.5"/>
        <dgm:constr type="w" for="ch" ptType="sibTrans" op="equ"/>
        <dgm:constr type="primFontSz" for="des" forName="L1TextContainer" op="equ"/>
        <dgm:constr type="primFontSz" for="des" forName="L2TextContainer" op="equ"/>
        <dgm:constr type="primFontSz" for="des" forName="L1TextContainer1" val="20"/>
        <dgm:constr type="primFontSz" for="des" forName="L2TextContainer1" refType="primFontSz" refFor="des" refForName="L1TextContainer1" op="equ" fact="0.75"/>
        <dgm:constr type="w" for="ch" forName="composite1" refType="w"/>
        <dgm:constr type="h" for="ch" forName="composite1" refType="h"/>
        <dgm:constr type="w" for="ch" forName="spaceBetweenRectangles1" refType="w" refFor="ch" refForName="composite1" fact="0.28"/>
        <dgm:constr type="primFontSz" for="des" forName="L1TextContainer1" op="equ"/>
        <dgm:constr type="primFontSz" for="des" forName="L2TextContainer1" op="equ"/>
      </dgm:constrLst>
      <dgm:choose name="LayoutBasedOnCountOfNodes">
        <dgm:if name="LessThanOrEqualToTwoNodes" axis="ch" ptType="node" func="cnt" op="lte" val="2">
          <dgm:forEach name="nodesForEach1" axis="ch" ptType="node">
            <dgm:layoutNode name="composite1">
              <dgm:alg type="composite"/>
              <dgm:shape xmlns:r="http://schemas.openxmlformats.org/officeDocument/2006/relationships" r:blip="">
                <dgm:adjLst/>
              </dgm:shape>
              <dgm:choose name="CaseForLayoutDirection1">
                <dgm:if name="CaseForLayoutDirectionLTR1" func="var" arg="dir" op="equ" val="norm">
                  <dgm:choose name="CaseForPlacingNodesAboveAndBelowDividerLTR1">
                    <dgm:if name="CaseForPlacingNodeAboveDividerLTR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LTR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if>
                <dgm:else name="CaseForLayoutDirectionRTL1">
                  <dgm:choose name="CaseForPlacingNodesAboveAndBelowDividerRTL1">
                    <dgm:if name="CaseForPlacingNodeAboveDividerRTL1" axis="self" ptType="node" func="posOdd" op="equ" val="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t" for="ch" forName="DropPinPlaceHolder1" refType="h" fact="0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t" for="ch" forName="L2TextContainer1" refType="b" refFor="ch" refForName="DropPinPlaceHolder1"/>
                        <dgm:constr type="b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b" for="ch" forName="ConnectLine1" refType="h" fact="0.5"/>
                        <dgm:constr type="t" for="ch" forName="ConnectLine1" refType="b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.5"/>
                      </dgm:constrLst>
                    </dgm:if>
                    <dgm:else name="CaseForPlacingNodeBelowDividerRTL1">
                      <dgm:constrLst>
                        <dgm:constr type="w" for="ch" forName="ConnectorPoint1" refType="h" refFor="ch" refForName="DropPinPlaceHolder1" fact="0.18"/>
                        <dgm:constr type="h" for="ch" forName="ConnectorPoint1" refType="h" refFor="ch" refForName="DropPinPlaceHolder1" fact="0.18"/>
                        <dgm:constr type="ctrX" for="ch" forName="ConnectorPoint1" refType="ctrX" refFor="ch" refForName="ConnectLine1"/>
                        <dgm:constr type="ctrY" for="ch" forName="ConnectorPoint1" refType="h" fact="0.5"/>
                        <dgm:constr type="w" for="ch" forName="DropPinPlaceHolder1" refType="h" fact="0.13"/>
                        <dgm:constr type="h" for="ch" forName="DropPinPlaceHolder1" refType="h" fact="0.13"/>
                        <dgm:constr type="b" for="ch" forName="DropPinPlaceHolder1" refType="h"/>
                        <dgm:constr type="l" for="ch" forName="DropPinPlaceHolder1" refType="w" fact="0"/>
                        <dgm:constr type="w" for="ch" forName="L2TextContainer1" refType="w" fact="0.83"/>
                        <dgm:constr type="l" for="ch" forName="L2TextContainer1" refType="r" refFor="ch" refForName="DropPinPlaceHolder1"/>
                        <dgm:constr type="b" for="ch" forName="L2TextContainer1" refType="t" refFor="ch" refForName="DropPinPlaceHolder1"/>
                        <dgm:constr type="t" for="ch" forName="L2TextContainer1" refType="h" fact="0.5"/>
                        <dgm:constr type="w" for="ch" forName="L1TextContainer1" refType="w" fact="0.83"/>
                        <dgm:constr type="l" for="ch" forName="L1TextContainer1" refType="r" refFor="ch" refForName="DropPinPlaceHolder1"/>
                        <dgm:constr type="b" for="ch" forName="L1TextContainer1" refType="b" refFor="ch" refForName="DropPinPlaceHolder1"/>
                        <dgm:constr type="t" for="ch" forName="L1TextContainer1" refType="t" refFor="ch" refForName="DropPinPlaceHolder1"/>
                        <dgm:constr type="w" for="ch" forName="ConnectLine1"/>
                        <dgm:constr type="ctrX" for="ch" forName="ConnectLine1" refType="ctrX" refFor="ch" refForName="DropPinPlaceHolder1"/>
                        <dgm:constr type="t" for="ch" forName="ConnectLine1" refType="h" fact="0.5"/>
                        <dgm:constr type="b" for="ch" forName="ConnectLine1" refType="t" refFor="ch" refForName="DropPinPlaceHolder1"/>
                        <dgm:constr type="w" for="ch" forName="EmptyPlaceHolder1" refType="w"/>
                        <dgm:constr type="h" for="ch" forName="EmptyPlaceHolder1" refType="h" fact="0.5"/>
                        <dgm:constr type="t" for="ch" forName="EmptyPlaceHolder1" refType="h" fact="0"/>
                      </dgm:constrLst>
                    </dgm:else>
                  </dgm:choose>
                </dgm:else>
              </dgm:choose>
              <dgm:layoutNode name="ConnectorPoint1" styleLbl="lnNode1" moveWith="ConnectLine1">
                <dgm:alg type="sp"/>
                <dgm:shape xmlns:r="http://schemas.openxmlformats.org/officeDocument/2006/relationships" type="ellipse" r:blip="" zOrderOff="10">
                  <dgm:adjLst/>
                </dgm:shape>
                <dgm:presOf/>
                <dgm:constrLst>
                  <dgm:constr type="w" refType="h" op="equ"/>
                </dgm:constrLst>
              </dgm:layoutNode>
              <dgm:layoutNode name="DropPinPlaceHolder1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1" refType="w"/>
                  <dgm:constr type="h" for="ch" forName="DropPin1" refType="h"/>
                  <dgm:constr type="ctrX" for="ch" forName="DropPin1" refType="w" fact="0.5"/>
                  <dgm:constr type="ctrY" for="ch" forName="DropPin1" refType="h" fact="0.5"/>
                  <dgm:constr type="w" for="ch" forName="Ellipse1" refType="w" refFor="ch" refForName="DropPin1" fact="0.55"/>
                  <dgm:constr type="h" for="ch" forName="Ellipse1" refType="w" refFor="ch" refForName="DropPin1" fact="0.55"/>
                  <dgm:constr type="ctrX" for="ch" forName="Ellipse1" refType="ctrX" refFor="ch" refForName="DropPin1"/>
                  <dgm:constr type="ctrY" for="ch" forName="Ellipse1" refType="ctrY" refFor="ch" refForName="DropPin1"/>
                </dgm:constrLst>
                <dgm:layoutNode name="DropPin1" styleLbl="alignNode1">
                  <dgm:alg type="sp"/>
                  <dgm:choose name="CaseForPlacingTearDropAboveAndBelowDivider1">
                    <dgm:if name="CaseForPlacingTearDropAboveDivider1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1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1" styleLbl="fgAcc1" moveWith="DropPin1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1" styleLbl="revTx" moveWith="L1TextContainer">
                <dgm:varLst>
                  <dgm:bulletEnabled val="1"/>
                </dgm:varLst>
                <dgm:choose name="casesForTxtDirLogic1">
                  <dgm:if name="Name771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5"/>
                      <dgm:constr type="bMarg" refType="primFontSz" fact="0.75"/>
                    </dgm:constrLst>
                  </dgm:if>
                  <dgm:else name="Name881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1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1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1" axis="followSib" ptType="sibTrans" cnt="1">
              <dgm:layoutNode name="spaceBetweenRectangles1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if>
        <dgm:else name="MoreThanTwoNodes">
          <dgm:forEach name="nodesForEach" axis="ch" ptType="node">
            <dgm:layoutNode name="composite">
              <dgm:alg type="composite"/>
              <dgm:shape xmlns:r="http://schemas.openxmlformats.org/officeDocument/2006/relationships" r:blip="">
                <dgm:adjLst/>
              </dgm:shape>
              <dgm:choose name="CaseForLayoutDirection">
                <dgm:if name="CaseForLayoutDirectionLTR" func="var" arg="dir" op="equ" val="norm">
                  <dgm:choose name="CaseForPlacingNodesAboveAndBelowDividerLTR">
                    <dgm:if name="CaseForPlacingNodeAboveDividerLTR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LTR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ConnectLine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if>
                <dgm:else name="CaseForLayoutDirectionRTL">
                  <dgm:choose name="CaseForPlacingNodesAboveAndBelowDividerRTL">
                    <dgm:if name="CaseForPlacingNodeAboveDividerRTL" axis="self" ptType="node" func="posOdd" op="equ" val="1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t" for="ch" forName="DropPinPlaceHolder" refType="h" fact="0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t" for="ch" forName="L2TextContainer" refType="b" refFor="ch" refForName="DropPinPlaceHolder"/>
                        <dgm:constr type="b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b" for="ch" forName="ConnectLine" refType="h" fact="0.5"/>
                        <dgm:constr type="t" for="ch" forName="ConnectLine" refType="b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.5"/>
                      </dgm:constrLst>
                    </dgm:if>
                    <dgm:else name="CaseForPlacingNodeBelowDividerRTL">
                      <dgm:constrLst>
                        <dgm:constr type="w" for="ch" forName="ConnectorPoint" refType="h" refFor="ch" refForName="DropPinPlaceHolder" fact="0.18"/>
                        <dgm:constr type="h" for="ch" forName="ConnectorPoint" refType="h" refFor="ch" refForName="DropPinPlaceHolder" fact="0.18"/>
                        <dgm:constr type="ctrX" for="ch" forName="ConnectorPoint" refType="ctrX" refFor="ch" refForName="DropPinPlaceHolder"/>
                        <dgm:constr type="ctrY" for="ch" forName="ConnectorPoint" refType="h" fact="0.5"/>
                        <dgm:constr type="w" for="ch" forName="DropPinPlaceHolder" refType="h" fact="0.13"/>
                        <dgm:constr type="h" for="ch" forName="DropPinPlaceHolder" refType="h" fact="0.13"/>
                        <dgm:constr type="b" for="ch" forName="DropPinPlaceHolder" refType="h"/>
                        <dgm:constr type="l" for="ch" forName="DropPinPlaceHolder" refType="w" fact="0"/>
                        <dgm:constr type="w" for="ch" forName="L2TextContainer" refType="w" fact="0.83"/>
                        <dgm:constr type="l" for="ch" forName="L2TextContainer" refType="r" refFor="ch" refForName="DropPinPlaceHolder"/>
                        <dgm:constr type="b" for="ch" forName="L2TextContainer" refType="t" refFor="ch" refForName="DropPinPlaceHolder"/>
                        <dgm:constr type="t" for="ch" forName="L2TextContainer" refType="h" fact="0.5"/>
                        <dgm:constr type="w" for="ch" forName="L1TextContainer" refType="w" fact="0.83"/>
                        <dgm:constr type="l" for="ch" forName="L1TextContainer" refType="r" refFor="ch" refForName="DropPinPlaceHolder"/>
                        <dgm:constr type="b" for="ch" forName="L1TextContainer" refType="b" refFor="ch" refForName="DropPinPlaceHolder"/>
                        <dgm:constr type="t" for="ch" forName="L1TextContainer" refType="t" refFor="ch" refForName="DropPinPlaceHolder"/>
                        <dgm:constr type="w" for="ch" forName="ConnectLine"/>
                        <dgm:constr type="ctrX" for="ch" forName="ConnectLine" refType="ctrX" refFor="ch" refForName="DropPinPlaceHolder"/>
                        <dgm:constr type="t" for="ch" forName="ConnectLine" refType="h" fact="0.5"/>
                        <dgm:constr type="b" for="ch" forName="ConnectLine" refType="t" refFor="ch" refForName="DropPinPlaceHolder"/>
                        <dgm:constr type="w" for="ch" forName="EmptyPlaceHolder" refType="w"/>
                        <dgm:constr type="h" for="ch" forName="EmptyPlaceHolder" refType="h" fact="0.5"/>
                        <dgm:constr type="t" for="ch" forName="EmptyPlaceHolder" refType="h" fact="0"/>
                      </dgm:constrLst>
                    </dgm:else>
                  </dgm:choose>
                </dgm:else>
              </dgm:choose>
              <dgm:layoutNode name="ConnectorPoint" styleLbl="lnNode1" moveWith="ConnectLine">
                <dgm:alg type="sp"/>
                <dgm:shape xmlns:r="http://schemas.openxmlformats.org/officeDocument/2006/relationships" type="ellipse" r:blip="" zOrderOff="10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6350"/>
                      </dgm1612:spPr>
                    </a:ext>
                  </dgm:extLst>
                </dgm:shape>
                <dgm:presOf/>
                <dgm:constrLst>
                  <dgm:constr type="w" refType="h" op="equ"/>
                </dgm:constrLst>
              </dgm:layoutNode>
              <dgm:layoutNode name="DropPinPlaceHolder">
                <dgm:alg type="composite"/>
                <dgm:shape xmlns:r="http://schemas.openxmlformats.org/officeDocument/2006/relationships" r:blip="">
                  <dgm:adjLst/>
                </dgm:shape>
                <dgm:constrLst>
                  <dgm:constr type="w" for="ch" forName="DropPin" refType="w"/>
                  <dgm:constr type="h" for="ch" forName="DropPin" refType="h"/>
                  <dgm:constr type="ctrX" for="ch" forName="DropPin" refType="w" fact="0.5"/>
                  <dgm:constr type="ctrY" for="ch" forName="DropPin" refType="h" fact="0.5"/>
                  <dgm:constr type="w" for="ch" forName="Ellipse" refType="w" refFor="ch" refForName="DropPin" fact="0.55"/>
                  <dgm:constr type="h" for="ch" forName="Ellipse" refType="w" refFor="ch" refForName="DropPin" fact="0.55"/>
                  <dgm:constr type="ctrX" for="ch" forName="Ellipse" refType="ctrX" refFor="ch" refForName="DropPin"/>
                  <dgm:constr type="ctrY" for="ch" forName="Ellipse" refType="ctrY" refFor="ch" refForName="DropPin"/>
                </dgm:constrLst>
                <dgm:layoutNode name="DropPin" styleLbl="alignNode1">
                  <dgm:alg type="sp"/>
                  <dgm:choose name="CaseForPlacingTearDropAboveAndBelowDivider">
                    <dgm:if name="CaseForPlacingTearDropAboveDivider" axis="self" ptType="node" func="posOdd" op="equ" val="1">
                      <dgm:shape xmlns:r="http://schemas.openxmlformats.org/officeDocument/2006/relationships" rot="135" type="teardrop" r:blip="">
                        <dgm:adjLst>
                          <dgm:adj idx="1" val="1.15"/>
                        </dgm:adjLst>
                      </dgm:shape>
                    </dgm:if>
                    <dgm:else name="CaseForPlacingTearDropBelowDivider">
                      <dgm:shape xmlns:r="http://schemas.openxmlformats.org/officeDocument/2006/relationships" rot="-45" type="teardrop" r:blip="">
                        <dgm:adjLst>
                          <dgm:adj idx="1" val="1.15"/>
                        </dgm:adjLst>
                      </dgm:shape>
                    </dgm:else>
                  </dgm:choose>
                  <dgm:presOf/>
                  <dgm:constrLst/>
                </dgm:layoutNode>
                <dgm:layoutNode name="Ellipse" styleLbl="fgAcc1" moveWith="DropPin">
                  <dgm:alg type="sp"/>
                  <dgm:shape xmlns:r="http://schemas.openxmlformats.org/officeDocument/2006/relationships" type="ellipse" r:blip="">
                    <dgm:adjLst/>
                    <dgm:extLst>
                      <a:ext uri="{B698B0E9-8C71-41B9-8309-B3DCBF30829C}">
                        <dgm1612:spPr xmlns:dgm1612="http://schemas.microsoft.com/office/drawing/2016/12/diagram">
                          <a:ln>
                            <a:noFill/>
                          </a:ln>
                        </dgm1612:spPr>
                      </a:ext>
                    </dgm:extLst>
                  </dgm:shape>
                  <dgm:presOf/>
                  <dgm:constrLst/>
                </dgm:layoutNode>
              </dgm:layoutNode>
              <dgm:layoutNode name="L2TextContainer" styleLbl="revTx" moveWith="L1TextContainer">
                <dgm:varLst>
                  <dgm:bulletEnabled val="1"/>
                </dgm:varLst>
                <dgm:choose name="casesForTxtDirLogic">
                  <dgm:if name="Name77" axis="self" ptType="node" func="posOdd" op="equ" val="1">
                    <dgm:alg type="tx">
                      <dgm:param type="txAnchorVert" val="t"/>
                      <dgm:param type="parTxLTRAlign" val="l"/>
                      <dgm:param type="parTxRTLAlign" val="l"/>
                      <dgm:param type="txAnchorVertCh" val="t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 refType="primFontSz" fact="0.5"/>
                      <dgm:constr type="tMarg" refType="primFontSz" fact="0.5"/>
                      <dgm:constr type="bMarg" refType="primFontSz" fact="0.75"/>
                    </dgm:constrLst>
                  </dgm:if>
                  <dgm:else name="Name88">
                    <dgm:alg type="tx">
                      <dgm:param type="txAnchorVert" val="b"/>
                      <dgm:param type="parTxLTRAlign" val="l"/>
                      <dgm:param type="parTxRTLAlign" val="l"/>
                      <dgm:param type="txAnchorVertCh" val="b"/>
                      <dgm:param type="shpTxRTLAlignCh" val="l"/>
                      <dgm:param type="shpTxLTRAlignCh" val="l"/>
                    </dgm:alg>
                    <dgm:constrLst>
                      <dgm:constr type="lMarg"/>
                      <dgm:constr type="rMarg"/>
                      <dgm:constr type="tMarg" refType="primFontSz" fact="0.75"/>
                      <dgm:constr type="bMarg" refType="primFontSz" fact="0.5"/>
                    </dgm:constrLst>
                  </dgm:else>
                </dgm:choose>
                <dgm:shape xmlns:r="http://schemas.openxmlformats.org/officeDocument/2006/relationships" type="rect" r:blip="">
                  <dgm:adjLst/>
                </dgm:shape>
                <dgm:presOf axis="des" ptType="node"/>
                <dgm:ruleLst>
                  <dgm:rule type="primFontSz" val="11" fact="NaN" max="NaN"/>
                </dgm:ruleLst>
              </dgm:layoutNode>
              <dgm:layoutNode name="L1TextContainer" styleLbl="revTx">
                <dgm:varLst>
                  <dgm:chMax val="1"/>
                  <dgm:chPref val="1"/>
                  <dgm:bulletEnabled val="1"/>
                </dgm:varLst>
                <dgm:alg type="tx">
                  <dgm:param type="txAnchorVert" val="mid"/>
                  <dgm:param type="parTxLTRAlign" val="l"/>
                  <dgm:param type="parTxRTLAlign" val="l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lMarg"/>
                  <dgm:constr type="rMarg" refType="primFontSz" fact="0.5"/>
                  <dgm:constr type="tMarg"/>
                  <dgm:constr type="bMarg"/>
                </dgm:constrLst>
                <dgm:ruleLst>
                  <dgm:rule type="primFontSz" val="13" fact="NaN" max="NaN"/>
                </dgm:ruleLst>
              </dgm:layoutNode>
              <dgm:layoutNode name="ConnectLine" styleLbl="sibTrans1D1">
                <dgm:alg type="sp"/>
                <dgm:shape xmlns:r="http://schemas.openxmlformats.org/officeDocument/2006/relationships" type="line" r:blip="">
                  <dgm:adjLst/>
                  <dgm:extLst>
                    <a:ext uri="{B698B0E9-8C71-41B9-8309-B3DCBF30829C}">
                      <dgm1612:spPr xmlns:dgm1612="http://schemas.microsoft.com/office/drawing/2016/12/diagram">
                        <a:ln w="12700">
                          <a:prstDash val="dash"/>
                        </a:ln>
                      </dgm1612:spPr>
                    </a:ext>
                  </dgm:extLst>
                </dgm:shape>
                <dgm:presOf/>
                <dgm:constrLst/>
              </dgm:layoutNode>
              <dgm:layoutNode name="EmptyPlaceHolder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</dgm:layoutNode>
            </dgm:layoutNode>
            <dgm:forEach name="Name28" axis="followSib" ptType="sibTrans" cnt="1">
              <dgm:layoutNode name="spaceBetweenRectangles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forEach>
          </dgm:forEach>
        </dgm:else>
      </dgm:choose>
    </dgm:layoutNode>
  </dgm:layoutNode>
  <dgm:extLst>
    <a:ext uri="{68A01E43-0DF5-4B5B-8FA6-DAF915123BFB}">
      <dgm1612:lstStyle xmlns:dgm1612="http://schemas.microsoft.com/office/drawing/2016/12/diagram">
        <a:lvl1pPr>
          <a:defRPr b="1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A49F901-1989-4566-9808-6826F10895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91D43C-A1FB-4D12-9603-15C87CC51B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F9DD399-8912-4AA2-AB5C-E0514455A2E9}" type="datetime1">
              <a:rPr lang="en-GB" smtClean="0"/>
              <a:t>19/05/2021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641410C-1516-40F9-AD00-AEE7ADAC1F5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219D84-37B1-413B-9CD0-EA6799162DD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CEC1867-F828-4959-BAF9-6816A080F1B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5865228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FAA871-75F5-4EA0-AE0B-2622DE6E9CBE}" type="datetime1">
              <a:rPr lang="en-GB" smtClean="0"/>
              <a:pPr/>
              <a:t>19/05/2021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 noProof="0" dirty="0"/>
              <a:t>Click to edit Master text styles</a:t>
            </a:r>
          </a:p>
          <a:p>
            <a:pPr lvl="1" rtl="0"/>
            <a:r>
              <a:rPr lang="en-GB" noProof="0" dirty="0"/>
              <a:t>Second level</a:t>
            </a:r>
          </a:p>
          <a:p>
            <a:pPr lvl="2" rtl="0"/>
            <a:r>
              <a:rPr lang="en-GB" noProof="0" dirty="0"/>
              <a:t>Third level</a:t>
            </a:r>
          </a:p>
          <a:p>
            <a:pPr lvl="3" rtl="0"/>
            <a:r>
              <a:rPr lang="en-GB" noProof="0" dirty="0"/>
              <a:t>Fourth level</a:t>
            </a:r>
          </a:p>
          <a:p>
            <a:pPr lvl="4" rtl="0"/>
            <a:r>
              <a:rPr lang="en-GB" noProof="0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42EF66A-76DC-46BE-966E-D293CA144AB0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183970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42EF66A-76DC-46BE-966E-D293CA144AB0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8923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B94206-6490-6245-8BAB-8D0354471A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539845-3F7E-434F-82A3-8B250E09BC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BFCDF-725A-0D48-91F5-4A5B9C026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20D2DE-F709-8D4E-846D-58DB6EAF27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7CE97-15D3-6347-AD28-8832831440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41162185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D4C31-6800-6345-8F51-512C2E3C3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BE0E082-A338-9340-97C7-DFCB94F19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9786CB-B507-094B-BDBC-EC7CC6B670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0C0CD4-584A-8544-B3F3-5DD99D719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C3C61A-7CAB-944F-B55E-5971C1F72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4238163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18A685-701A-E54D-B1AE-A951D721D30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405413-7876-EC43-B66E-75EC2C3D06F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56F275-5607-2C49-9932-1AE599F59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ADBD86-5BDB-1C4B-A76E-A0B27D4217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CF87BF-864C-F34F-85DC-5B26A15CF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829633147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E3F288-FC25-5849-8383-71E14F12C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EDAB71-1E14-A241-B915-19F9E99A54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142A8A-62F1-734A-B648-0B91512CCA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B87CBB-4B88-DF4A-A954-3BDBFBC51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C46A02-3AA3-2445-8952-6C433B736C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59323939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4E1FA-F2CA-434F-AEAC-E625B45CCC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83191B-C85A-7D44-91AB-CD113A407A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634850-2A9C-A447-9F82-5A7CED2D2B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0402B7-6A37-EF46-895F-AAF80BB41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54171-D062-E84B-80D5-29A6A8F21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68400275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B89B10-3628-084E-8186-A23301812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EACEB-A7AB-A645-A5D9-6B13C6F601E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BDE1087-DF5E-D549-87A5-4FE2D3E171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70D49-CB86-2D4F-8612-B55A8096EF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8D122-F350-A147-B85B-24466E50A5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9EBF63-3FA7-9043-BE38-638E3F957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189256545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98182-25A4-9943-8F8F-5C4AAB4661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A29582-5098-A042-8A66-7D34EA87DA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244680-429B-114C-8E0A-5998393387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DD2FFF-7C16-5042-A624-3F8AA4AB5B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AF13F95-C9A7-FB48-8EC9-C67864D0AF6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2425EB-0FB6-CB49-9F56-D858D5611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4A1B1A-1159-C24A-8F08-C1ED2600E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3180B3B-84D0-0044-9CCB-65331AAE0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414055837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4816A1-AAF6-3841-B5DC-9C302BDBD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CF8C21-D907-F845-B9AD-7D2ED93CE6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339CCE86-DEAA-4ACC-A58E-97319A0F37A2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DAA6E1-5FE8-0E49-B0BA-370DDA8EC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EE0234-BACB-A748-B5EA-53AF1A64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88540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184697-175A-E840-85D2-1B011A9FE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392397D-F28D-5041-9E60-E56E64D765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366AF9F-B15D-0146-AAA2-2226F14DA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78218367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017F31-1471-0847-85CD-7AF492992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9A7752-6329-8C4D-8169-26D52339A8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5FFA96-725B-D248-B5B1-96BE1DECE2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7BB79F-3521-1044-9A32-05E8F2076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058336-BA68-5C42-A429-CADD8C65B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E55590-0EF5-E74C-9235-EF4E4435A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448578509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ED4EE-4BF6-B348-BA0B-A4A2CBFC8C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35F104-00CD-DD47-86F6-07F4A3F4E1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0B4927-475D-A645-B623-B6EE858EDC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5E341-69C3-E847-A227-521DDF8FF4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262F01-06EC-E745-9153-B6B676B53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en-GB" noProof="0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BA16F9-098E-C14D-95BD-3B6E6483D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303562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A1B774-77FD-354B-8CCE-223104ABF9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CAA1AC-F9F0-5B49-B88A-6145D21CB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D35BD6-0B59-E94B-A19B-FA3133D9FF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1604C522-0249-4674-B2B6-A2EFC6105FBA}" type="datetime1">
              <a:rPr lang="en-GB" noProof="0" smtClean="0"/>
              <a:t>19/05/2021</a:t>
            </a:fld>
            <a:endParaRPr lang="en-GB" noProof="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55E146-AF56-D143-96AC-3D71B4349A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en-GB" noProof="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9656C-D8E4-F446-B97A-ACD8CDAF46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DD35DBF2-A8CF-448E-B167-C826703D0B69}" type="slidenum">
              <a:rPr lang="en-GB" noProof="0" smtClean="0"/>
              <a:t>‹#›</a:t>
            </a:fld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96418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85EED-B8B5-4E09-A0EC-8BD2CF133B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8599"/>
            <a:ext cx="10515600" cy="561632"/>
          </a:xfrm>
        </p:spPr>
        <p:txBody>
          <a:bodyPr rtlCol="0">
            <a:normAutofit/>
          </a:bodyPr>
          <a:lstStyle/>
          <a:p>
            <a:pPr rtl="0"/>
            <a:r>
              <a:rPr lang="en-GB" sz="20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2022 Council Nominations &amp; Election: milestones</a:t>
            </a:r>
          </a:p>
        </p:txBody>
      </p:sp>
      <p:graphicFrame>
        <p:nvGraphicFramePr>
          <p:cNvPr id="3" name="Diagram 2" descr="Placeholder timeline&#10;">
            <a:extLst>
              <a:ext uri="{FF2B5EF4-FFF2-40B4-BE49-F238E27FC236}">
                <a16:creationId xmlns:a16="http://schemas.microsoft.com/office/drawing/2014/main" id="{073C5A0D-DFE8-4C7D-834F-C6443FF175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0704074"/>
              </p:ext>
            </p:extLst>
          </p:nvPr>
        </p:nvGraphicFramePr>
        <p:xfrm>
          <a:off x="559522" y="1247775"/>
          <a:ext cx="10939605" cy="53816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4" name="Diagram 3" descr="decorative element">
            <a:extLst>
              <a:ext uri="{FF2B5EF4-FFF2-40B4-BE49-F238E27FC236}">
                <a16:creationId xmlns:a16="http://schemas.microsoft.com/office/drawing/2014/main" id="{21326C0E-205B-9340-843B-9F0C9A62EBB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32546553"/>
              </p:ext>
            </p:extLst>
          </p:nvPr>
        </p:nvGraphicFramePr>
        <p:xfrm>
          <a:off x="559521" y="521873"/>
          <a:ext cx="10939605" cy="13255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7150579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D51B915-B752-4B7C-BA7F-CCFB347FFE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2E2710F-C3EF-4E8A-B5E7-534C1A52C80E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customXml/itemProps3.xml><?xml version="1.0" encoding="utf-8"?>
<ds:datastoreItem xmlns:ds="http://schemas.openxmlformats.org/officeDocument/2006/customXml" ds:itemID="{D2B28B7D-B36D-4BFF-B46F-FA322EDA055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</TotalTime>
  <Words>208</Words>
  <Application>Microsoft Macintosh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Office Theme</vt:lpstr>
      <vt:lpstr>2022 Council Nominations &amp; Election: milestones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Project milestones</dc:title>
  <dc:creator>Joke Braeken</dc:creator>
  <cp:lastModifiedBy>Microsoft Office User</cp:lastModifiedBy>
  <cp:revision>3</cp:revision>
  <dcterms:created xsi:type="dcterms:W3CDTF">2021-05-17T15:20:05Z</dcterms:created>
  <dcterms:modified xsi:type="dcterms:W3CDTF">2021-05-19T12:05:00Z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