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Qualities in a CEO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Framed thinking in</a:t>
            </a:r>
          </a:p>
          <a:p>
            <a:pPr lvl="1"/>
            <a:r>
              <a:rPr lang="en-GB" dirty="0" smtClean="0"/>
              <a:t>ICANN as private sector, multi-stakeholder, run in public interest</a:t>
            </a:r>
          </a:p>
          <a:p>
            <a:pPr lvl="1"/>
            <a:r>
              <a:rPr lang="en-GB" dirty="0" smtClean="0"/>
              <a:t>Current ICANN context &amp; phase – AOC, GAC, Economic, </a:t>
            </a:r>
            <a:r>
              <a:rPr lang="en-GB" dirty="0" err="1" smtClean="0"/>
              <a:t>nTLDS</a:t>
            </a:r>
            <a:endParaRPr lang="en-GB" dirty="0" smtClean="0"/>
          </a:p>
          <a:p>
            <a:pPr lvl="1"/>
            <a:r>
              <a:rPr lang="en-GB" dirty="0" smtClean="0"/>
              <a:t>Past incumbents and characteristics applicable for  period ahead</a:t>
            </a:r>
            <a:endParaRPr lang="en-GB" dirty="0" smtClean="0"/>
          </a:p>
          <a:p>
            <a:r>
              <a:rPr lang="en-GB" dirty="0" smtClean="0"/>
              <a:t>Prioritise</a:t>
            </a:r>
          </a:p>
          <a:p>
            <a:pPr lvl="1"/>
            <a:r>
              <a:rPr lang="en-GB" dirty="0" smtClean="0"/>
              <a:t>High-level, private-sector experience </a:t>
            </a:r>
            <a:r>
              <a:rPr lang="en-GB" dirty="0" smtClean="0"/>
              <a:t>of (international ) </a:t>
            </a:r>
            <a:r>
              <a:rPr lang="en-GB" dirty="0" smtClean="0"/>
              <a:t>leadership and operational management, together with </a:t>
            </a:r>
            <a:endParaRPr lang="en-GB" dirty="0" smtClean="0"/>
          </a:p>
          <a:p>
            <a:pPr lvl="1"/>
            <a:r>
              <a:rPr lang="en-GB" dirty="0" smtClean="0"/>
              <a:t>Experience in international affairs, Government </a:t>
            </a:r>
            <a:r>
              <a:rPr lang="en-GB" dirty="0" smtClean="0"/>
              <a:t>Relations, </a:t>
            </a:r>
            <a:r>
              <a:rPr lang="en-GB" dirty="0" smtClean="0"/>
              <a:t>and multi-stakeholder processes</a:t>
            </a:r>
          </a:p>
          <a:p>
            <a:r>
              <a:rPr lang="en-GB" dirty="0" smtClean="0"/>
              <a:t>Over</a:t>
            </a:r>
          </a:p>
          <a:p>
            <a:pPr lvl="1"/>
            <a:r>
              <a:rPr lang="en-GB" dirty="0" smtClean="0"/>
              <a:t>Charismatic and/or visionary leadership</a:t>
            </a:r>
          </a:p>
          <a:p>
            <a:pPr lvl="1"/>
            <a:r>
              <a:rPr lang="en-GB" dirty="0" smtClean="0"/>
              <a:t>Marketing, brand building</a:t>
            </a:r>
            <a:endParaRPr lang="en-GB" dirty="0" smtClean="0"/>
          </a:p>
          <a:p>
            <a:r>
              <a:rPr lang="en-GB" dirty="0" smtClean="0"/>
              <a:t>Recognising</a:t>
            </a:r>
          </a:p>
          <a:p>
            <a:pPr lvl="1"/>
            <a:r>
              <a:rPr lang="en-GB" dirty="0" smtClean="0"/>
              <a:t>Operational management and execution is critical for the next phase and </a:t>
            </a:r>
          </a:p>
          <a:p>
            <a:pPr lvl="1"/>
            <a:r>
              <a:rPr lang="en-GB" dirty="0" smtClean="0"/>
              <a:t>CEO may need to be bolstered by an effective COO</a:t>
            </a:r>
          </a:p>
          <a:p>
            <a:pPr lvl="1"/>
            <a:r>
              <a:rPr lang="en-GB" dirty="0" smtClean="0"/>
              <a:t>And that the role of the Chair (in relation to the CEO) may be a factor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Criteria for </a:t>
            </a:r>
            <a:r>
              <a:rPr lang="en-US" dirty="0" smtClean="0"/>
              <a:t>openness &amp; transparency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Communicate key criteria / evaluation matrix </a:t>
            </a:r>
          </a:p>
          <a:p>
            <a:r>
              <a:rPr lang="en-GB" smtClean="0"/>
              <a:t>Remuneration and provisions for termination</a:t>
            </a:r>
          </a:p>
          <a:p>
            <a:r>
              <a:rPr lang="en-GB" smtClean="0"/>
              <a:t>Suggestion </a:t>
            </a:r>
            <a:r>
              <a:rPr lang="en-GB" dirty="0" smtClean="0"/>
              <a:t>that the names of candidates / short-list be made public</a:t>
            </a:r>
          </a:p>
          <a:p>
            <a:pPr lvl="1"/>
            <a:r>
              <a:rPr lang="en-GB" dirty="0" smtClean="0"/>
              <a:t>Nobody got hurt by running for president</a:t>
            </a:r>
          </a:p>
          <a:p>
            <a:r>
              <a:rPr lang="en-US" dirty="0" smtClean="0"/>
              <a:t>Receptiveness </a:t>
            </a:r>
            <a:r>
              <a:rPr lang="en-US" dirty="0" smtClean="0"/>
              <a:t>to community introduced candidates?</a:t>
            </a:r>
          </a:p>
          <a:p>
            <a:r>
              <a:rPr lang="en-US" dirty="0" smtClean="0"/>
              <a:t>Are US candidates being either officially or unofficially ruled out</a:t>
            </a:r>
            <a:r>
              <a:rPr lang="en-US" dirty="0" smtClean="0"/>
              <a:t>?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166</Words>
  <Application>Microsoft Office PowerPoint</Application>
  <PresentationFormat>On-screen Show (4:3)</PresentationFormat>
  <Paragraphs>22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Qualities in a CEO</vt:lpstr>
      <vt:lpstr>Criteria for openness &amp; transparency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Jonathan Robinson</cp:lastModifiedBy>
  <cp:revision>20</cp:revision>
  <dcterms:created xsi:type="dcterms:W3CDTF">2006-08-16T00:00:00Z</dcterms:created>
  <dcterms:modified xsi:type="dcterms:W3CDTF">2011-10-23T13:53:23Z</dcterms:modified>
</cp:coreProperties>
</file>