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CD861-7776-834C-809F-E2ABF42DE5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15685-D55D-F846-8C90-B2B5997B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To adjust the length and width of the arrow, click on the arrow, grab a corner, and lengthen or shorten, depending on your preference.  </a:t>
            </a:r>
          </a:p>
          <a:p>
            <a:endParaRPr lang="en-US" baseline="0" dirty="0"/>
          </a:p>
          <a:p>
            <a:r>
              <a:rPr lang="en-US" baseline="0" dirty="0"/>
              <a:t>To add a bubble, click on the bubble, ensure it is fully highlighted, COPY and PASTE.  Then drag the bubble to your preferred placement.  </a:t>
            </a:r>
          </a:p>
          <a:p>
            <a:endParaRPr lang="en-US" baseline="0" dirty="0"/>
          </a:p>
          <a:p>
            <a:r>
              <a:rPr lang="en-US" baseline="0" dirty="0"/>
              <a:t>To delete a bubble, click on the bubble, ensuring it is highlighted and click DELETE.  If you make a mistake, go to your top bar on PP and click EDIT, UNDO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5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ED10E-0ACA-6C41-B951-D2F174A4E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0F6B3-71D3-594F-ACBB-18E2FFA25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0E55F-91CD-2F48-B5A0-A931B619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A881E-2DFC-C843-813D-65825A12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27B20-708A-D441-A718-F150B135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6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0D2E-F979-964D-8C68-C06B699A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63ACE-9C39-9A43-8B37-E28D74ED2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DAEC6-0083-FA42-9FAE-EAE86C1F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22774-8169-BC4B-AF9F-5C6A29BE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1C2B9-8118-CF47-8B09-61EEDFB7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1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20CA6-866E-0F41-89E6-B3E55E0742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A76AA-B508-E543-8D98-A6DEA0554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E9D8F-E30A-BF46-A047-DB9981FC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ED10-256F-9440-A7E1-FDFF2F64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660AC-8C7F-FB47-A416-CFCAABCA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9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12192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12202855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9102309" y="641496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7712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00D7-901A-934B-BD6E-39CF7717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0CE2F-0260-C84C-B538-07A045EB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A43DE-D0FE-FD40-ACB9-1D48A68C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4311A-9EC5-884D-998B-30C8819A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F565D-A2CE-624A-A25F-CC51AFE8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2F521-8CE8-4147-B9DA-59F6296F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CBCD5-7306-DE45-943B-6162026CC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C85A4-FDD9-F24E-A1E5-889B0C0C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D6CDE-1DB0-A246-BBDD-12A5CD7A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6A2D3-77DC-1543-A4E3-BEBB7ED56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0F11D-D072-214A-9EF9-D6CFFCB0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607F7-4685-7F40-AE34-30C72373D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9FB01-1F17-E54F-A245-BAD75B236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54A5F-3625-B14D-8CCF-C4ACACC7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5F7A8-DA4A-AE4B-9811-7994B12D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0D7D9-615C-4F4B-9810-D23C7430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4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816D2-3F33-134D-B62A-2ACC4615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167DE-990D-0543-BED7-985CBB238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F80BF-1924-474A-ADA4-703D0CEDC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207EA-A557-1348-8354-5819BCA05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E257DB-2DE2-D140-B320-ECF87728A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6877A-AD3F-5845-9AE2-520F4175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36EEA3-B8BF-6A4F-BF2B-BD8EC025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33E78-141C-AE48-8E83-DBA0AA5FC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0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507D-B0C7-E240-A0D1-56A7C25D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44995B-9910-CA4F-8CE3-3C19EADE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A8114-29D6-4740-BBC9-3224A60C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E9E17-7967-9D40-9BC3-20E101C9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5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B69FB-E589-444E-B4AB-4625BCB1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507D0-4DBE-3A42-9360-2FECC8BF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D0C9F-8688-1B47-ABCD-811A1D8F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F1B0-0A07-674D-963E-C60289F2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4708-4B80-5047-A1AE-C9891F2F8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A6C58-DEBB-5549-8D94-37FCD890E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B441C-5A4E-B441-B7EB-BD2B78AA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144EE-3627-224D-A242-A6D1CDDB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77220-7B28-6F4F-B254-FBF0AACC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4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65D8-FC1D-7545-A2E2-C379FE98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C1BA7-8001-9545-A146-800F53809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0888C-2267-754D-9304-3CDC2EA46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3D9C0-0BB1-7E4C-9275-80861500B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601ED-EE2D-5040-A70D-54127B3E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BAD2-BEFD-F94B-BE75-A55B3FF1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7A83B-5E57-AC4E-8705-F4FBC4E0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0907D-B005-1648-8E02-2470D090F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7C83-0BE2-7B4A-9F52-091B75B0A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139A-D7E7-8A40-8EFD-5E63183BC62F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CE57B-FCF7-A645-8CBC-AC5F23621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7316E-6918-2849-820C-1EDAF7FC3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D7C7-9E71-DC41-9F08-40D5F41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hevron 48"/>
          <p:cNvSpPr/>
          <p:nvPr/>
        </p:nvSpPr>
        <p:spPr>
          <a:xfrm>
            <a:off x="2559594" y="3012295"/>
            <a:ext cx="7022592" cy="91440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78362" y="2967633"/>
            <a:ext cx="166258" cy="166258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62058" y="2967633"/>
            <a:ext cx="166258" cy="166258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10660" y="2967633"/>
            <a:ext cx="166258" cy="166258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825206" y="2967633"/>
            <a:ext cx="166258" cy="166258"/>
          </a:xfrm>
          <a:prstGeom prst="ellipse">
            <a:avLst/>
          </a:prstGeom>
          <a:solidFill>
            <a:srgbClr val="0D43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046115" y="2967633"/>
            <a:ext cx="166258" cy="166258"/>
          </a:xfrm>
          <a:prstGeom prst="ellipse">
            <a:avLst/>
          </a:prstGeom>
          <a:solidFill>
            <a:srgbClr val="1768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31716" y="1324047"/>
            <a:ext cx="1259550" cy="1259550"/>
            <a:chOff x="569487" y="2043501"/>
            <a:chExt cx="1346792" cy="1346792"/>
          </a:xfrm>
        </p:grpSpPr>
        <p:sp>
          <p:nvSpPr>
            <p:cNvPr id="11" name="Teardrop 1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800" y="2386020"/>
              <a:ext cx="1273358" cy="62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/>
                  <a:cs typeface="Arial"/>
                </a:rPr>
                <a:t>Sep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/>
                  <a:cs typeface="Arial"/>
                </a:rPr>
                <a:t>2018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65267" y="1359694"/>
            <a:ext cx="1259550" cy="1774198"/>
            <a:chOff x="2105815" y="2043501"/>
            <a:chExt cx="1346792" cy="1897087"/>
          </a:xfrm>
        </p:grpSpPr>
        <p:sp>
          <p:nvSpPr>
            <p:cNvPr id="13" name="Oval 12"/>
            <p:cNvSpPr/>
            <p:nvPr/>
          </p:nvSpPr>
          <p:spPr>
            <a:xfrm>
              <a:off x="2690831" y="3762814"/>
              <a:ext cx="177774" cy="177774"/>
            </a:xfrm>
            <a:prstGeom prst="ellipse">
              <a:avLst/>
            </a:prstGeom>
            <a:solidFill>
              <a:srgbClr val="1B6F7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105815" y="2043501"/>
              <a:ext cx="1346792" cy="1346792"/>
              <a:chOff x="569487" y="2043501"/>
              <a:chExt cx="1346792" cy="1346792"/>
            </a:xfrm>
          </p:grpSpPr>
          <p:sp>
            <p:nvSpPr>
              <p:cNvPr id="23" name="Teardrop 22"/>
              <p:cNvSpPr/>
              <p:nvPr/>
            </p:nvSpPr>
            <p:spPr>
              <a:xfrm rot="8100000">
                <a:off x="569487" y="2043501"/>
                <a:ext cx="1346792" cy="1346792"/>
              </a:xfrm>
              <a:prstGeom prst="teardrop">
                <a:avLst>
                  <a:gd name="adj" fmla="val 96125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94800" y="2386020"/>
                <a:ext cx="1273358" cy="92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Arial"/>
                    <a:cs typeface="Arial"/>
                  </a:rPr>
                  <a:t>Oct-Nov 2018</a:t>
                </a:r>
              </a:p>
              <a:p>
                <a:pPr algn="ctr"/>
                <a:endParaRPr lang="en-US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4798818" y="1324047"/>
            <a:ext cx="1259550" cy="1259550"/>
            <a:chOff x="569487" y="2043501"/>
            <a:chExt cx="1346792" cy="1346792"/>
          </a:xfrm>
        </p:grpSpPr>
        <p:sp>
          <p:nvSpPr>
            <p:cNvPr id="26" name="Teardrop 2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800" y="2386020"/>
              <a:ext cx="1273358" cy="62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/>
                  <a:cs typeface="Arial"/>
                </a:rPr>
                <a:t>Nov-Dec 2018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32369" y="1324047"/>
            <a:ext cx="1259550" cy="1259550"/>
            <a:chOff x="569487" y="2043501"/>
            <a:chExt cx="1346792" cy="1346792"/>
          </a:xfrm>
        </p:grpSpPr>
        <p:sp>
          <p:nvSpPr>
            <p:cNvPr id="31" name="Teardrop 3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800" y="2386020"/>
              <a:ext cx="1273358" cy="62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/>
                  <a:cs typeface="Arial"/>
                </a:rPr>
                <a:t>Dec-Jan 2018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265920" y="1324047"/>
            <a:ext cx="1259550" cy="1259550"/>
            <a:chOff x="569487" y="2043501"/>
            <a:chExt cx="1346792" cy="1346792"/>
          </a:xfrm>
        </p:grpSpPr>
        <p:sp>
          <p:nvSpPr>
            <p:cNvPr id="44" name="Teardrop 43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4800" y="2386020"/>
              <a:ext cx="1273358" cy="62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/>
                  <a:cs typeface="Arial"/>
                </a:rPr>
                <a:t>End Q1 2019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499469" y="1324047"/>
            <a:ext cx="1259550" cy="1259550"/>
            <a:chOff x="569487" y="2043501"/>
            <a:chExt cx="1346792" cy="1346792"/>
          </a:xfrm>
        </p:grpSpPr>
        <p:sp>
          <p:nvSpPr>
            <p:cNvPr id="36" name="Teardrop 3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1768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800" y="2386020"/>
              <a:ext cx="1273358" cy="62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/>
                  <a:cs typeface="Arial"/>
                </a:rPr>
                <a:t>End Q2 2019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181205" y="3307323"/>
            <a:ext cx="1417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Complete discussion of initial URS recs from Sub Teams &amp; WG members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40657" y="3307324"/>
            <a:ext cx="1472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Review survey data results for Sunrise &amp; Claims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75261" y="3307323"/>
            <a:ext cx="1429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Discuss open TMCH issues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02980" y="3297369"/>
            <a:ext cx="1143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Develop preliminary Phase One recs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06517" y="3307323"/>
            <a:ext cx="143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Publish Phase 1 Report for public comment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84004" y="4943856"/>
            <a:ext cx="810399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en-US" sz="1300" dirty="0">
                <a:solidFill>
                  <a:srgbClr val="154A78"/>
                </a:solidFill>
                <a:latin typeface="Arial"/>
                <a:cs typeface="Arial"/>
              </a:rPr>
              <a:t>Given the need to collect and analyze a sizable amount of quantitative data and anecdotal feedback, the above timeline is provided as a plausible, if aggressive, path.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84004" y="4593760"/>
            <a:ext cx="7175410" cy="35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en-US" sz="1700" b="1" dirty="0">
                <a:solidFill>
                  <a:srgbClr val="154A78"/>
                </a:solidFill>
                <a:latin typeface="Arial"/>
                <a:cs typeface="Arial"/>
              </a:rPr>
              <a:t>Timeline Explanation: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RPMs – </a:t>
            </a:r>
            <a:r>
              <a:rPr lang="en-US" sz="2800" u="sng" dirty="0">
                <a:latin typeface="Arial"/>
                <a:cs typeface="Arial"/>
              </a:rPr>
              <a:t>Best Case</a:t>
            </a:r>
            <a:r>
              <a:rPr lang="en-US" sz="2800" dirty="0">
                <a:latin typeface="Arial"/>
                <a:cs typeface="Arial"/>
              </a:rPr>
              <a:t> Timeline to Phase 1 Completion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47906" y="3298869"/>
            <a:ext cx="119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Submit final Phase 1 Report to GNSO Council</a:t>
            </a:r>
          </a:p>
        </p:txBody>
      </p:sp>
    </p:spTree>
    <p:extLst>
      <p:ext uri="{BB962C8B-B14F-4D97-AF65-F5344CB8AC3E}">
        <p14:creationId xmlns:p14="http://schemas.microsoft.com/office/powerpoint/2010/main" val="346372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196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RPMs – Best Case Timeline to Phase 1 Completion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RPMs – Best Case Timeline to Phase 1 Completion</dc:title>
  <dc:creator>Mary Wong</dc:creator>
  <cp:lastModifiedBy>Mary Wong</cp:lastModifiedBy>
  <cp:revision>3</cp:revision>
  <dcterms:created xsi:type="dcterms:W3CDTF">2018-08-03T16:58:55Z</dcterms:created>
  <dcterms:modified xsi:type="dcterms:W3CDTF">2018-08-15T20:41:42Z</dcterms:modified>
</cp:coreProperties>
</file>