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82" r:id="rId2"/>
    <p:sldId id="285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526"/>
    <p:restoredTop sz="94694"/>
  </p:normalViewPr>
  <p:slideViewPr>
    <p:cSldViewPr snapToGrid="0" snapToObjects="1">
      <p:cViewPr varScale="1">
        <p:scale>
          <a:sx n="139" d="100"/>
          <a:sy n="139" d="100"/>
        </p:scale>
        <p:origin x="18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633A0-8A4B-1E4A-9D0F-E717A6D03A0C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DFA39-E125-5B47-87D0-8D001675945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1491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4985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3180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7391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BE"/>
              <a:t>ccTLD Community Webinar | June 2020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7810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4591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2971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6897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9051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2110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3483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9222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91EC5-F4EF-BD4A-B1D3-9485F25B9D2F}" type="datetimeFigureOut">
              <a:rPr lang="en-BE" smtClean="0"/>
              <a:t>19/06/2020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919CC-2627-6849-8256-19B26BF2965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5847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cann.org/en/news/in-focus/accountability/expected-standard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49C1A-2581-D642-8982-17508ED8B2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9C5565-3351-5D41-85F0-E7DB2C0110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B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516D4A-4E83-9F4B-96B6-9C83A67C84E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767"/>
            <a:ext cx="9144000" cy="68524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9F005D-5029-D441-8103-06D7EF50E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12" y="528532"/>
            <a:ext cx="6543729" cy="255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4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4AAC8-3AF0-D04A-B606-931187921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Rules of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7D79D-F1F1-7C49-8D7B-4B52E151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GB" b="1" dirty="0"/>
              <a:t>Please type your questions/comments in chat:  </a:t>
            </a:r>
          </a:p>
          <a:p>
            <a:pPr lvl="1" fontAlgn="base"/>
            <a:r>
              <a:rPr lang="en-GB" dirty="0"/>
              <a:t>Please use brackets around your question/comment:  </a:t>
            </a:r>
            <a:endParaRPr lang="en-GB" b="1" dirty="0"/>
          </a:p>
          <a:p>
            <a:pPr lvl="2" fontAlgn="base"/>
            <a:r>
              <a:rPr lang="en-GB" b="1" dirty="0"/>
              <a:t>&lt;QUESTION&gt; &lt;QUESTION&gt; </a:t>
            </a:r>
          </a:p>
          <a:p>
            <a:pPr lvl="2" fontAlgn="base"/>
            <a:r>
              <a:rPr lang="en-GB" b="1" dirty="0"/>
              <a:t>&lt;COMMENT&gt; &lt;COMMENT&gt;</a:t>
            </a:r>
          </a:p>
          <a:p>
            <a:pPr lvl="1" fontAlgn="base"/>
            <a:r>
              <a:rPr lang="en-GB" dirty="0"/>
              <a:t>Text outside these brackets well be considered part of “chat” and will not be read aloud</a:t>
            </a:r>
            <a:endParaRPr lang="en-GB" b="1" dirty="0"/>
          </a:p>
          <a:p>
            <a:pPr lvl="1" fontAlgn="base"/>
            <a:r>
              <a:rPr lang="en-GB" dirty="0"/>
              <a:t>Chat sessions are being archived</a:t>
            </a:r>
          </a:p>
          <a:p>
            <a:pPr fontAlgn="base"/>
            <a:r>
              <a:rPr lang="en-GB" dirty="0"/>
              <a:t>Moderator and remote participation manager will manage the queue</a:t>
            </a:r>
          </a:p>
          <a:p>
            <a:pPr fontAlgn="base"/>
            <a:r>
              <a:rPr lang="en-GB" dirty="0"/>
              <a:t>Kindly mute your microphones</a:t>
            </a:r>
          </a:p>
          <a:p>
            <a:r>
              <a:rPr lang="en-GB" dirty="0"/>
              <a:t>This meeting is governed under ICANN’s Expected Standard of </a:t>
            </a:r>
            <a:r>
              <a:rPr lang="en-GB" dirty="0" err="1"/>
              <a:t>Behavior</a:t>
            </a:r>
            <a:r>
              <a:rPr lang="en-GB" dirty="0"/>
              <a:t>:  </a:t>
            </a:r>
            <a:br>
              <a:rPr lang="en-GB" dirty="0"/>
            </a:br>
            <a:r>
              <a:rPr lang="en-GB" sz="1700" u="sng" dirty="0">
                <a:hlinkClick r:id="rId2"/>
              </a:rPr>
              <a:t>http://www.icann.org/en/news/in-focus/accountability/expected-standards</a:t>
            </a:r>
            <a:r>
              <a:rPr lang="en-GB" sz="1700" dirty="0"/>
              <a:t> </a:t>
            </a:r>
            <a:endParaRPr lang="en-GB" sz="1700" b="1" dirty="0"/>
          </a:p>
          <a:p>
            <a:pPr lvl="1"/>
            <a:endParaRPr lang="en-GB" dirty="0"/>
          </a:p>
          <a:p>
            <a:pPr marL="0" indent="0">
              <a:buNone/>
            </a:pPr>
            <a:endParaRPr lang="en-BE" dirty="0"/>
          </a:p>
        </p:txBody>
      </p:sp>
      <p:pic>
        <p:nvPicPr>
          <p:cNvPr id="5" name="Graphic 4" descr="Customer review RTL">
            <a:extLst>
              <a:ext uri="{FF2B5EF4-FFF2-40B4-BE49-F238E27FC236}">
                <a16:creationId xmlns:a16="http://schemas.microsoft.com/office/drawing/2014/main" id="{7BB0877C-A96A-704A-8763-C2D787BCA0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36296" y="134627"/>
            <a:ext cx="1786559" cy="178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1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924D3-A9C6-5145-A2EE-1F2C6065E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Joint meeting ccNSO &amp; GNSO Councils</a:t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ICANN68 | Wed, 24 June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4C986-10AA-F441-AD86-8CB10D470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200" dirty="0"/>
              <a:t>Welcome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200" dirty="0"/>
              <a:t>ccPDP4 on the (de)selection of IDN ccTLD strings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200" dirty="0"/>
              <a:t>Letter to the Board regarding adoption procedure FY21 Budget and 5-year operating plan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200" dirty="0"/>
              <a:t>Approval full slate Customer Standing Committee (CSC)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200" dirty="0"/>
              <a:t>AOB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200" dirty="0"/>
              <a:t>Closure</a:t>
            </a:r>
            <a:endParaRPr lang="en-BE" sz="2200" dirty="0"/>
          </a:p>
        </p:txBody>
      </p:sp>
    </p:spTree>
    <p:extLst>
      <p:ext uri="{BB962C8B-B14F-4D97-AF65-F5344CB8AC3E}">
        <p14:creationId xmlns:p14="http://schemas.microsoft.com/office/powerpoint/2010/main" val="2485292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148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Rules of engagement</vt:lpstr>
      <vt:lpstr>Joint meeting ccNSO &amp; GNSO Councils ICANN68 | Wed, 24 June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Joke Braeken</dc:creator>
  <cp:lastModifiedBy>Joke Braeken</cp:lastModifiedBy>
  <cp:revision>3</cp:revision>
  <dcterms:created xsi:type="dcterms:W3CDTF">2020-06-19T13:19:30Z</dcterms:created>
  <dcterms:modified xsi:type="dcterms:W3CDTF">2020-06-19T14:05:47Z</dcterms:modified>
</cp:coreProperties>
</file>