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2"/>
  </p:notesMasterIdLst>
  <p:sldIdLst>
    <p:sldId id="376" r:id="rId2"/>
    <p:sldId id="377" r:id="rId3"/>
    <p:sldId id="378" r:id="rId4"/>
    <p:sldId id="380" r:id="rId5"/>
    <p:sldId id="379" r:id="rId6"/>
    <p:sldId id="381" r:id="rId7"/>
    <p:sldId id="382" r:id="rId8"/>
    <p:sldId id="384" r:id="rId9"/>
    <p:sldId id="383" r:id="rId10"/>
    <p:sldId id="38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C590"/>
    <a:srgbClr val="F9AD6F"/>
    <a:srgbClr val="FFCC99"/>
    <a:srgbClr val="DDD9C3"/>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1" d="100"/>
          <a:sy n="91" d="100"/>
        </p:scale>
        <p:origin x="1446" y="66"/>
      </p:cViewPr>
      <p:guideLst>
        <p:guide orient="horz" pos="2160"/>
        <p:guide pos="2880"/>
      </p:guideLst>
    </p:cSldViewPr>
  </p:slideViewPr>
  <p:notesTextViewPr>
    <p:cViewPr>
      <p:scale>
        <a:sx n="1" d="1"/>
        <a:sy n="1" d="1"/>
      </p:scale>
      <p:origin x="0" y="0"/>
    </p:cViewPr>
  </p:notesTextViewPr>
  <p:gridSpacing cx="45005" cy="450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75CC5B-E8B5-483C-AA93-431F4C94C59D}" type="datetimeFigureOut">
              <a:rPr lang="en-CA" smtClean="0"/>
              <a:t>2021-10-25</a:t>
            </a:fld>
            <a:endParaRPr lang="en-CA"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D09168-09B9-4EF4-9618-05BE5E87639F}" type="slidenum">
              <a:rPr lang="en-CA" smtClean="0"/>
              <a:t>‹#›</a:t>
            </a:fld>
            <a:endParaRPr lang="en-CA" dirty="0"/>
          </a:p>
        </p:txBody>
      </p:sp>
    </p:spTree>
    <p:extLst>
      <p:ext uri="{BB962C8B-B14F-4D97-AF65-F5344CB8AC3E}">
        <p14:creationId xmlns:p14="http://schemas.microsoft.com/office/powerpoint/2010/main" val="538432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a:p>
        </p:txBody>
      </p:sp>
      <p:sp>
        <p:nvSpPr>
          <p:cNvPr id="4" name="Date Placeholder 3"/>
          <p:cNvSpPr>
            <a:spLocks noGrp="1"/>
          </p:cNvSpPr>
          <p:nvPr>
            <p:ph type="dt" sz="half" idx="10"/>
          </p:nvPr>
        </p:nvSpPr>
        <p:spPr/>
        <p:txBody>
          <a:bodyPr/>
          <a:lstStyle/>
          <a:p>
            <a:r>
              <a:rPr lang="en-US" dirty="0"/>
              <a:t>25 October 2021</a:t>
            </a:r>
            <a:endParaRPr lang="en-CA" dirty="0"/>
          </a:p>
        </p:txBody>
      </p:sp>
      <p:sp>
        <p:nvSpPr>
          <p:cNvPr id="5" name="Footer Placeholder 4"/>
          <p:cNvSpPr>
            <a:spLocks noGrp="1"/>
          </p:cNvSpPr>
          <p:nvPr>
            <p:ph type="ftr" sz="quarter" idx="11"/>
          </p:nvPr>
        </p:nvSpPr>
        <p:spPr/>
        <p:txBody>
          <a:bodyPr/>
          <a:lstStyle/>
          <a:p>
            <a:r>
              <a:rPr lang="en-CA" dirty="0"/>
              <a:t>ICANN72 - ALAC - Board</a:t>
            </a:r>
          </a:p>
        </p:txBody>
      </p:sp>
      <p:sp>
        <p:nvSpPr>
          <p:cNvPr id="6" name="Slide Number Placeholder 5"/>
          <p:cNvSpPr>
            <a:spLocks noGrp="1"/>
          </p:cNvSpPr>
          <p:nvPr>
            <p:ph type="sldNum" sz="quarter" idx="12"/>
          </p:nvPr>
        </p:nvSpPr>
        <p:spPr/>
        <p:txBody>
          <a:bodyPr/>
          <a:lstStyle/>
          <a:p>
            <a:fld id="{20C33AB6-8045-4B71-A4B4-8CA2740BD236}" type="slidenum">
              <a:rPr lang="en-CA" smtClean="0"/>
              <a:t>‹#›</a:t>
            </a:fld>
            <a:endParaRPr lang="en-CA" dirty="0"/>
          </a:p>
        </p:txBody>
      </p:sp>
    </p:spTree>
    <p:extLst>
      <p:ext uri="{BB962C8B-B14F-4D97-AF65-F5344CB8AC3E}">
        <p14:creationId xmlns:p14="http://schemas.microsoft.com/office/powerpoint/2010/main" val="1048550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p:cNvSpPr>
            <a:spLocks noGrp="1"/>
          </p:cNvSpPr>
          <p:nvPr>
            <p:ph type="dt" sz="half" idx="10"/>
          </p:nvPr>
        </p:nvSpPr>
        <p:spPr/>
        <p:txBody>
          <a:bodyPr/>
          <a:lstStyle/>
          <a:p>
            <a:r>
              <a:rPr lang="en-US" dirty="0"/>
              <a:t>25 October 2021</a:t>
            </a:r>
            <a:endParaRPr lang="en-CA" dirty="0"/>
          </a:p>
        </p:txBody>
      </p:sp>
      <p:sp>
        <p:nvSpPr>
          <p:cNvPr id="5" name="Footer Placeholder 4"/>
          <p:cNvSpPr>
            <a:spLocks noGrp="1"/>
          </p:cNvSpPr>
          <p:nvPr>
            <p:ph type="ftr" sz="quarter" idx="11"/>
          </p:nvPr>
        </p:nvSpPr>
        <p:spPr>
          <a:xfrm>
            <a:off x="2987824" y="6356350"/>
            <a:ext cx="3240360" cy="365125"/>
          </a:xfrm>
        </p:spPr>
        <p:txBody>
          <a:bodyPr/>
          <a:lstStyle/>
          <a:p>
            <a:r>
              <a:rPr lang="en-CA" dirty="0"/>
              <a:t>ICANN72 - ALAC - Board</a:t>
            </a:r>
          </a:p>
        </p:txBody>
      </p:sp>
      <p:sp>
        <p:nvSpPr>
          <p:cNvPr id="6" name="Slide Number Placeholder 5"/>
          <p:cNvSpPr>
            <a:spLocks noGrp="1"/>
          </p:cNvSpPr>
          <p:nvPr>
            <p:ph type="sldNum" sz="quarter" idx="12"/>
          </p:nvPr>
        </p:nvSpPr>
        <p:spPr/>
        <p:txBody>
          <a:bodyPr/>
          <a:lstStyle/>
          <a:p>
            <a:fld id="{20C33AB6-8045-4B71-A4B4-8CA2740BD236}" type="slidenum">
              <a:rPr lang="en-CA" smtClean="0"/>
              <a:t>‹#›</a:t>
            </a:fld>
            <a:endParaRPr lang="en-CA" dirty="0"/>
          </a:p>
        </p:txBody>
      </p:sp>
    </p:spTree>
    <p:extLst>
      <p:ext uri="{BB962C8B-B14F-4D97-AF65-F5344CB8AC3E}">
        <p14:creationId xmlns:p14="http://schemas.microsoft.com/office/powerpoint/2010/main" val="4045457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dirty="0"/>
              <a:t>25 October 2021</a:t>
            </a:r>
            <a:endParaRPr lang="en-CA" dirty="0"/>
          </a:p>
        </p:txBody>
      </p:sp>
      <p:sp>
        <p:nvSpPr>
          <p:cNvPr id="5" name="Footer Placeholder 4"/>
          <p:cNvSpPr>
            <a:spLocks noGrp="1"/>
          </p:cNvSpPr>
          <p:nvPr>
            <p:ph type="ftr" sz="quarter" idx="11"/>
          </p:nvPr>
        </p:nvSpPr>
        <p:spPr/>
        <p:txBody>
          <a:bodyPr/>
          <a:lstStyle/>
          <a:p>
            <a:r>
              <a:rPr lang="en-CA" dirty="0"/>
              <a:t>ICANN72 - ALAC - Board</a:t>
            </a:r>
          </a:p>
        </p:txBody>
      </p:sp>
      <p:sp>
        <p:nvSpPr>
          <p:cNvPr id="6" name="Slide Number Placeholder 5"/>
          <p:cNvSpPr>
            <a:spLocks noGrp="1"/>
          </p:cNvSpPr>
          <p:nvPr>
            <p:ph type="sldNum" sz="quarter" idx="12"/>
          </p:nvPr>
        </p:nvSpPr>
        <p:spPr/>
        <p:txBody>
          <a:bodyPr/>
          <a:lstStyle/>
          <a:p>
            <a:fld id="{20C33AB6-8045-4B71-A4B4-8CA2740BD236}" type="slidenum">
              <a:rPr lang="en-CA" smtClean="0"/>
              <a:t>‹#›</a:t>
            </a:fld>
            <a:endParaRPr lang="en-CA" dirty="0"/>
          </a:p>
        </p:txBody>
      </p:sp>
    </p:spTree>
    <p:extLst>
      <p:ext uri="{BB962C8B-B14F-4D97-AF65-F5344CB8AC3E}">
        <p14:creationId xmlns:p14="http://schemas.microsoft.com/office/powerpoint/2010/main" val="1421250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r>
              <a:rPr lang="en-US" dirty="0"/>
              <a:t>25 October 2021</a:t>
            </a:r>
            <a:endParaRPr lang="en-CA" dirty="0"/>
          </a:p>
        </p:txBody>
      </p:sp>
      <p:sp>
        <p:nvSpPr>
          <p:cNvPr id="6" name="Footer Placeholder 5"/>
          <p:cNvSpPr>
            <a:spLocks noGrp="1"/>
          </p:cNvSpPr>
          <p:nvPr>
            <p:ph type="ftr" sz="quarter" idx="11"/>
          </p:nvPr>
        </p:nvSpPr>
        <p:spPr/>
        <p:txBody>
          <a:bodyPr/>
          <a:lstStyle/>
          <a:p>
            <a:r>
              <a:rPr lang="en-CA" dirty="0"/>
              <a:t>ICANN72 - ALAC - Board</a:t>
            </a:r>
          </a:p>
        </p:txBody>
      </p:sp>
      <p:sp>
        <p:nvSpPr>
          <p:cNvPr id="7" name="Slide Number Placeholder 6"/>
          <p:cNvSpPr>
            <a:spLocks noGrp="1"/>
          </p:cNvSpPr>
          <p:nvPr>
            <p:ph type="sldNum" sz="quarter" idx="12"/>
          </p:nvPr>
        </p:nvSpPr>
        <p:spPr/>
        <p:txBody>
          <a:bodyPr/>
          <a:lstStyle/>
          <a:p>
            <a:fld id="{20C33AB6-8045-4B71-A4B4-8CA2740BD236}" type="slidenum">
              <a:rPr lang="en-CA" smtClean="0"/>
              <a:t>‹#›</a:t>
            </a:fld>
            <a:endParaRPr lang="en-CA" dirty="0"/>
          </a:p>
        </p:txBody>
      </p:sp>
    </p:spTree>
    <p:extLst>
      <p:ext uri="{BB962C8B-B14F-4D97-AF65-F5344CB8AC3E}">
        <p14:creationId xmlns:p14="http://schemas.microsoft.com/office/powerpoint/2010/main" val="3996639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r>
              <a:rPr lang="en-US" dirty="0"/>
              <a:t>25 October 2021</a:t>
            </a:r>
            <a:endParaRPr lang="en-CA" dirty="0"/>
          </a:p>
        </p:txBody>
      </p:sp>
      <p:sp>
        <p:nvSpPr>
          <p:cNvPr id="8" name="Footer Placeholder 7"/>
          <p:cNvSpPr>
            <a:spLocks noGrp="1"/>
          </p:cNvSpPr>
          <p:nvPr>
            <p:ph type="ftr" sz="quarter" idx="11"/>
          </p:nvPr>
        </p:nvSpPr>
        <p:spPr/>
        <p:txBody>
          <a:bodyPr/>
          <a:lstStyle/>
          <a:p>
            <a:r>
              <a:rPr lang="en-CA" dirty="0"/>
              <a:t>ICANN72 - ALAC - Board</a:t>
            </a:r>
          </a:p>
        </p:txBody>
      </p:sp>
      <p:sp>
        <p:nvSpPr>
          <p:cNvPr id="9" name="Slide Number Placeholder 8"/>
          <p:cNvSpPr>
            <a:spLocks noGrp="1"/>
          </p:cNvSpPr>
          <p:nvPr>
            <p:ph type="sldNum" sz="quarter" idx="12"/>
          </p:nvPr>
        </p:nvSpPr>
        <p:spPr/>
        <p:txBody>
          <a:bodyPr/>
          <a:lstStyle/>
          <a:p>
            <a:fld id="{20C33AB6-8045-4B71-A4B4-8CA2740BD236}" type="slidenum">
              <a:rPr lang="en-CA" smtClean="0"/>
              <a:t>‹#›</a:t>
            </a:fld>
            <a:endParaRPr lang="en-CA" dirty="0"/>
          </a:p>
        </p:txBody>
      </p:sp>
    </p:spTree>
    <p:extLst>
      <p:ext uri="{BB962C8B-B14F-4D97-AF65-F5344CB8AC3E}">
        <p14:creationId xmlns:p14="http://schemas.microsoft.com/office/powerpoint/2010/main" val="568902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r>
              <a:rPr lang="en-US" dirty="0"/>
              <a:t>25 October 2021</a:t>
            </a:r>
            <a:endParaRPr lang="en-CA" dirty="0"/>
          </a:p>
        </p:txBody>
      </p:sp>
      <p:sp>
        <p:nvSpPr>
          <p:cNvPr id="4" name="Footer Placeholder 3"/>
          <p:cNvSpPr>
            <a:spLocks noGrp="1"/>
          </p:cNvSpPr>
          <p:nvPr>
            <p:ph type="ftr" sz="quarter" idx="11"/>
          </p:nvPr>
        </p:nvSpPr>
        <p:spPr/>
        <p:txBody>
          <a:bodyPr/>
          <a:lstStyle/>
          <a:p>
            <a:r>
              <a:rPr lang="en-CA" dirty="0"/>
              <a:t>ICANN72 - ALAC - Board</a:t>
            </a:r>
          </a:p>
        </p:txBody>
      </p:sp>
      <p:sp>
        <p:nvSpPr>
          <p:cNvPr id="5" name="Slide Number Placeholder 4"/>
          <p:cNvSpPr>
            <a:spLocks noGrp="1"/>
          </p:cNvSpPr>
          <p:nvPr>
            <p:ph type="sldNum" sz="quarter" idx="12"/>
          </p:nvPr>
        </p:nvSpPr>
        <p:spPr/>
        <p:txBody>
          <a:bodyPr/>
          <a:lstStyle/>
          <a:p>
            <a:fld id="{20C33AB6-8045-4B71-A4B4-8CA2740BD236}" type="slidenum">
              <a:rPr lang="en-CA" smtClean="0"/>
              <a:t>‹#›</a:t>
            </a:fld>
            <a:endParaRPr lang="en-CA" dirty="0"/>
          </a:p>
        </p:txBody>
      </p:sp>
    </p:spTree>
    <p:extLst>
      <p:ext uri="{BB962C8B-B14F-4D97-AF65-F5344CB8AC3E}">
        <p14:creationId xmlns:p14="http://schemas.microsoft.com/office/powerpoint/2010/main" val="2857446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a:t>25 October 2021</a:t>
            </a:r>
            <a:endParaRPr lang="en-CA" dirty="0"/>
          </a:p>
        </p:txBody>
      </p:sp>
      <p:sp>
        <p:nvSpPr>
          <p:cNvPr id="3" name="Footer Placeholder 2"/>
          <p:cNvSpPr>
            <a:spLocks noGrp="1"/>
          </p:cNvSpPr>
          <p:nvPr>
            <p:ph type="ftr" sz="quarter" idx="11"/>
          </p:nvPr>
        </p:nvSpPr>
        <p:spPr/>
        <p:txBody>
          <a:bodyPr/>
          <a:lstStyle/>
          <a:p>
            <a:r>
              <a:rPr lang="en-CA" dirty="0"/>
              <a:t>ICANN72 - ALAC - Board</a:t>
            </a:r>
          </a:p>
        </p:txBody>
      </p:sp>
      <p:sp>
        <p:nvSpPr>
          <p:cNvPr id="4" name="Slide Number Placeholder 3"/>
          <p:cNvSpPr>
            <a:spLocks noGrp="1"/>
          </p:cNvSpPr>
          <p:nvPr>
            <p:ph type="sldNum" sz="quarter" idx="12"/>
          </p:nvPr>
        </p:nvSpPr>
        <p:spPr/>
        <p:txBody>
          <a:bodyPr/>
          <a:lstStyle/>
          <a:p>
            <a:fld id="{20C33AB6-8045-4B71-A4B4-8CA2740BD236}" type="slidenum">
              <a:rPr lang="en-CA" smtClean="0"/>
              <a:t>‹#›</a:t>
            </a:fld>
            <a:endParaRPr lang="en-CA" dirty="0"/>
          </a:p>
        </p:txBody>
      </p:sp>
    </p:spTree>
    <p:extLst>
      <p:ext uri="{BB962C8B-B14F-4D97-AF65-F5344CB8AC3E}">
        <p14:creationId xmlns:p14="http://schemas.microsoft.com/office/powerpoint/2010/main" val="3343578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dirty="0"/>
              <a:t>25 October 2021</a:t>
            </a:r>
            <a:endParaRPr lang="en-CA" dirty="0"/>
          </a:p>
        </p:txBody>
      </p:sp>
      <p:sp>
        <p:nvSpPr>
          <p:cNvPr id="6" name="Footer Placeholder 5"/>
          <p:cNvSpPr>
            <a:spLocks noGrp="1"/>
          </p:cNvSpPr>
          <p:nvPr>
            <p:ph type="ftr" sz="quarter" idx="11"/>
          </p:nvPr>
        </p:nvSpPr>
        <p:spPr/>
        <p:txBody>
          <a:bodyPr/>
          <a:lstStyle/>
          <a:p>
            <a:r>
              <a:rPr lang="en-CA" dirty="0"/>
              <a:t>ICANN72 - ALAC - Board</a:t>
            </a:r>
          </a:p>
        </p:txBody>
      </p:sp>
      <p:sp>
        <p:nvSpPr>
          <p:cNvPr id="7" name="Slide Number Placeholder 6"/>
          <p:cNvSpPr>
            <a:spLocks noGrp="1"/>
          </p:cNvSpPr>
          <p:nvPr>
            <p:ph type="sldNum" sz="quarter" idx="12"/>
          </p:nvPr>
        </p:nvSpPr>
        <p:spPr/>
        <p:txBody>
          <a:bodyPr/>
          <a:lstStyle/>
          <a:p>
            <a:fld id="{20C33AB6-8045-4B71-A4B4-8CA2740BD236}" type="slidenum">
              <a:rPr lang="en-CA" smtClean="0"/>
              <a:t>‹#›</a:t>
            </a:fld>
            <a:endParaRPr lang="en-CA" dirty="0"/>
          </a:p>
        </p:txBody>
      </p:sp>
    </p:spTree>
    <p:extLst>
      <p:ext uri="{BB962C8B-B14F-4D97-AF65-F5344CB8AC3E}">
        <p14:creationId xmlns:p14="http://schemas.microsoft.com/office/powerpoint/2010/main" val="2125935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dirty="0"/>
              <a:t>25 October 2021</a:t>
            </a:r>
            <a:endParaRPr lang="en-CA" dirty="0"/>
          </a:p>
        </p:txBody>
      </p:sp>
      <p:sp>
        <p:nvSpPr>
          <p:cNvPr id="6" name="Footer Placeholder 5"/>
          <p:cNvSpPr>
            <a:spLocks noGrp="1"/>
          </p:cNvSpPr>
          <p:nvPr>
            <p:ph type="ftr" sz="quarter" idx="11"/>
          </p:nvPr>
        </p:nvSpPr>
        <p:spPr/>
        <p:txBody>
          <a:bodyPr/>
          <a:lstStyle/>
          <a:p>
            <a:r>
              <a:rPr lang="en-CA" dirty="0"/>
              <a:t>ICANN72 - ALAC - Board</a:t>
            </a:r>
          </a:p>
        </p:txBody>
      </p:sp>
      <p:sp>
        <p:nvSpPr>
          <p:cNvPr id="7" name="Slide Number Placeholder 6"/>
          <p:cNvSpPr>
            <a:spLocks noGrp="1"/>
          </p:cNvSpPr>
          <p:nvPr>
            <p:ph type="sldNum" sz="quarter" idx="12"/>
          </p:nvPr>
        </p:nvSpPr>
        <p:spPr/>
        <p:txBody>
          <a:bodyPr/>
          <a:lstStyle/>
          <a:p>
            <a:fld id="{20C33AB6-8045-4B71-A4B4-8CA2740BD236}" type="slidenum">
              <a:rPr lang="en-CA" smtClean="0"/>
              <a:t>‹#›</a:t>
            </a:fld>
            <a:endParaRPr lang="en-CA" dirty="0"/>
          </a:p>
        </p:txBody>
      </p:sp>
    </p:spTree>
    <p:extLst>
      <p:ext uri="{BB962C8B-B14F-4D97-AF65-F5344CB8AC3E}">
        <p14:creationId xmlns:p14="http://schemas.microsoft.com/office/powerpoint/2010/main" val="3832712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r>
              <a:rPr lang="en-US" dirty="0"/>
              <a:t>25 October 2021</a:t>
            </a:r>
            <a:endParaRPr lang="en-CA" dirty="0"/>
          </a:p>
        </p:txBody>
      </p:sp>
      <p:sp>
        <p:nvSpPr>
          <p:cNvPr id="5" name="Footer Placeholder 4"/>
          <p:cNvSpPr>
            <a:spLocks noGrp="1"/>
          </p:cNvSpPr>
          <p:nvPr>
            <p:ph type="ftr" sz="quarter" idx="11"/>
          </p:nvPr>
        </p:nvSpPr>
        <p:spPr/>
        <p:txBody>
          <a:bodyPr/>
          <a:lstStyle/>
          <a:p>
            <a:r>
              <a:rPr lang="en-CA" dirty="0"/>
              <a:t>ICANN72 - ALAC - Board</a:t>
            </a:r>
          </a:p>
        </p:txBody>
      </p:sp>
      <p:sp>
        <p:nvSpPr>
          <p:cNvPr id="6" name="Slide Number Placeholder 5"/>
          <p:cNvSpPr>
            <a:spLocks noGrp="1"/>
          </p:cNvSpPr>
          <p:nvPr>
            <p:ph type="sldNum" sz="quarter" idx="12"/>
          </p:nvPr>
        </p:nvSpPr>
        <p:spPr/>
        <p:txBody>
          <a:bodyPr/>
          <a:lstStyle/>
          <a:p>
            <a:fld id="{20C33AB6-8045-4B71-A4B4-8CA2740BD236}" type="slidenum">
              <a:rPr lang="en-CA" smtClean="0"/>
              <a:t>‹#›</a:t>
            </a:fld>
            <a:endParaRPr lang="en-CA" dirty="0"/>
          </a:p>
        </p:txBody>
      </p:sp>
    </p:spTree>
    <p:extLst>
      <p:ext uri="{BB962C8B-B14F-4D97-AF65-F5344CB8AC3E}">
        <p14:creationId xmlns:p14="http://schemas.microsoft.com/office/powerpoint/2010/main" val="33829938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r>
              <a:rPr lang="en-US" dirty="0"/>
              <a:t>25 October 2021</a:t>
            </a:r>
            <a:endParaRPr lang="en-CA" dirty="0"/>
          </a:p>
        </p:txBody>
      </p:sp>
      <p:sp>
        <p:nvSpPr>
          <p:cNvPr id="5" name="Footer Placeholder 4"/>
          <p:cNvSpPr>
            <a:spLocks noGrp="1"/>
          </p:cNvSpPr>
          <p:nvPr>
            <p:ph type="ftr" sz="quarter" idx="11"/>
          </p:nvPr>
        </p:nvSpPr>
        <p:spPr/>
        <p:txBody>
          <a:bodyPr/>
          <a:lstStyle/>
          <a:p>
            <a:r>
              <a:rPr lang="en-CA" dirty="0"/>
              <a:t>ICANN72 - ALAC - Board</a:t>
            </a:r>
          </a:p>
        </p:txBody>
      </p:sp>
      <p:sp>
        <p:nvSpPr>
          <p:cNvPr id="6" name="Slide Number Placeholder 5"/>
          <p:cNvSpPr>
            <a:spLocks noGrp="1"/>
          </p:cNvSpPr>
          <p:nvPr>
            <p:ph type="sldNum" sz="quarter" idx="12"/>
          </p:nvPr>
        </p:nvSpPr>
        <p:spPr/>
        <p:txBody>
          <a:bodyPr/>
          <a:lstStyle/>
          <a:p>
            <a:fld id="{20C33AB6-8045-4B71-A4B4-8CA2740BD236}" type="slidenum">
              <a:rPr lang="en-CA" smtClean="0"/>
              <a:t>‹#›</a:t>
            </a:fld>
            <a:endParaRPr lang="en-CA" dirty="0"/>
          </a:p>
        </p:txBody>
      </p:sp>
    </p:spTree>
    <p:extLst>
      <p:ext uri="{BB962C8B-B14F-4D97-AF65-F5344CB8AC3E}">
        <p14:creationId xmlns:p14="http://schemas.microsoft.com/office/powerpoint/2010/main" val="2746924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C59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25 October 2021</a:t>
            </a:r>
            <a:endParaRPr lang="en-CA"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CA" dirty="0"/>
              <a:t>ICANN72 - ALAC - Board</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C33AB6-8045-4B71-A4B4-8CA2740BD236}" type="slidenum">
              <a:rPr lang="en-CA" smtClean="0"/>
              <a:t>‹#›</a:t>
            </a:fld>
            <a:endParaRPr lang="en-CA" dirty="0"/>
          </a:p>
        </p:txBody>
      </p:sp>
    </p:spTree>
    <p:extLst>
      <p:ext uri="{BB962C8B-B14F-4D97-AF65-F5344CB8AC3E}">
        <p14:creationId xmlns:p14="http://schemas.microsoft.com/office/powerpoint/2010/main" val="2916033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28701"/>
            <a:ext cx="7772400" cy="5400600"/>
          </a:xfrm>
        </p:spPr>
        <p:txBody>
          <a:bodyPr>
            <a:normAutofit fontScale="90000"/>
          </a:bodyPr>
          <a:lstStyle/>
          <a:p>
            <a:r>
              <a:rPr lang="en-CA" sz="3600" b="1" dirty="0"/>
              <a:t>   </a:t>
            </a:r>
            <a:br>
              <a:rPr lang="en-CA" sz="8800" b="1" dirty="0"/>
            </a:br>
            <a:r>
              <a:rPr lang="en-CA" sz="8800" b="1" dirty="0"/>
              <a:t>ALAC-Board</a:t>
            </a:r>
            <a:br>
              <a:rPr lang="en-CA" sz="8800" b="1" dirty="0"/>
            </a:br>
            <a:r>
              <a:rPr lang="en-CA" sz="8800" b="1" dirty="0"/>
              <a:t>EPDP Phase 2 Advice</a:t>
            </a:r>
            <a:br>
              <a:rPr lang="en-CA" sz="6600" b="1" dirty="0"/>
            </a:br>
            <a:br>
              <a:rPr lang="en-CA" sz="6600" b="1" dirty="0"/>
            </a:br>
            <a:br>
              <a:rPr lang="en-CA" sz="4800" b="1" dirty="0"/>
            </a:br>
            <a:r>
              <a:rPr lang="en-CA" sz="3200" dirty="0"/>
              <a:t>25 October 2021</a:t>
            </a:r>
          </a:p>
        </p:txBody>
      </p:sp>
    </p:spTree>
    <p:extLst>
      <p:ext uri="{BB962C8B-B14F-4D97-AF65-F5344CB8AC3E}">
        <p14:creationId xmlns:p14="http://schemas.microsoft.com/office/powerpoint/2010/main" val="2467305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07B04-8BDE-41E6-AFC4-E6026F03217C}"/>
              </a:ext>
            </a:extLst>
          </p:cNvPr>
          <p:cNvSpPr>
            <a:spLocks noGrp="1"/>
          </p:cNvSpPr>
          <p:nvPr>
            <p:ph type="title"/>
          </p:nvPr>
        </p:nvSpPr>
        <p:spPr/>
        <p:txBody>
          <a:bodyPr/>
          <a:lstStyle/>
          <a:p>
            <a:r>
              <a:rPr lang="en-US" dirty="0"/>
              <a:t>Background - Needs</a:t>
            </a:r>
            <a:endParaRPr lang="en-CA" dirty="0"/>
          </a:p>
        </p:txBody>
      </p:sp>
      <p:sp>
        <p:nvSpPr>
          <p:cNvPr id="3" name="Content Placeholder 2">
            <a:extLst>
              <a:ext uri="{FF2B5EF4-FFF2-40B4-BE49-F238E27FC236}">
                <a16:creationId xmlns:a16="http://schemas.microsoft.com/office/drawing/2014/main" id="{1D26F840-30E7-4B57-A143-215A76C373F6}"/>
              </a:ext>
            </a:extLst>
          </p:cNvPr>
          <p:cNvSpPr>
            <a:spLocks noGrp="1"/>
          </p:cNvSpPr>
          <p:nvPr>
            <p:ph idx="1"/>
          </p:nvPr>
        </p:nvSpPr>
        <p:spPr>
          <a:xfrm>
            <a:off x="457200" y="1600200"/>
            <a:ext cx="8229600" cy="5384195"/>
          </a:xfrm>
        </p:spPr>
        <p:txBody>
          <a:bodyPr>
            <a:normAutofit lnSpcReduction="10000"/>
          </a:bodyPr>
          <a:lstStyle/>
          <a:p>
            <a:r>
              <a:rPr lang="en-US" dirty="0"/>
              <a:t>Consistent, predictable response to legitimate RDDS access requests in a timely manner.</a:t>
            </a:r>
          </a:p>
          <a:p>
            <a:pPr lvl="1"/>
            <a:r>
              <a:rPr lang="en-US" dirty="0"/>
              <a:t>SLAs, Assigned priorities, lack of effective automation, reliance on individual registrar policies and practices</a:t>
            </a:r>
          </a:p>
          <a:p>
            <a:r>
              <a:rPr lang="en-US" dirty="0"/>
              <a:t>Cost Effective</a:t>
            </a:r>
          </a:p>
          <a:p>
            <a:pPr lvl="1"/>
            <a:r>
              <a:rPr lang="en-US" dirty="0"/>
              <a:t>Proposal is effectively the current system with a lot of cost/overhead and minimal benefits.</a:t>
            </a:r>
          </a:p>
          <a:p>
            <a:r>
              <a:rPr lang="en-US" dirty="0"/>
              <a:t>Agile</a:t>
            </a:r>
            <a:r>
              <a:rPr lang="en-CA" dirty="0"/>
              <a:t> – meet evolving needs</a:t>
            </a:r>
          </a:p>
          <a:p>
            <a:pPr lvl="1"/>
            <a:r>
              <a:rPr lang="en-CA" dirty="0"/>
              <a:t>Cumbersome process which my require additional GNSO PDPs, even for small changes.</a:t>
            </a:r>
          </a:p>
        </p:txBody>
      </p:sp>
      <p:sp>
        <p:nvSpPr>
          <p:cNvPr id="4" name="Date Placeholder 3">
            <a:extLst>
              <a:ext uri="{FF2B5EF4-FFF2-40B4-BE49-F238E27FC236}">
                <a16:creationId xmlns:a16="http://schemas.microsoft.com/office/drawing/2014/main" id="{B2C39417-7F23-4D35-AFB3-7877788E623B}"/>
              </a:ext>
            </a:extLst>
          </p:cNvPr>
          <p:cNvSpPr>
            <a:spLocks noGrp="1"/>
          </p:cNvSpPr>
          <p:nvPr>
            <p:ph type="dt" sz="half" idx="10"/>
          </p:nvPr>
        </p:nvSpPr>
        <p:spPr/>
        <p:txBody>
          <a:bodyPr/>
          <a:lstStyle/>
          <a:p>
            <a:r>
              <a:rPr lang="en-US" dirty="0"/>
              <a:t>25 October 2021</a:t>
            </a:r>
            <a:endParaRPr lang="en-CA" dirty="0"/>
          </a:p>
        </p:txBody>
      </p:sp>
      <p:sp>
        <p:nvSpPr>
          <p:cNvPr id="5" name="Footer Placeholder 4">
            <a:extLst>
              <a:ext uri="{FF2B5EF4-FFF2-40B4-BE49-F238E27FC236}">
                <a16:creationId xmlns:a16="http://schemas.microsoft.com/office/drawing/2014/main" id="{4E32BAD8-4A3F-47F4-AEE4-27E5C6D7D64D}"/>
              </a:ext>
            </a:extLst>
          </p:cNvPr>
          <p:cNvSpPr>
            <a:spLocks noGrp="1"/>
          </p:cNvSpPr>
          <p:nvPr>
            <p:ph type="ftr" sz="quarter" idx="11"/>
          </p:nvPr>
        </p:nvSpPr>
        <p:spPr/>
        <p:txBody>
          <a:bodyPr/>
          <a:lstStyle/>
          <a:p>
            <a:r>
              <a:rPr lang="en-CA" dirty="0"/>
              <a:t>ICANN72 - ALAC - Board</a:t>
            </a:r>
          </a:p>
        </p:txBody>
      </p:sp>
      <p:sp>
        <p:nvSpPr>
          <p:cNvPr id="6" name="Slide Number Placeholder 5">
            <a:extLst>
              <a:ext uri="{FF2B5EF4-FFF2-40B4-BE49-F238E27FC236}">
                <a16:creationId xmlns:a16="http://schemas.microsoft.com/office/drawing/2014/main" id="{B96D04EE-5097-44E4-925A-4157943B3323}"/>
              </a:ext>
            </a:extLst>
          </p:cNvPr>
          <p:cNvSpPr>
            <a:spLocks noGrp="1"/>
          </p:cNvSpPr>
          <p:nvPr>
            <p:ph type="sldNum" sz="quarter" idx="12"/>
          </p:nvPr>
        </p:nvSpPr>
        <p:spPr/>
        <p:txBody>
          <a:bodyPr/>
          <a:lstStyle/>
          <a:p>
            <a:fld id="{20C33AB6-8045-4B71-A4B4-8CA2740BD236}" type="slidenum">
              <a:rPr lang="en-CA" smtClean="0"/>
              <a:t>2</a:t>
            </a:fld>
            <a:endParaRPr lang="en-CA" dirty="0"/>
          </a:p>
        </p:txBody>
      </p:sp>
    </p:spTree>
    <p:extLst>
      <p:ext uri="{BB962C8B-B14F-4D97-AF65-F5344CB8AC3E}">
        <p14:creationId xmlns:p14="http://schemas.microsoft.com/office/powerpoint/2010/main" val="1872628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07B04-8BDE-41E6-AFC4-E6026F03217C}"/>
              </a:ext>
            </a:extLst>
          </p:cNvPr>
          <p:cNvSpPr>
            <a:spLocks noGrp="1"/>
          </p:cNvSpPr>
          <p:nvPr>
            <p:ph type="title"/>
          </p:nvPr>
        </p:nvSpPr>
        <p:spPr/>
        <p:txBody>
          <a:bodyPr/>
          <a:lstStyle/>
          <a:p>
            <a:r>
              <a:rPr lang="en-US" dirty="0"/>
              <a:t>Background - Process</a:t>
            </a:r>
            <a:endParaRPr lang="en-CA" dirty="0"/>
          </a:p>
        </p:txBody>
      </p:sp>
      <p:sp>
        <p:nvSpPr>
          <p:cNvPr id="3" name="Content Placeholder 2">
            <a:extLst>
              <a:ext uri="{FF2B5EF4-FFF2-40B4-BE49-F238E27FC236}">
                <a16:creationId xmlns:a16="http://schemas.microsoft.com/office/drawing/2014/main" id="{1D26F840-30E7-4B57-A143-215A76C373F6}"/>
              </a:ext>
            </a:extLst>
          </p:cNvPr>
          <p:cNvSpPr>
            <a:spLocks noGrp="1"/>
          </p:cNvSpPr>
          <p:nvPr>
            <p:ph idx="1"/>
          </p:nvPr>
        </p:nvSpPr>
        <p:spPr/>
        <p:txBody>
          <a:bodyPr>
            <a:normAutofit fontScale="77500" lnSpcReduction="20000"/>
          </a:bodyPr>
          <a:lstStyle/>
          <a:p>
            <a:r>
              <a:rPr lang="en-US" dirty="0"/>
              <a:t>Consensus level of Recommendations</a:t>
            </a:r>
          </a:p>
          <a:p>
            <a:pPr lvl="1"/>
            <a:r>
              <a:rPr lang="en-US" u="sng" dirty="0"/>
              <a:t>Strong support but significant opposition </a:t>
            </a:r>
            <a:r>
              <a:rPr lang="en-US" dirty="0"/>
              <a:t>- a position where, while </a:t>
            </a:r>
            <a:r>
              <a:rPr lang="en-US" b="1" dirty="0"/>
              <a:t>most</a:t>
            </a:r>
            <a:r>
              <a:rPr lang="en-US" dirty="0"/>
              <a:t> of the group supports a recommendation, there are a significant number of those who do not support it. (6/18)</a:t>
            </a:r>
          </a:p>
          <a:p>
            <a:pPr lvl="1"/>
            <a:r>
              <a:rPr lang="en-US" u="sng" dirty="0"/>
              <a:t>Divergence (also referred to as No Consensus) </a:t>
            </a:r>
            <a:r>
              <a:rPr lang="en-US" dirty="0"/>
              <a:t>- a position where there isn't strong support for any particular position, but many different points of view. Sometimes this is due to irreconcilable differences of opinion and sometimes it is due to the fact that no one has a particularly strong or convincing viewpoint, but the members of the group agree that it is worth listing the issue in the report nonetheless. (2/18)</a:t>
            </a:r>
          </a:p>
          <a:p>
            <a:r>
              <a:rPr lang="en-US" dirty="0"/>
              <a:t>Legal/Natural</a:t>
            </a:r>
          </a:p>
          <a:p>
            <a:pPr lvl="1"/>
            <a:r>
              <a:rPr lang="en-US" dirty="0"/>
              <a:t>Had hoped that the EPDP Phase 2a would help the situation.</a:t>
            </a:r>
          </a:p>
        </p:txBody>
      </p:sp>
      <p:sp>
        <p:nvSpPr>
          <p:cNvPr id="4" name="Date Placeholder 3">
            <a:extLst>
              <a:ext uri="{FF2B5EF4-FFF2-40B4-BE49-F238E27FC236}">
                <a16:creationId xmlns:a16="http://schemas.microsoft.com/office/drawing/2014/main" id="{B2C39417-7F23-4D35-AFB3-7877788E623B}"/>
              </a:ext>
            </a:extLst>
          </p:cNvPr>
          <p:cNvSpPr>
            <a:spLocks noGrp="1"/>
          </p:cNvSpPr>
          <p:nvPr>
            <p:ph type="dt" sz="half" idx="10"/>
          </p:nvPr>
        </p:nvSpPr>
        <p:spPr/>
        <p:txBody>
          <a:bodyPr/>
          <a:lstStyle/>
          <a:p>
            <a:r>
              <a:rPr lang="en-US" dirty="0"/>
              <a:t>25 October 2021</a:t>
            </a:r>
            <a:endParaRPr lang="en-CA" dirty="0"/>
          </a:p>
        </p:txBody>
      </p:sp>
      <p:sp>
        <p:nvSpPr>
          <p:cNvPr id="5" name="Footer Placeholder 4">
            <a:extLst>
              <a:ext uri="{FF2B5EF4-FFF2-40B4-BE49-F238E27FC236}">
                <a16:creationId xmlns:a16="http://schemas.microsoft.com/office/drawing/2014/main" id="{4E32BAD8-4A3F-47F4-AEE4-27E5C6D7D64D}"/>
              </a:ext>
            </a:extLst>
          </p:cNvPr>
          <p:cNvSpPr>
            <a:spLocks noGrp="1"/>
          </p:cNvSpPr>
          <p:nvPr>
            <p:ph type="ftr" sz="quarter" idx="11"/>
          </p:nvPr>
        </p:nvSpPr>
        <p:spPr/>
        <p:txBody>
          <a:bodyPr/>
          <a:lstStyle/>
          <a:p>
            <a:r>
              <a:rPr lang="en-CA" dirty="0"/>
              <a:t>ICANN72 - ALAC - Board</a:t>
            </a:r>
          </a:p>
        </p:txBody>
      </p:sp>
      <p:sp>
        <p:nvSpPr>
          <p:cNvPr id="6" name="Slide Number Placeholder 5">
            <a:extLst>
              <a:ext uri="{FF2B5EF4-FFF2-40B4-BE49-F238E27FC236}">
                <a16:creationId xmlns:a16="http://schemas.microsoft.com/office/drawing/2014/main" id="{B96D04EE-5097-44E4-925A-4157943B3323}"/>
              </a:ext>
            </a:extLst>
          </p:cNvPr>
          <p:cNvSpPr>
            <a:spLocks noGrp="1"/>
          </p:cNvSpPr>
          <p:nvPr>
            <p:ph type="sldNum" sz="quarter" idx="12"/>
          </p:nvPr>
        </p:nvSpPr>
        <p:spPr/>
        <p:txBody>
          <a:bodyPr/>
          <a:lstStyle/>
          <a:p>
            <a:fld id="{20C33AB6-8045-4B71-A4B4-8CA2740BD236}" type="slidenum">
              <a:rPr lang="en-CA" smtClean="0"/>
              <a:t>3</a:t>
            </a:fld>
            <a:endParaRPr lang="en-CA" dirty="0"/>
          </a:p>
        </p:txBody>
      </p:sp>
    </p:spTree>
    <p:extLst>
      <p:ext uri="{BB962C8B-B14F-4D97-AF65-F5344CB8AC3E}">
        <p14:creationId xmlns:p14="http://schemas.microsoft.com/office/powerpoint/2010/main" val="2741370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FA2AE-3AD3-4844-ADDD-0FCDEE30E2E5}"/>
              </a:ext>
            </a:extLst>
          </p:cNvPr>
          <p:cNvSpPr>
            <a:spLocks noGrp="1"/>
          </p:cNvSpPr>
          <p:nvPr>
            <p:ph type="title"/>
          </p:nvPr>
        </p:nvSpPr>
        <p:spPr/>
        <p:txBody>
          <a:bodyPr/>
          <a:lstStyle/>
          <a:p>
            <a:r>
              <a:rPr lang="en-US" dirty="0"/>
              <a:t>Net Result</a:t>
            </a:r>
            <a:endParaRPr lang="en-CA" dirty="0"/>
          </a:p>
        </p:txBody>
      </p:sp>
      <p:sp>
        <p:nvSpPr>
          <p:cNvPr id="3" name="Content Placeholder 2">
            <a:extLst>
              <a:ext uri="{FF2B5EF4-FFF2-40B4-BE49-F238E27FC236}">
                <a16:creationId xmlns:a16="http://schemas.microsoft.com/office/drawing/2014/main" id="{46F0589C-CE92-4F47-99F8-045248356CEB}"/>
              </a:ext>
            </a:extLst>
          </p:cNvPr>
          <p:cNvSpPr>
            <a:spLocks noGrp="1"/>
          </p:cNvSpPr>
          <p:nvPr>
            <p:ph idx="1"/>
          </p:nvPr>
        </p:nvSpPr>
        <p:spPr/>
        <p:txBody>
          <a:bodyPr/>
          <a:lstStyle/>
          <a:p>
            <a:pPr marL="0" indent="0">
              <a:buNone/>
            </a:pPr>
            <a:r>
              <a:rPr lang="en-US" dirty="0"/>
              <a:t>SSAD would be a very expensive, very complex, glorified ticketing system with a potentially long design and implementation phase. And despite the benefits that a ticketing system provides, the likely costs imply that it may be bypassed by its intended users.</a:t>
            </a:r>
            <a:endParaRPr lang="en-CA" dirty="0"/>
          </a:p>
        </p:txBody>
      </p:sp>
      <p:sp>
        <p:nvSpPr>
          <p:cNvPr id="4" name="Date Placeholder 3">
            <a:extLst>
              <a:ext uri="{FF2B5EF4-FFF2-40B4-BE49-F238E27FC236}">
                <a16:creationId xmlns:a16="http://schemas.microsoft.com/office/drawing/2014/main" id="{B6F9D9B7-740A-47E4-8C45-F6DD5BD3E8B0}"/>
              </a:ext>
            </a:extLst>
          </p:cNvPr>
          <p:cNvSpPr>
            <a:spLocks noGrp="1"/>
          </p:cNvSpPr>
          <p:nvPr>
            <p:ph type="dt" sz="half" idx="10"/>
          </p:nvPr>
        </p:nvSpPr>
        <p:spPr/>
        <p:txBody>
          <a:bodyPr/>
          <a:lstStyle/>
          <a:p>
            <a:r>
              <a:rPr lang="en-US" dirty="0"/>
              <a:t>25 October 2021</a:t>
            </a:r>
            <a:endParaRPr lang="en-CA" dirty="0"/>
          </a:p>
        </p:txBody>
      </p:sp>
      <p:sp>
        <p:nvSpPr>
          <p:cNvPr id="5" name="Footer Placeholder 4">
            <a:extLst>
              <a:ext uri="{FF2B5EF4-FFF2-40B4-BE49-F238E27FC236}">
                <a16:creationId xmlns:a16="http://schemas.microsoft.com/office/drawing/2014/main" id="{6FEC57E9-AA3B-41A8-9836-E737F7D95CC3}"/>
              </a:ext>
            </a:extLst>
          </p:cNvPr>
          <p:cNvSpPr>
            <a:spLocks noGrp="1"/>
          </p:cNvSpPr>
          <p:nvPr>
            <p:ph type="ftr" sz="quarter" idx="11"/>
          </p:nvPr>
        </p:nvSpPr>
        <p:spPr/>
        <p:txBody>
          <a:bodyPr/>
          <a:lstStyle/>
          <a:p>
            <a:r>
              <a:rPr lang="en-CA" dirty="0"/>
              <a:t>ICANN72 - ALAC - Board</a:t>
            </a:r>
          </a:p>
        </p:txBody>
      </p:sp>
      <p:sp>
        <p:nvSpPr>
          <p:cNvPr id="6" name="Slide Number Placeholder 5">
            <a:extLst>
              <a:ext uri="{FF2B5EF4-FFF2-40B4-BE49-F238E27FC236}">
                <a16:creationId xmlns:a16="http://schemas.microsoft.com/office/drawing/2014/main" id="{92D45F5B-B131-4F8B-9810-7ECC79F904C7}"/>
              </a:ext>
            </a:extLst>
          </p:cNvPr>
          <p:cNvSpPr>
            <a:spLocks noGrp="1"/>
          </p:cNvSpPr>
          <p:nvPr>
            <p:ph type="sldNum" sz="quarter" idx="12"/>
          </p:nvPr>
        </p:nvSpPr>
        <p:spPr/>
        <p:txBody>
          <a:bodyPr/>
          <a:lstStyle/>
          <a:p>
            <a:fld id="{20C33AB6-8045-4B71-A4B4-8CA2740BD236}" type="slidenum">
              <a:rPr lang="en-CA" smtClean="0"/>
              <a:t>4</a:t>
            </a:fld>
            <a:endParaRPr lang="en-CA" dirty="0"/>
          </a:p>
        </p:txBody>
      </p:sp>
    </p:spTree>
    <p:extLst>
      <p:ext uri="{BB962C8B-B14F-4D97-AF65-F5344CB8AC3E}">
        <p14:creationId xmlns:p14="http://schemas.microsoft.com/office/powerpoint/2010/main" val="1720502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CE437-A7B8-4B9D-AF1B-691B03FE3031}"/>
              </a:ext>
            </a:extLst>
          </p:cNvPr>
          <p:cNvSpPr>
            <a:spLocks noGrp="1"/>
          </p:cNvSpPr>
          <p:nvPr>
            <p:ph type="title"/>
          </p:nvPr>
        </p:nvSpPr>
        <p:spPr/>
        <p:txBody>
          <a:bodyPr/>
          <a:lstStyle/>
          <a:p>
            <a:r>
              <a:rPr lang="en-US" dirty="0"/>
              <a:t>Conundrum</a:t>
            </a:r>
            <a:endParaRPr lang="en-CA" dirty="0"/>
          </a:p>
        </p:txBody>
      </p:sp>
      <p:sp>
        <p:nvSpPr>
          <p:cNvPr id="3" name="Content Placeholder 2">
            <a:extLst>
              <a:ext uri="{FF2B5EF4-FFF2-40B4-BE49-F238E27FC236}">
                <a16:creationId xmlns:a16="http://schemas.microsoft.com/office/drawing/2014/main" id="{64930DD4-14D7-42FD-9FCD-230D8E15A0DC}"/>
              </a:ext>
            </a:extLst>
          </p:cNvPr>
          <p:cNvSpPr>
            <a:spLocks noGrp="1"/>
          </p:cNvSpPr>
          <p:nvPr>
            <p:ph idx="1"/>
          </p:nvPr>
        </p:nvSpPr>
        <p:spPr/>
        <p:txBody>
          <a:bodyPr/>
          <a:lstStyle/>
          <a:p>
            <a:pPr marL="0" indent="0">
              <a:buNone/>
            </a:pPr>
            <a:r>
              <a:rPr lang="en-US" dirty="0"/>
              <a:t>ALAC still strongly believes that a </a:t>
            </a:r>
            <a:r>
              <a:rPr lang="en-US" b="1" i="1" dirty="0"/>
              <a:t>System for Standardized Access to Non-Public Registration Data</a:t>
            </a:r>
            <a:r>
              <a:rPr lang="en-US" b="1" dirty="0"/>
              <a:t> </a:t>
            </a:r>
            <a:r>
              <a:rPr lang="en-US" dirty="0"/>
              <a:t>is needed for those with a legally justified need to know in a timely manner. But the SSAD as specified by the EPDP is not such a system.</a:t>
            </a:r>
            <a:endParaRPr lang="en-CA" dirty="0"/>
          </a:p>
        </p:txBody>
      </p:sp>
      <p:sp>
        <p:nvSpPr>
          <p:cNvPr id="4" name="Date Placeholder 3">
            <a:extLst>
              <a:ext uri="{FF2B5EF4-FFF2-40B4-BE49-F238E27FC236}">
                <a16:creationId xmlns:a16="http://schemas.microsoft.com/office/drawing/2014/main" id="{D1D4F052-4E6C-4308-BEC2-A68BDBF6185B}"/>
              </a:ext>
            </a:extLst>
          </p:cNvPr>
          <p:cNvSpPr>
            <a:spLocks noGrp="1"/>
          </p:cNvSpPr>
          <p:nvPr>
            <p:ph type="dt" sz="half" idx="10"/>
          </p:nvPr>
        </p:nvSpPr>
        <p:spPr/>
        <p:txBody>
          <a:bodyPr/>
          <a:lstStyle/>
          <a:p>
            <a:r>
              <a:rPr lang="en-US" dirty="0"/>
              <a:t>25 October 2021</a:t>
            </a:r>
            <a:endParaRPr lang="en-CA" dirty="0"/>
          </a:p>
        </p:txBody>
      </p:sp>
      <p:sp>
        <p:nvSpPr>
          <p:cNvPr id="5" name="Footer Placeholder 4">
            <a:extLst>
              <a:ext uri="{FF2B5EF4-FFF2-40B4-BE49-F238E27FC236}">
                <a16:creationId xmlns:a16="http://schemas.microsoft.com/office/drawing/2014/main" id="{E9BB48C1-4985-49B4-833C-DC67F656A7E7}"/>
              </a:ext>
            </a:extLst>
          </p:cNvPr>
          <p:cNvSpPr>
            <a:spLocks noGrp="1"/>
          </p:cNvSpPr>
          <p:nvPr>
            <p:ph type="ftr" sz="quarter" idx="11"/>
          </p:nvPr>
        </p:nvSpPr>
        <p:spPr/>
        <p:txBody>
          <a:bodyPr/>
          <a:lstStyle/>
          <a:p>
            <a:r>
              <a:rPr lang="en-CA" dirty="0"/>
              <a:t>ICANN72 - ALAC - Board</a:t>
            </a:r>
          </a:p>
        </p:txBody>
      </p:sp>
      <p:sp>
        <p:nvSpPr>
          <p:cNvPr id="6" name="Slide Number Placeholder 5">
            <a:extLst>
              <a:ext uri="{FF2B5EF4-FFF2-40B4-BE49-F238E27FC236}">
                <a16:creationId xmlns:a16="http://schemas.microsoft.com/office/drawing/2014/main" id="{B9CD005F-072E-4004-A02C-3F782D312268}"/>
              </a:ext>
            </a:extLst>
          </p:cNvPr>
          <p:cNvSpPr>
            <a:spLocks noGrp="1"/>
          </p:cNvSpPr>
          <p:nvPr>
            <p:ph type="sldNum" sz="quarter" idx="12"/>
          </p:nvPr>
        </p:nvSpPr>
        <p:spPr/>
        <p:txBody>
          <a:bodyPr/>
          <a:lstStyle/>
          <a:p>
            <a:fld id="{20C33AB6-8045-4B71-A4B4-8CA2740BD236}" type="slidenum">
              <a:rPr lang="en-CA" smtClean="0"/>
              <a:t>5</a:t>
            </a:fld>
            <a:endParaRPr lang="en-CA" dirty="0"/>
          </a:p>
        </p:txBody>
      </p:sp>
    </p:spTree>
    <p:extLst>
      <p:ext uri="{BB962C8B-B14F-4D97-AF65-F5344CB8AC3E}">
        <p14:creationId xmlns:p14="http://schemas.microsoft.com/office/powerpoint/2010/main" val="556512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2B12E-038A-4731-8384-206DD575BA97}"/>
              </a:ext>
            </a:extLst>
          </p:cNvPr>
          <p:cNvSpPr>
            <a:spLocks noGrp="1"/>
          </p:cNvSpPr>
          <p:nvPr>
            <p:ph type="title"/>
          </p:nvPr>
        </p:nvSpPr>
        <p:spPr/>
        <p:txBody>
          <a:bodyPr/>
          <a:lstStyle/>
          <a:p>
            <a:r>
              <a:rPr lang="en-US" dirty="0"/>
              <a:t>Moving Forward</a:t>
            </a:r>
            <a:endParaRPr lang="en-CA" dirty="0"/>
          </a:p>
        </p:txBody>
      </p:sp>
      <p:sp>
        <p:nvSpPr>
          <p:cNvPr id="3" name="Content Placeholder 2">
            <a:extLst>
              <a:ext uri="{FF2B5EF4-FFF2-40B4-BE49-F238E27FC236}">
                <a16:creationId xmlns:a16="http://schemas.microsoft.com/office/drawing/2014/main" id="{4420BE67-19B4-44A3-873A-3A8D7B8EB852}"/>
              </a:ext>
            </a:extLst>
          </p:cNvPr>
          <p:cNvSpPr>
            <a:spLocks noGrp="1"/>
          </p:cNvSpPr>
          <p:nvPr>
            <p:ph idx="1"/>
          </p:nvPr>
        </p:nvSpPr>
        <p:spPr/>
        <p:txBody>
          <a:bodyPr/>
          <a:lstStyle/>
          <a:p>
            <a:r>
              <a:rPr lang="en-US" dirty="0"/>
              <a:t>We need a system</a:t>
            </a:r>
          </a:p>
          <a:p>
            <a:r>
              <a:rPr lang="en-US" dirty="0"/>
              <a:t>Ensuring that such a system is used by Contracted Parties is a GNSO responsibility (or subject to ICANN bilateral negotiations)</a:t>
            </a:r>
          </a:p>
          <a:p>
            <a:r>
              <a:rPr lang="en-US" dirty="0"/>
              <a:t>The system delivered by the GNSO is not fit for purpose.</a:t>
            </a:r>
            <a:endParaRPr lang="en-CA" dirty="0"/>
          </a:p>
        </p:txBody>
      </p:sp>
      <p:sp>
        <p:nvSpPr>
          <p:cNvPr id="4" name="Date Placeholder 3">
            <a:extLst>
              <a:ext uri="{FF2B5EF4-FFF2-40B4-BE49-F238E27FC236}">
                <a16:creationId xmlns:a16="http://schemas.microsoft.com/office/drawing/2014/main" id="{25E0B4FD-80E9-469A-B893-13C771B74122}"/>
              </a:ext>
            </a:extLst>
          </p:cNvPr>
          <p:cNvSpPr>
            <a:spLocks noGrp="1"/>
          </p:cNvSpPr>
          <p:nvPr>
            <p:ph type="dt" sz="half" idx="10"/>
          </p:nvPr>
        </p:nvSpPr>
        <p:spPr/>
        <p:txBody>
          <a:bodyPr/>
          <a:lstStyle/>
          <a:p>
            <a:r>
              <a:rPr lang="en-US" dirty="0"/>
              <a:t>25 October 2021</a:t>
            </a:r>
            <a:endParaRPr lang="en-CA" dirty="0"/>
          </a:p>
        </p:txBody>
      </p:sp>
      <p:sp>
        <p:nvSpPr>
          <p:cNvPr id="5" name="Footer Placeholder 4">
            <a:extLst>
              <a:ext uri="{FF2B5EF4-FFF2-40B4-BE49-F238E27FC236}">
                <a16:creationId xmlns:a16="http://schemas.microsoft.com/office/drawing/2014/main" id="{7831B88E-4716-4A35-814C-4CB6EB25BD50}"/>
              </a:ext>
            </a:extLst>
          </p:cNvPr>
          <p:cNvSpPr>
            <a:spLocks noGrp="1"/>
          </p:cNvSpPr>
          <p:nvPr>
            <p:ph type="ftr" sz="quarter" idx="11"/>
          </p:nvPr>
        </p:nvSpPr>
        <p:spPr/>
        <p:txBody>
          <a:bodyPr/>
          <a:lstStyle/>
          <a:p>
            <a:r>
              <a:rPr lang="en-CA" dirty="0"/>
              <a:t>ICANN72 - ALAC - Board</a:t>
            </a:r>
          </a:p>
        </p:txBody>
      </p:sp>
      <p:sp>
        <p:nvSpPr>
          <p:cNvPr id="6" name="Slide Number Placeholder 5">
            <a:extLst>
              <a:ext uri="{FF2B5EF4-FFF2-40B4-BE49-F238E27FC236}">
                <a16:creationId xmlns:a16="http://schemas.microsoft.com/office/drawing/2014/main" id="{E9B7D480-2D62-4C13-BEC5-37A2B5D06DE7}"/>
              </a:ext>
            </a:extLst>
          </p:cNvPr>
          <p:cNvSpPr>
            <a:spLocks noGrp="1"/>
          </p:cNvSpPr>
          <p:nvPr>
            <p:ph type="sldNum" sz="quarter" idx="12"/>
          </p:nvPr>
        </p:nvSpPr>
        <p:spPr/>
        <p:txBody>
          <a:bodyPr/>
          <a:lstStyle/>
          <a:p>
            <a:fld id="{20C33AB6-8045-4B71-A4B4-8CA2740BD236}" type="slidenum">
              <a:rPr lang="en-CA" smtClean="0"/>
              <a:t>6</a:t>
            </a:fld>
            <a:endParaRPr lang="en-CA" dirty="0"/>
          </a:p>
        </p:txBody>
      </p:sp>
    </p:spTree>
    <p:extLst>
      <p:ext uri="{BB962C8B-B14F-4D97-AF65-F5344CB8AC3E}">
        <p14:creationId xmlns:p14="http://schemas.microsoft.com/office/powerpoint/2010/main" val="317194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3C694-4217-40FB-971C-524FF82E832F}"/>
              </a:ext>
            </a:extLst>
          </p:cNvPr>
          <p:cNvSpPr>
            <a:spLocks noGrp="1"/>
          </p:cNvSpPr>
          <p:nvPr>
            <p:ph type="title"/>
          </p:nvPr>
        </p:nvSpPr>
        <p:spPr/>
        <p:txBody>
          <a:bodyPr/>
          <a:lstStyle/>
          <a:p>
            <a:r>
              <a:rPr lang="en-US" dirty="0"/>
              <a:t>Challenge</a:t>
            </a:r>
            <a:endParaRPr lang="en-CA" dirty="0"/>
          </a:p>
        </p:txBody>
      </p:sp>
      <p:sp>
        <p:nvSpPr>
          <p:cNvPr id="3" name="Content Placeholder 2">
            <a:extLst>
              <a:ext uri="{FF2B5EF4-FFF2-40B4-BE49-F238E27FC236}">
                <a16:creationId xmlns:a16="http://schemas.microsoft.com/office/drawing/2014/main" id="{341F4ACA-9E66-42AC-912A-68612E6FA4F0}"/>
              </a:ext>
            </a:extLst>
          </p:cNvPr>
          <p:cNvSpPr>
            <a:spLocks noGrp="1"/>
          </p:cNvSpPr>
          <p:nvPr>
            <p:ph idx="1"/>
          </p:nvPr>
        </p:nvSpPr>
        <p:spPr/>
        <p:txBody>
          <a:bodyPr/>
          <a:lstStyle/>
          <a:p>
            <a:pPr marL="0" indent="0">
              <a:buNone/>
            </a:pPr>
            <a:r>
              <a:rPr lang="en-US" dirty="0"/>
              <a:t>How to resolve the stalemate?</a:t>
            </a:r>
          </a:p>
          <a:p>
            <a:pPr marL="0" indent="0">
              <a:buNone/>
            </a:pPr>
            <a:endParaRPr lang="en-US" dirty="0"/>
          </a:p>
        </p:txBody>
      </p:sp>
      <p:sp>
        <p:nvSpPr>
          <p:cNvPr id="4" name="Date Placeholder 3">
            <a:extLst>
              <a:ext uri="{FF2B5EF4-FFF2-40B4-BE49-F238E27FC236}">
                <a16:creationId xmlns:a16="http://schemas.microsoft.com/office/drawing/2014/main" id="{E4A2EF17-DC80-41E7-9B20-DFF772510E96}"/>
              </a:ext>
            </a:extLst>
          </p:cNvPr>
          <p:cNvSpPr>
            <a:spLocks noGrp="1"/>
          </p:cNvSpPr>
          <p:nvPr>
            <p:ph type="dt" sz="half" idx="10"/>
          </p:nvPr>
        </p:nvSpPr>
        <p:spPr/>
        <p:txBody>
          <a:bodyPr/>
          <a:lstStyle/>
          <a:p>
            <a:r>
              <a:rPr lang="en-US" dirty="0"/>
              <a:t>25 October 2021</a:t>
            </a:r>
            <a:endParaRPr lang="en-CA" dirty="0"/>
          </a:p>
        </p:txBody>
      </p:sp>
      <p:sp>
        <p:nvSpPr>
          <p:cNvPr id="5" name="Footer Placeholder 4">
            <a:extLst>
              <a:ext uri="{FF2B5EF4-FFF2-40B4-BE49-F238E27FC236}">
                <a16:creationId xmlns:a16="http://schemas.microsoft.com/office/drawing/2014/main" id="{750D2AB2-A263-45DF-BF7E-5CAA6BC4463A}"/>
              </a:ext>
            </a:extLst>
          </p:cNvPr>
          <p:cNvSpPr>
            <a:spLocks noGrp="1"/>
          </p:cNvSpPr>
          <p:nvPr>
            <p:ph type="ftr" sz="quarter" idx="11"/>
          </p:nvPr>
        </p:nvSpPr>
        <p:spPr/>
        <p:txBody>
          <a:bodyPr/>
          <a:lstStyle/>
          <a:p>
            <a:r>
              <a:rPr lang="en-CA" dirty="0"/>
              <a:t>ICANN72 - ALAC - Board</a:t>
            </a:r>
          </a:p>
        </p:txBody>
      </p:sp>
      <p:sp>
        <p:nvSpPr>
          <p:cNvPr id="6" name="Slide Number Placeholder 5">
            <a:extLst>
              <a:ext uri="{FF2B5EF4-FFF2-40B4-BE49-F238E27FC236}">
                <a16:creationId xmlns:a16="http://schemas.microsoft.com/office/drawing/2014/main" id="{80C9ACF4-3469-409A-9A6E-4718B603DA65}"/>
              </a:ext>
            </a:extLst>
          </p:cNvPr>
          <p:cNvSpPr>
            <a:spLocks noGrp="1"/>
          </p:cNvSpPr>
          <p:nvPr>
            <p:ph type="sldNum" sz="quarter" idx="12"/>
          </p:nvPr>
        </p:nvSpPr>
        <p:spPr/>
        <p:txBody>
          <a:bodyPr/>
          <a:lstStyle/>
          <a:p>
            <a:fld id="{20C33AB6-8045-4B71-A4B4-8CA2740BD236}" type="slidenum">
              <a:rPr lang="en-CA" smtClean="0"/>
              <a:t>7</a:t>
            </a:fld>
            <a:endParaRPr lang="en-CA" dirty="0"/>
          </a:p>
        </p:txBody>
      </p:sp>
    </p:spTree>
    <p:extLst>
      <p:ext uri="{BB962C8B-B14F-4D97-AF65-F5344CB8AC3E}">
        <p14:creationId xmlns:p14="http://schemas.microsoft.com/office/powerpoint/2010/main" val="2573662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3C694-4217-40FB-971C-524FF82E832F}"/>
              </a:ext>
            </a:extLst>
          </p:cNvPr>
          <p:cNvSpPr>
            <a:spLocks noGrp="1"/>
          </p:cNvSpPr>
          <p:nvPr>
            <p:ph type="title"/>
          </p:nvPr>
        </p:nvSpPr>
        <p:spPr/>
        <p:txBody>
          <a:bodyPr/>
          <a:lstStyle/>
          <a:p>
            <a:r>
              <a:rPr lang="en-US" dirty="0"/>
              <a:t>Challenge</a:t>
            </a:r>
            <a:endParaRPr lang="en-CA" dirty="0"/>
          </a:p>
        </p:txBody>
      </p:sp>
      <p:sp>
        <p:nvSpPr>
          <p:cNvPr id="3" name="Content Placeholder 2">
            <a:extLst>
              <a:ext uri="{FF2B5EF4-FFF2-40B4-BE49-F238E27FC236}">
                <a16:creationId xmlns:a16="http://schemas.microsoft.com/office/drawing/2014/main" id="{341F4ACA-9E66-42AC-912A-68612E6FA4F0}"/>
              </a:ext>
            </a:extLst>
          </p:cNvPr>
          <p:cNvSpPr>
            <a:spLocks noGrp="1"/>
          </p:cNvSpPr>
          <p:nvPr>
            <p:ph idx="1"/>
          </p:nvPr>
        </p:nvSpPr>
        <p:spPr/>
        <p:txBody>
          <a:bodyPr/>
          <a:lstStyle/>
          <a:p>
            <a:pPr marL="0" indent="0">
              <a:buNone/>
            </a:pPr>
            <a:r>
              <a:rPr lang="en-US" dirty="0"/>
              <a:t>How to resolve the stalemate?</a:t>
            </a:r>
          </a:p>
          <a:p>
            <a:pPr marL="0" indent="0">
              <a:buNone/>
            </a:pPr>
            <a:endParaRPr lang="en-US" dirty="0"/>
          </a:p>
          <a:p>
            <a:pPr marL="0" indent="0">
              <a:buNone/>
            </a:pPr>
            <a:r>
              <a:rPr lang="en-US" dirty="0"/>
              <a:t>No solution will meet all needs, but we need to be in a better place than we are today.</a:t>
            </a:r>
            <a:endParaRPr lang="en-CA" dirty="0"/>
          </a:p>
        </p:txBody>
      </p:sp>
      <p:sp>
        <p:nvSpPr>
          <p:cNvPr id="4" name="Date Placeholder 3">
            <a:extLst>
              <a:ext uri="{FF2B5EF4-FFF2-40B4-BE49-F238E27FC236}">
                <a16:creationId xmlns:a16="http://schemas.microsoft.com/office/drawing/2014/main" id="{E4A2EF17-DC80-41E7-9B20-DFF772510E96}"/>
              </a:ext>
            </a:extLst>
          </p:cNvPr>
          <p:cNvSpPr>
            <a:spLocks noGrp="1"/>
          </p:cNvSpPr>
          <p:nvPr>
            <p:ph type="dt" sz="half" idx="10"/>
          </p:nvPr>
        </p:nvSpPr>
        <p:spPr/>
        <p:txBody>
          <a:bodyPr/>
          <a:lstStyle/>
          <a:p>
            <a:r>
              <a:rPr lang="en-US" dirty="0"/>
              <a:t>25 October 2021</a:t>
            </a:r>
            <a:endParaRPr lang="en-CA" dirty="0"/>
          </a:p>
        </p:txBody>
      </p:sp>
      <p:sp>
        <p:nvSpPr>
          <p:cNvPr id="5" name="Footer Placeholder 4">
            <a:extLst>
              <a:ext uri="{FF2B5EF4-FFF2-40B4-BE49-F238E27FC236}">
                <a16:creationId xmlns:a16="http://schemas.microsoft.com/office/drawing/2014/main" id="{750D2AB2-A263-45DF-BF7E-5CAA6BC4463A}"/>
              </a:ext>
            </a:extLst>
          </p:cNvPr>
          <p:cNvSpPr>
            <a:spLocks noGrp="1"/>
          </p:cNvSpPr>
          <p:nvPr>
            <p:ph type="ftr" sz="quarter" idx="11"/>
          </p:nvPr>
        </p:nvSpPr>
        <p:spPr/>
        <p:txBody>
          <a:bodyPr/>
          <a:lstStyle/>
          <a:p>
            <a:r>
              <a:rPr lang="en-CA" dirty="0"/>
              <a:t>ICANN72 - ALAC - Board</a:t>
            </a:r>
          </a:p>
        </p:txBody>
      </p:sp>
      <p:sp>
        <p:nvSpPr>
          <p:cNvPr id="6" name="Slide Number Placeholder 5">
            <a:extLst>
              <a:ext uri="{FF2B5EF4-FFF2-40B4-BE49-F238E27FC236}">
                <a16:creationId xmlns:a16="http://schemas.microsoft.com/office/drawing/2014/main" id="{80C9ACF4-3469-409A-9A6E-4718B603DA65}"/>
              </a:ext>
            </a:extLst>
          </p:cNvPr>
          <p:cNvSpPr>
            <a:spLocks noGrp="1"/>
          </p:cNvSpPr>
          <p:nvPr>
            <p:ph type="sldNum" sz="quarter" idx="12"/>
          </p:nvPr>
        </p:nvSpPr>
        <p:spPr/>
        <p:txBody>
          <a:bodyPr/>
          <a:lstStyle/>
          <a:p>
            <a:fld id="{20C33AB6-8045-4B71-A4B4-8CA2740BD236}" type="slidenum">
              <a:rPr lang="en-CA" smtClean="0"/>
              <a:t>8</a:t>
            </a:fld>
            <a:endParaRPr lang="en-CA" dirty="0"/>
          </a:p>
        </p:txBody>
      </p:sp>
    </p:spTree>
    <p:extLst>
      <p:ext uri="{BB962C8B-B14F-4D97-AF65-F5344CB8AC3E}">
        <p14:creationId xmlns:p14="http://schemas.microsoft.com/office/powerpoint/2010/main" val="30577945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875C8-C9FE-42D2-A1E7-9BADCBE5D470}"/>
              </a:ext>
            </a:extLst>
          </p:cNvPr>
          <p:cNvSpPr>
            <a:spLocks noGrp="1"/>
          </p:cNvSpPr>
          <p:nvPr>
            <p:ph type="title"/>
          </p:nvPr>
        </p:nvSpPr>
        <p:spPr/>
        <p:txBody>
          <a:bodyPr/>
          <a:lstStyle/>
          <a:p>
            <a:r>
              <a:rPr lang="en-US" dirty="0"/>
              <a:t>Advice</a:t>
            </a:r>
            <a:endParaRPr lang="en-CA" dirty="0"/>
          </a:p>
        </p:txBody>
      </p:sp>
      <p:sp>
        <p:nvSpPr>
          <p:cNvPr id="3" name="Content Placeholder 2">
            <a:extLst>
              <a:ext uri="{FF2B5EF4-FFF2-40B4-BE49-F238E27FC236}">
                <a16:creationId xmlns:a16="http://schemas.microsoft.com/office/drawing/2014/main" id="{21759BEA-FF49-4860-81DD-E31EF121B14A}"/>
              </a:ext>
            </a:extLst>
          </p:cNvPr>
          <p:cNvSpPr>
            <a:spLocks noGrp="1"/>
          </p:cNvSpPr>
          <p:nvPr>
            <p:ph idx="1"/>
          </p:nvPr>
        </p:nvSpPr>
        <p:spPr/>
        <p:txBody>
          <a:bodyPr/>
          <a:lstStyle/>
          <a:p>
            <a:pPr marL="514350" indent="-514350">
              <a:buFont typeface="+mj-lt"/>
              <a:buAutoNum type="arabicPeriod"/>
            </a:pPr>
            <a:r>
              <a:rPr lang="en-US" dirty="0"/>
              <a:t>Reject SSAD Recommendations or remand to GNSO (factoring in EU NIS2 terms &amp; timing)</a:t>
            </a:r>
          </a:p>
          <a:p>
            <a:pPr marL="514350" indent="-514350">
              <a:buFont typeface="+mj-lt"/>
              <a:buAutoNum type="arabicPeriod"/>
            </a:pPr>
            <a:r>
              <a:rPr lang="en-US" dirty="0"/>
              <a:t>Design/Implement a simple system to track requests for RDDS data disclosure and take measures to ensure use.</a:t>
            </a:r>
          </a:p>
          <a:p>
            <a:pPr marL="514350" indent="-514350">
              <a:buFont typeface="+mj-lt"/>
              <a:buAutoNum type="arabicPeriod"/>
            </a:pPr>
            <a:r>
              <a:rPr lang="en-US" dirty="0"/>
              <a:t>If/when NIS2 is adopted by the EU Council and Parliament, initiate a PDP ensuring a level playing field for all contracted parties.</a:t>
            </a:r>
            <a:endParaRPr lang="en-CA" dirty="0"/>
          </a:p>
        </p:txBody>
      </p:sp>
      <p:sp>
        <p:nvSpPr>
          <p:cNvPr id="4" name="Date Placeholder 3">
            <a:extLst>
              <a:ext uri="{FF2B5EF4-FFF2-40B4-BE49-F238E27FC236}">
                <a16:creationId xmlns:a16="http://schemas.microsoft.com/office/drawing/2014/main" id="{367158F8-94B7-476D-A61D-C80EC137589D}"/>
              </a:ext>
            </a:extLst>
          </p:cNvPr>
          <p:cNvSpPr>
            <a:spLocks noGrp="1"/>
          </p:cNvSpPr>
          <p:nvPr>
            <p:ph type="dt" sz="half" idx="10"/>
          </p:nvPr>
        </p:nvSpPr>
        <p:spPr/>
        <p:txBody>
          <a:bodyPr/>
          <a:lstStyle/>
          <a:p>
            <a:r>
              <a:rPr lang="en-US" dirty="0"/>
              <a:t>25 October 2021</a:t>
            </a:r>
            <a:endParaRPr lang="en-CA" dirty="0"/>
          </a:p>
        </p:txBody>
      </p:sp>
      <p:sp>
        <p:nvSpPr>
          <p:cNvPr id="5" name="Footer Placeholder 4">
            <a:extLst>
              <a:ext uri="{FF2B5EF4-FFF2-40B4-BE49-F238E27FC236}">
                <a16:creationId xmlns:a16="http://schemas.microsoft.com/office/drawing/2014/main" id="{8C5AB0AE-7A00-48E1-B041-BFA999118970}"/>
              </a:ext>
            </a:extLst>
          </p:cNvPr>
          <p:cNvSpPr>
            <a:spLocks noGrp="1"/>
          </p:cNvSpPr>
          <p:nvPr>
            <p:ph type="ftr" sz="quarter" idx="11"/>
          </p:nvPr>
        </p:nvSpPr>
        <p:spPr/>
        <p:txBody>
          <a:bodyPr/>
          <a:lstStyle/>
          <a:p>
            <a:r>
              <a:rPr lang="en-CA" dirty="0"/>
              <a:t>ICANN72 - ALAC - Board</a:t>
            </a:r>
          </a:p>
        </p:txBody>
      </p:sp>
      <p:sp>
        <p:nvSpPr>
          <p:cNvPr id="6" name="Slide Number Placeholder 5">
            <a:extLst>
              <a:ext uri="{FF2B5EF4-FFF2-40B4-BE49-F238E27FC236}">
                <a16:creationId xmlns:a16="http://schemas.microsoft.com/office/drawing/2014/main" id="{D64B6BD0-98ED-4AA5-8CDE-5124BA745C86}"/>
              </a:ext>
            </a:extLst>
          </p:cNvPr>
          <p:cNvSpPr>
            <a:spLocks noGrp="1"/>
          </p:cNvSpPr>
          <p:nvPr>
            <p:ph type="sldNum" sz="quarter" idx="12"/>
          </p:nvPr>
        </p:nvSpPr>
        <p:spPr/>
        <p:txBody>
          <a:bodyPr/>
          <a:lstStyle/>
          <a:p>
            <a:fld id="{20C33AB6-8045-4B71-A4B4-8CA2740BD236}" type="slidenum">
              <a:rPr lang="en-CA" smtClean="0"/>
              <a:t>9</a:t>
            </a:fld>
            <a:endParaRPr lang="en-CA" dirty="0"/>
          </a:p>
        </p:txBody>
      </p:sp>
    </p:spTree>
    <p:extLst>
      <p:ext uri="{BB962C8B-B14F-4D97-AF65-F5344CB8AC3E}">
        <p14:creationId xmlns:p14="http://schemas.microsoft.com/office/powerpoint/2010/main" val="3687063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15833-4937-4A22-89C3-56B9D46F3170}"/>
              </a:ext>
            </a:extLst>
          </p:cNvPr>
          <p:cNvSpPr>
            <a:spLocks noGrp="1"/>
          </p:cNvSpPr>
          <p:nvPr>
            <p:ph type="title"/>
          </p:nvPr>
        </p:nvSpPr>
        <p:spPr/>
        <p:txBody>
          <a:bodyPr/>
          <a:lstStyle/>
          <a:p>
            <a:r>
              <a:rPr lang="en-US" dirty="0"/>
              <a:t>Discussion</a:t>
            </a:r>
            <a:endParaRPr lang="en-CA" dirty="0"/>
          </a:p>
        </p:txBody>
      </p:sp>
      <p:sp>
        <p:nvSpPr>
          <p:cNvPr id="3" name="Content Placeholder 2">
            <a:extLst>
              <a:ext uri="{FF2B5EF4-FFF2-40B4-BE49-F238E27FC236}">
                <a16:creationId xmlns:a16="http://schemas.microsoft.com/office/drawing/2014/main" id="{294E1FA4-84F0-44ED-84F4-F4281CF8E881}"/>
              </a:ext>
            </a:extLst>
          </p:cNvPr>
          <p:cNvSpPr>
            <a:spLocks noGrp="1"/>
          </p:cNvSpPr>
          <p:nvPr>
            <p:ph idx="1"/>
          </p:nvPr>
        </p:nvSpPr>
        <p:spPr/>
        <p:txBody>
          <a:bodyPr/>
          <a:lstStyle/>
          <a:p>
            <a:r>
              <a:rPr lang="en-US" dirty="0"/>
              <a:t>Questions about ALAC statement or advice</a:t>
            </a:r>
          </a:p>
          <a:p>
            <a:endParaRPr lang="en-US" dirty="0"/>
          </a:p>
          <a:p>
            <a:r>
              <a:rPr lang="en-US" dirty="0"/>
              <a:t>Alternative possible actions</a:t>
            </a:r>
            <a:endParaRPr lang="en-CA" dirty="0"/>
          </a:p>
        </p:txBody>
      </p:sp>
      <p:sp>
        <p:nvSpPr>
          <p:cNvPr id="4" name="Date Placeholder 3">
            <a:extLst>
              <a:ext uri="{FF2B5EF4-FFF2-40B4-BE49-F238E27FC236}">
                <a16:creationId xmlns:a16="http://schemas.microsoft.com/office/drawing/2014/main" id="{7C711297-5551-430F-B777-4F86ACE59A1D}"/>
              </a:ext>
            </a:extLst>
          </p:cNvPr>
          <p:cNvSpPr>
            <a:spLocks noGrp="1"/>
          </p:cNvSpPr>
          <p:nvPr>
            <p:ph type="dt" sz="half" idx="10"/>
          </p:nvPr>
        </p:nvSpPr>
        <p:spPr/>
        <p:txBody>
          <a:bodyPr/>
          <a:lstStyle/>
          <a:p>
            <a:r>
              <a:rPr lang="en-US"/>
              <a:t>25 October 2021</a:t>
            </a:r>
            <a:endParaRPr lang="en-CA" dirty="0"/>
          </a:p>
        </p:txBody>
      </p:sp>
      <p:sp>
        <p:nvSpPr>
          <p:cNvPr id="5" name="Footer Placeholder 4">
            <a:extLst>
              <a:ext uri="{FF2B5EF4-FFF2-40B4-BE49-F238E27FC236}">
                <a16:creationId xmlns:a16="http://schemas.microsoft.com/office/drawing/2014/main" id="{6F21E382-E73C-4DD1-9912-DFE6E6CA7D06}"/>
              </a:ext>
            </a:extLst>
          </p:cNvPr>
          <p:cNvSpPr>
            <a:spLocks noGrp="1"/>
          </p:cNvSpPr>
          <p:nvPr>
            <p:ph type="ftr" sz="quarter" idx="11"/>
          </p:nvPr>
        </p:nvSpPr>
        <p:spPr/>
        <p:txBody>
          <a:bodyPr/>
          <a:lstStyle/>
          <a:p>
            <a:r>
              <a:rPr lang="en-CA"/>
              <a:t>ICANN72 - ALAC - Board</a:t>
            </a:r>
            <a:endParaRPr lang="en-CA" dirty="0"/>
          </a:p>
        </p:txBody>
      </p:sp>
      <p:sp>
        <p:nvSpPr>
          <p:cNvPr id="6" name="Slide Number Placeholder 5">
            <a:extLst>
              <a:ext uri="{FF2B5EF4-FFF2-40B4-BE49-F238E27FC236}">
                <a16:creationId xmlns:a16="http://schemas.microsoft.com/office/drawing/2014/main" id="{9C02D994-2D26-4F62-86E6-36F1E87917F8}"/>
              </a:ext>
            </a:extLst>
          </p:cNvPr>
          <p:cNvSpPr>
            <a:spLocks noGrp="1"/>
          </p:cNvSpPr>
          <p:nvPr>
            <p:ph type="sldNum" sz="quarter" idx="12"/>
          </p:nvPr>
        </p:nvSpPr>
        <p:spPr/>
        <p:txBody>
          <a:bodyPr/>
          <a:lstStyle/>
          <a:p>
            <a:fld id="{20C33AB6-8045-4B71-A4B4-8CA2740BD236}" type="slidenum">
              <a:rPr lang="en-CA" smtClean="0"/>
              <a:t>10</a:t>
            </a:fld>
            <a:endParaRPr lang="en-CA" dirty="0"/>
          </a:p>
        </p:txBody>
      </p:sp>
    </p:spTree>
    <p:extLst>
      <p:ext uri="{BB962C8B-B14F-4D97-AF65-F5344CB8AC3E}">
        <p14:creationId xmlns:p14="http://schemas.microsoft.com/office/powerpoint/2010/main" val="32637871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10547</TotalTime>
  <Words>544</Words>
  <Application>Microsoft Office PowerPoint</Application>
  <PresentationFormat>On-screen Show (4:3)</PresentationFormat>
  <Paragraphs>63</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    ALAC-Board EPDP Phase 2 Advice   25 October 2021</vt:lpstr>
      <vt:lpstr>Background - Needs</vt:lpstr>
      <vt:lpstr>Background - Process</vt:lpstr>
      <vt:lpstr>Net Result</vt:lpstr>
      <vt:lpstr>Conundrum</vt:lpstr>
      <vt:lpstr>Moving Forward</vt:lpstr>
      <vt:lpstr>Challenge</vt:lpstr>
      <vt:lpstr>Challenge</vt:lpstr>
      <vt:lpstr>Advice</vt:lpstr>
      <vt:lpstr>Discussion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ALS Criteria &amp; Expectations</dc:title>
  <dc:creator>AlanGreenberg</dc:creator>
  <cp:lastModifiedBy>alangreenberg</cp:lastModifiedBy>
  <cp:revision>315</cp:revision>
  <dcterms:created xsi:type="dcterms:W3CDTF">2015-08-07T02:04:25Z</dcterms:created>
  <dcterms:modified xsi:type="dcterms:W3CDTF">2021-10-25T14:35:27Z</dcterms:modified>
</cp:coreProperties>
</file>