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A144-1068-4FAE-9E53-621237688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0DA4D-5463-4489-B3AB-D787BE85E8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56E10-CB22-4C35-9433-F51A45B70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5E530-2618-4B34-B476-5325D5F1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5F046-6B55-4EB6-A76C-D81BB322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2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1D42-0589-4742-95D7-FBC3D7B8D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EA2C09-4982-452D-8ED6-5D288A3979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C4F5A-9891-4B41-AAD1-798BFC2FD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E900D-6DC7-4303-84B7-C0E6B73C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AEF35-E0E8-4483-AFAA-55099CC7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5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CCED8-B4B1-49EC-A83C-16EFE1B0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8E0FBC-6CFE-423A-9AC6-3D419BF64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B8F46-E173-41EF-B14D-16021A24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A447B-33E0-4D26-A0D0-BE9D0F0A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CA6E6-D1B3-42FF-A2EB-BFA70AFD0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2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E9EEE-985B-45E8-9C35-F7C75D42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F1DB8-9A0F-44FC-A47A-90C2EF1D0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44D18-8BE2-468F-827F-5CE856316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6FECE-0E34-49DD-8525-575D1D30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1F77A-4F3B-4313-978A-54D33CDB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46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E0CF7-70B3-4582-AD6E-93D45B243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E017C-69E7-422F-B80B-DA1DD372B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73AEB-4766-4317-BF0C-BE442F03B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0A1C4-7E60-4B8D-A11F-0F50766E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8DCD4-D2B7-4268-A0A3-6B7DEEAA6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7CE48-B9CA-484C-96A7-326D00C7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1631F-17EF-42E8-8A0A-4DDE4240B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83B05-3546-4B74-84A8-CC4B199B01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A4549-BDF9-41D8-938D-E4B02FA1E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D0E84-ED69-4956-8B05-CCE9D95A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63EAB-C001-44BA-AACD-50E6008D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92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37AE1-0158-4AF1-84B6-C26AAB078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6EF2D-AB43-4751-B37C-CD0AC03B7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046C0-F11D-44EB-8855-6B499513C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9829BF-4C36-4BED-A9E3-9C7B34AED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9D6ED7-D6B3-4115-B5BA-59B7CC6C2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7D55A-A229-4A6E-80DD-2AED0EE1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1B43E8-62F6-436B-A085-0A039969C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6AFA8-D3B9-4562-9237-78D2F41F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0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06CC6-C8B4-46E2-832D-625711B31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B789DE-F8F1-49F9-9624-243E3E78C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A2FD5-3D37-42EC-87D4-40B83E59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BDE100-274F-427A-B2FF-8713D4EE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0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2D1BEA-5581-4FCE-B304-54E7B55EF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3CDBE9-199A-4945-986C-64ECE6869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53607-41EE-4044-BE8A-B47B99A88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3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4C934-9A5B-415E-BA72-78F1EE87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5D507-FAD9-4A61-B5DD-C83B746B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CBC7B-E838-4883-ACC3-D87E3915A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F34AF-FE67-4E7D-B3C6-A2871976B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D5F05A-45FC-4FA9-B8DD-60FF5B43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9C6D8-85E9-4328-9732-729C6E21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6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E79A-1DEE-4940-B292-907319EA0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1B1D88-3B73-449A-8F31-4ACF79D8F0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D4B9F-E7A6-4919-86FA-79DBF4AB1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0F33F-9C48-4693-9063-D82BAE376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ECD26-FD10-4A10-BA66-6966C180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3FF52-F005-40C8-A29C-A0E0BED60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1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6FBCB7-5B12-4A38-8BF6-0E317FB68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B6FE9-4A40-4BB0-9897-8B2EADEC1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A8E28-A776-4C66-B65F-B5DDA81CA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8BDF0-AB92-4319-9497-8D33CAAACA65}" type="datetimeFigureOut">
              <a:rPr lang="en-US" smtClean="0"/>
              <a:t>11/5/2018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8E547-591D-4C18-8327-169DE8465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5E1DC-3D86-44FC-9A89-50ACB1B5A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168E9-A0C2-48F7-9275-A98173A05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5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48CC5-2662-436D-8238-A981206CE6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Issue Brief: XXXXXXXX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1127E-FA0A-4D4D-B745-30C956CE5E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CPWG Issue Presenter</a:t>
            </a:r>
          </a:p>
        </p:txBody>
      </p:sp>
    </p:spTree>
    <p:extLst>
      <p:ext uri="{BB962C8B-B14F-4D97-AF65-F5344CB8AC3E}">
        <p14:creationId xmlns:p14="http://schemas.microsoft.com/office/powerpoint/2010/main" val="352490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C6837-ABBF-4AE7-8F4D-4456667E5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at issue?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21485-3536-4872-AFF1-344708878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 One</a:t>
            </a:r>
          </a:p>
          <a:p>
            <a:r>
              <a:rPr lang="en-US" dirty="0"/>
              <a:t>Issue two</a:t>
            </a:r>
          </a:p>
          <a:p>
            <a:r>
              <a:rPr lang="en-US" dirty="0"/>
              <a:t>Issue Three</a:t>
            </a:r>
          </a:p>
        </p:txBody>
      </p:sp>
    </p:spTree>
    <p:extLst>
      <p:ext uri="{BB962C8B-B14F-4D97-AF65-F5344CB8AC3E}">
        <p14:creationId xmlns:p14="http://schemas.microsoft.com/office/powerpoint/2010/main" val="2178713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479FF-149B-4720-857B-984DF45A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at stake for End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7888B-29CD-4FE8-9E54-99AB744B9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Implication One</a:t>
            </a:r>
          </a:p>
          <a:p>
            <a:r>
              <a:rPr lang="en-US" dirty="0"/>
              <a:t>Implication Two</a:t>
            </a:r>
          </a:p>
          <a:p>
            <a:r>
              <a:rPr lang="en-US" dirty="0"/>
              <a:t>Implication Three</a:t>
            </a:r>
          </a:p>
        </p:txBody>
      </p:sp>
    </p:spTree>
    <p:extLst>
      <p:ext uri="{BB962C8B-B14F-4D97-AF65-F5344CB8AC3E}">
        <p14:creationId xmlns:p14="http://schemas.microsoft.com/office/powerpoint/2010/main" val="1390969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6700E-968B-4497-9813-03AE9A457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are parties aligned?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D899E-05B8-4EC4-A230-BF152C350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Contracted Parties (might not be unified)</a:t>
            </a:r>
          </a:p>
          <a:p>
            <a:r>
              <a:rPr lang="en-US" dirty="0"/>
              <a:t>Business (might not be unified)</a:t>
            </a:r>
          </a:p>
          <a:p>
            <a:r>
              <a:rPr lang="en-US" dirty="0"/>
              <a:t>NCSG</a:t>
            </a:r>
          </a:p>
          <a:p>
            <a:r>
              <a:rPr lang="en-US" dirty="0"/>
              <a:t>GAG</a:t>
            </a:r>
          </a:p>
          <a:p>
            <a:r>
              <a:rPr lang="en-US" dirty="0"/>
              <a:t>SSAC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967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7C146-2291-4402-9A5A-B5EA00F8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</a:t>
            </a:r>
            <a:r>
              <a:rPr lang="en-US" dirty="0" err="1"/>
              <a:t>At-large</a:t>
            </a:r>
            <a:r>
              <a:rPr lang="en-US" dirty="0"/>
              <a:t> Positioning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09972-B8B4-4E78-AF13-35221224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Position 1</a:t>
            </a:r>
          </a:p>
          <a:p>
            <a:r>
              <a:rPr lang="en-US" dirty="0"/>
              <a:t>Position 2</a:t>
            </a:r>
          </a:p>
          <a:p>
            <a:r>
              <a:rPr lang="en-US" dirty="0"/>
              <a:t>Position 3</a:t>
            </a:r>
          </a:p>
        </p:txBody>
      </p:sp>
    </p:spTree>
    <p:extLst>
      <p:ext uri="{BB962C8B-B14F-4D97-AF65-F5344CB8AC3E}">
        <p14:creationId xmlns:p14="http://schemas.microsoft.com/office/powerpoint/2010/main" val="2169852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4D689-84C5-48D7-A8D5-5D5B92329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085738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Issue Brief: XXXXXXXX</vt:lpstr>
      <vt:lpstr>What’s at issue?</vt:lpstr>
      <vt:lpstr>What’s at stake for End Users</vt:lpstr>
      <vt:lpstr>How are parties aligned?</vt:lpstr>
      <vt:lpstr>Proposed At-large Positioning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Issue Brief: XXXXXXXX</dc:title>
  <dc:creator>Jonathan Zuck</dc:creator>
  <cp:lastModifiedBy>Jonathan Zuck</cp:lastModifiedBy>
  <cp:revision>1</cp:revision>
  <dcterms:created xsi:type="dcterms:W3CDTF">2018-11-05T14:25:16Z</dcterms:created>
  <dcterms:modified xsi:type="dcterms:W3CDTF">2018-11-05T14:26:25Z</dcterms:modified>
</cp:coreProperties>
</file>