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83" r:id="rId4"/>
    <p:sldId id="290" r:id="rId5"/>
    <p:sldId id="289" r:id="rId6"/>
    <p:sldId id="288" r:id="rId7"/>
    <p:sldId id="287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9" d="100"/>
          <a:sy n="79" d="100"/>
        </p:scale>
        <p:origin x="-978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08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42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8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58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43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3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6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69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50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70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ALAC-GAC EPDP Cooperation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September 30 </a:t>
            </a:r>
            <a:r>
              <a:rPr lang="en-US" sz="2000" dirty="0" smtClean="0"/>
              <a:t>2019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Hadia </a:t>
            </a:r>
            <a:r>
              <a:rPr lang="en-US" sz="2400" dirty="0" err="1" smtClean="0"/>
              <a:t>Elminiawi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30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 of Mutual Interest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Complying with the GDPR and other relevant data protection laws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SSAD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Accreditation – Authorization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Accuracy of </a:t>
            </a:r>
            <a:r>
              <a:rPr lang="en-US" dirty="0" err="1"/>
              <a:t>gTLD</a:t>
            </a:r>
            <a:r>
              <a:rPr lang="en-US" dirty="0"/>
              <a:t> registration data 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Distinction between natural &amp; legal persons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Other possible topics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146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Complying with the GDPR and other relevant data protection laws </a:t>
            </a:r>
            <a:r>
              <a:rPr lang="en-US" dirty="0" smtClean="0"/>
              <a:t> &amp; A SSAD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500" dirty="0" smtClean="0"/>
              <a:t>The ALAC and GAC both acknowledge and stress on the importance of </a:t>
            </a:r>
          </a:p>
          <a:p>
            <a:pPr marL="0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</a:t>
            </a:r>
            <a:r>
              <a:rPr lang="en-US" sz="2500" dirty="0" smtClean="0"/>
              <a:t>complying with the GDPR and other relevant data protection laws in </a:t>
            </a:r>
          </a:p>
          <a:p>
            <a:pPr marL="0" indent="0">
              <a:buNone/>
            </a:pPr>
            <a:r>
              <a:rPr lang="en-US" sz="2500" dirty="0" smtClean="0"/>
              <a:t>   relation to the </a:t>
            </a:r>
            <a:r>
              <a:rPr lang="en-US" sz="2500" dirty="0" err="1" smtClean="0"/>
              <a:t>gTLD</a:t>
            </a:r>
            <a:r>
              <a:rPr lang="en-US" sz="2500" dirty="0" smtClean="0"/>
              <a:t> registration data in order to protect the personal </a:t>
            </a:r>
          </a:p>
          <a:p>
            <a:pPr marL="0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</a:t>
            </a:r>
            <a:r>
              <a:rPr lang="en-US" sz="2500" dirty="0" smtClean="0"/>
              <a:t>information of the data subjects.</a:t>
            </a:r>
            <a:endParaRPr lang="en-US" sz="25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500" dirty="0" smtClean="0"/>
              <a:t>SSAD Model: The importance of having a standardized system that </a:t>
            </a:r>
          </a:p>
          <a:p>
            <a:pPr marL="0" indent="0">
              <a:buNone/>
            </a:pPr>
            <a:r>
              <a:rPr lang="en-US" sz="2500" dirty="0" smtClean="0"/>
              <a:t>   allows disclosure of non public </a:t>
            </a:r>
            <a:r>
              <a:rPr lang="en-US" sz="2500" dirty="0" err="1" smtClean="0"/>
              <a:t>gTLD</a:t>
            </a:r>
            <a:r>
              <a:rPr lang="en-US" sz="2500" dirty="0" smtClean="0"/>
              <a:t> registration data to those with </a:t>
            </a:r>
          </a:p>
          <a:p>
            <a:pPr marL="0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</a:t>
            </a:r>
            <a:r>
              <a:rPr lang="en-US" sz="2500" dirty="0" smtClean="0"/>
              <a:t>legitimate interests and lawful grounds for processing the data.</a:t>
            </a:r>
            <a:r>
              <a:rPr lang="en-US" sz="2500" dirty="0"/>
              <a:t> 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237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Accreditation </a:t>
            </a:r>
            <a:r>
              <a:rPr lang="en-US" dirty="0" smtClean="0"/>
              <a:t>– Authorization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Accreditation: Importance of having an accreditation system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Authorization: Accreditation does not lead to automatic authorization </a:t>
            </a:r>
            <a:r>
              <a:rPr lang="en-US" dirty="0"/>
              <a:t>to the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disclosure of the required data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252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Accuracy of </a:t>
            </a:r>
            <a:r>
              <a:rPr lang="en-US" dirty="0" err="1"/>
              <a:t>gTLD</a:t>
            </a:r>
            <a:r>
              <a:rPr lang="en-US" dirty="0"/>
              <a:t> registration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Article 5(d) of the GDPR says that personal data needs to be accurate and that </a:t>
            </a:r>
          </a:p>
          <a:p>
            <a:pPr marL="0" indent="0">
              <a:buNone/>
            </a:pPr>
            <a:r>
              <a:rPr lang="en-US" dirty="0" smtClean="0"/>
              <a:t>    every reasonable step must be taken to ensure that personal data that are </a:t>
            </a:r>
          </a:p>
          <a:p>
            <a:pPr marL="0" indent="0">
              <a:buNone/>
            </a:pPr>
            <a:r>
              <a:rPr lang="en-US" dirty="0" smtClean="0"/>
              <a:t>    inaccurate, having regard to the purposes for which they are processed are erased </a:t>
            </a:r>
          </a:p>
          <a:p>
            <a:pPr marL="0" indent="0">
              <a:buNone/>
            </a:pPr>
            <a:r>
              <a:rPr lang="en-US" dirty="0" smtClean="0"/>
              <a:t>    or rectified.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012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Distinction between natural &amp; legal persons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Practical Implementation of the distinction between Natural and Legal persons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Registration data submitted by legal person registrants may contain the data </a:t>
            </a:r>
            <a:r>
              <a:rPr lang="en-US" dirty="0" smtClean="0"/>
              <a:t>of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natural </a:t>
            </a:r>
            <a:r>
              <a:rPr lang="en-US" dirty="0"/>
              <a:t>persons</a:t>
            </a:r>
            <a:r>
              <a:rPr lang="en-US" dirty="0" smtClean="0"/>
              <a:t>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Can the contracted </a:t>
            </a:r>
            <a:r>
              <a:rPr lang="en-US" dirty="0"/>
              <a:t>p</a:t>
            </a:r>
            <a:r>
              <a:rPr lang="en-US" dirty="0" smtClean="0"/>
              <a:t>arties make </a:t>
            </a:r>
            <a:r>
              <a:rPr lang="en-US" dirty="0"/>
              <a:t>the contact data submitted by legal person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registrants publicly available, by making the legal person registrant responsible </a:t>
            </a:r>
          </a:p>
          <a:p>
            <a:pPr marL="0" indent="0">
              <a:buNone/>
            </a:pPr>
            <a:r>
              <a:rPr lang="en-US" dirty="0" smtClean="0"/>
              <a:t>     for obtaining consent from </a:t>
            </a:r>
            <a:r>
              <a:rPr lang="en-US" dirty="0"/>
              <a:t>any natural person whose data </a:t>
            </a:r>
            <a:r>
              <a:rPr lang="en-US" dirty="0" smtClean="0"/>
              <a:t>is submitted?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046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</a:t>
            </a:r>
            <a:r>
              <a:rPr lang="en-US" dirty="0"/>
              <a:t>possible </a:t>
            </a:r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Technical </a:t>
            </a:r>
            <a:r>
              <a:rPr lang="en-US" dirty="0"/>
              <a:t>field contact </a:t>
            </a:r>
            <a:r>
              <a:rPr lang="en-US" dirty="0" smtClean="0"/>
              <a:t>Information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</a:t>
            </a:r>
            <a:r>
              <a:rPr lang="en-US" dirty="0" smtClean="0"/>
              <a:t>esearch </a:t>
            </a:r>
            <a:r>
              <a:rPr lang="en-US" dirty="0"/>
              <a:t>requirements </a:t>
            </a:r>
            <a:r>
              <a:rPr lang="en-US" dirty="0" smtClean="0"/>
              <a:t>pertaining </a:t>
            </a:r>
            <a:r>
              <a:rPr lang="en-US" dirty="0"/>
              <a:t>to the security and stability of the </a:t>
            </a:r>
            <a:r>
              <a:rPr lang="en-US" dirty="0" smtClean="0"/>
              <a:t>Internet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342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Thank you - Questions?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06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1689</TotalTime>
  <Words>314</Words>
  <Application>Microsoft Office PowerPoint</Application>
  <PresentationFormat>Custom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Integral</vt:lpstr>
      <vt:lpstr> ALAC-GAC EPDP Cooperation September 30 2019  </vt:lpstr>
      <vt:lpstr>Possible Topics of Mutual Interest </vt:lpstr>
      <vt:lpstr>Complying with the GDPR and other relevant data protection laws  &amp; A SSAD Model</vt:lpstr>
      <vt:lpstr>Accreditation – Authorization</vt:lpstr>
      <vt:lpstr>Accuracy of gTLD registration data</vt:lpstr>
      <vt:lpstr>Distinction between natural &amp; legal persons</vt:lpstr>
      <vt:lpstr>Other possible topics</vt:lpstr>
      <vt:lpstr>Thank you - Questions?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Acceptance  Hadia ElMiniawi 11/19/2018</dc:title>
  <dc:creator>Hadia</dc:creator>
  <cp:lastModifiedBy>Hadia  Abdelsalam ELMiniawi</cp:lastModifiedBy>
  <cp:revision>85</cp:revision>
  <dcterms:created xsi:type="dcterms:W3CDTF">2018-11-18T00:46:38Z</dcterms:created>
  <dcterms:modified xsi:type="dcterms:W3CDTF">2019-09-30T15:14:27Z</dcterms:modified>
</cp:coreProperties>
</file>