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0"/>
    <p:restoredTop sz="94675"/>
  </p:normalViewPr>
  <p:slideViewPr>
    <p:cSldViewPr snapToGrid="0" snapToObjects="1">
      <p:cViewPr varScale="1">
        <p:scale>
          <a:sx n="117" d="100"/>
          <a:sy n="117" d="100"/>
        </p:scale>
        <p:origin x="360" y="1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A58D743-6A30-4C8F-BE4B-61C4A74B27D1}" type="doc">
      <dgm:prSet loTypeId="urn:microsoft.com/office/officeart/2005/8/layout/vList5" loCatId="list" qsTypeId="urn:microsoft.com/office/officeart/2005/8/quickstyle/simple2" qsCatId="simple" csTypeId="urn:microsoft.com/office/officeart/2005/8/colors/accent1_2" csCatId="accent1"/>
      <dgm:spPr/>
      <dgm:t>
        <a:bodyPr/>
        <a:lstStyle/>
        <a:p>
          <a:endParaRPr lang="en-US"/>
        </a:p>
      </dgm:t>
    </dgm:pt>
    <dgm:pt modelId="{75D2D22C-2013-4BB9-AA70-CD48194344D5}">
      <dgm:prSet/>
      <dgm:spPr/>
      <dgm:t>
        <a:bodyPr/>
        <a:lstStyle/>
        <a:p>
          <a:r>
            <a:rPr lang="en-US"/>
            <a:t>Different TLDs</a:t>
          </a:r>
        </a:p>
      </dgm:t>
    </dgm:pt>
    <dgm:pt modelId="{E21E6D19-5CB9-4768-B212-D5422C4B8CF3}" type="parTrans" cxnId="{CFD7260B-5EB1-497F-973E-C78CE10F8A6C}">
      <dgm:prSet/>
      <dgm:spPr/>
      <dgm:t>
        <a:bodyPr/>
        <a:lstStyle/>
        <a:p>
          <a:endParaRPr lang="en-US"/>
        </a:p>
      </dgm:t>
    </dgm:pt>
    <dgm:pt modelId="{665AF0E4-E834-42F8-AF91-266890B69E6B}" type="sibTrans" cxnId="{CFD7260B-5EB1-497F-973E-C78CE10F8A6C}">
      <dgm:prSet/>
      <dgm:spPr/>
      <dgm:t>
        <a:bodyPr/>
        <a:lstStyle/>
        <a:p>
          <a:endParaRPr lang="en-US"/>
        </a:p>
      </dgm:t>
    </dgm:pt>
    <dgm:pt modelId="{B7DE513D-6FEF-499F-9E25-2F5A29D9F4DB}">
      <dgm:prSet/>
      <dgm:spPr/>
      <dgm:t>
        <a:bodyPr/>
        <a:lstStyle/>
        <a:p>
          <a:r>
            <a:rPr lang="en-US"/>
            <a:t>Mariat Moll</a:t>
          </a:r>
        </a:p>
      </dgm:t>
    </dgm:pt>
    <dgm:pt modelId="{D01D4940-24D7-4F07-AEA9-AF8A64118675}" type="parTrans" cxnId="{5862CD3B-FB1F-484B-AC30-D23A6ECF6FF3}">
      <dgm:prSet/>
      <dgm:spPr/>
      <dgm:t>
        <a:bodyPr/>
        <a:lstStyle/>
        <a:p>
          <a:endParaRPr lang="en-US"/>
        </a:p>
      </dgm:t>
    </dgm:pt>
    <dgm:pt modelId="{CC7983CC-FD65-4E2D-8E10-99ED1B696A51}" type="sibTrans" cxnId="{5862CD3B-FB1F-484B-AC30-D23A6ECF6FF3}">
      <dgm:prSet/>
      <dgm:spPr/>
      <dgm:t>
        <a:bodyPr/>
        <a:lstStyle/>
        <a:p>
          <a:endParaRPr lang="en-US"/>
        </a:p>
      </dgm:t>
    </dgm:pt>
    <dgm:pt modelId="{CE642ADE-1CAF-48AD-AC07-2DB16100D874}">
      <dgm:prSet/>
      <dgm:spPr/>
      <dgm:t>
        <a:bodyPr/>
        <a:lstStyle/>
        <a:p>
          <a:r>
            <a:rPr lang="en-US"/>
            <a:t>Abdulkarim Oloyede</a:t>
          </a:r>
        </a:p>
      </dgm:t>
    </dgm:pt>
    <dgm:pt modelId="{ABDAA8BA-D6C3-40D9-A0A1-F80E10D4C278}" type="parTrans" cxnId="{51E02BA4-6B38-4D1D-B20F-9B5153C3D437}">
      <dgm:prSet/>
      <dgm:spPr/>
      <dgm:t>
        <a:bodyPr/>
        <a:lstStyle/>
        <a:p>
          <a:endParaRPr lang="en-US"/>
        </a:p>
      </dgm:t>
    </dgm:pt>
    <dgm:pt modelId="{810F1EC2-9592-4D38-BE31-B6FD13ACA802}" type="sibTrans" cxnId="{51E02BA4-6B38-4D1D-B20F-9B5153C3D437}">
      <dgm:prSet/>
      <dgm:spPr/>
      <dgm:t>
        <a:bodyPr/>
        <a:lstStyle/>
        <a:p>
          <a:endParaRPr lang="en-US"/>
        </a:p>
      </dgm:t>
    </dgm:pt>
    <dgm:pt modelId="{84AE0CE7-A7E9-491E-B01C-824BF1C37193}">
      <dgm:prSet/>
      <dgm:spPr/>
      <dgm:t>
        <a:bodyPr/>
        <a:lstStyle/>
        <a:p>
          <a:r>
            <a:rPr lang="en-US"/>
            <a:t>Nadira AL-Araj </a:t>
          </a:r>
        </a:p>
      </dgm:t>
    </dgm:pt>
    <dgm:pt modelId="{A7E047F1-8BD3-45C9-8B30-218A5E2F4126}" type="parTrans" cxnId="{4F0B91EC-F6C5-4A68-9120-A11B20AF5962}">
      <dgm:prSet/>
      <dgm:spPr/>
      <dgm:t>
        <a:bodyPr/>
        <a:lstStyle/>
        <a:p>
          <a:endParaRPr lang="en-US"/>
        </a:p>
      </dgm:t>
    </dgm:pt>
    <dgm:pt modelId="{E78B6541-29EB-488C-9557-F4BA51D32ECD}" type="sibTrans" cxnId="{4F0B91EC-F6C5-4A68-9120-A11B20AF5962}">
      <dgm:prSet/>
      <dgm:spPr/>
      <dgm:t>
        <a:bodyPr/>
        <a:lstStyle/>
        <a:p>
          <a:endParaRPr lang="en-US"/>
        </a:p>
      </dgm:t>
    </dgm:pt>
    <dgm:pt modelId="{87205E3A-9696-4A11-AC27-E843625C989F}">
      <dgm:prSet/>
      <dgm:spPr/>
      <dgm:t>
        <a:bodyPr/>
        <a:lstStyle/>
        <a:p>
          <a:r>
            <a:rPr lang="en-US"/>
            <a:t>Yrjö Länsipuro</a:t>
          </a:r>
        </a:p>
      </dgm:t>
    </dgm:pt>
    <dgm:pt modelId="{B40F11B1-86CE-4393-9822-1F700196A026}" type="parTrans" cxnId="{3978117B-02F6-480E-BF6E-599C2723AECC}">
      <dgm:prSet/>
      <dgm:spPr/>
      <dgm:t>
        <a:bodyPr/>
        <a:lstStyle/>
        <a:p>
          <a:endParaRPr lang="en-US"/>
        </a:p>
      </dgm:t>
    </dgm:pt>
    <dgm:pt modelId="{72E1F247-C4C6-4793-9B45-0DCD6EF739F9}" type="sibTrans" cxnId="{3978117B-02F6-480E-BF6E-599C2723AECC}">
      <dgm:prSet/>
      <dgm:spPr/>
      <dgm:t>
        <a:bodyPr/>
        <a:lstStyle/>
        <a:p>
          <a:endParaRPr lang="en-US"/>
        </a:p>
      </dgm:t>
    </dgm:pt>
    <dgm:pt modelId="{C77CDA49-6C83-4400-9ABD-3A899A3379CE}">
      <dgm:prSet/>
      <dgm:spPr/>
      <dgm:t>
        <a:bodyPr/>
        <a:lstStyle/>
        <a:p>
          <a:r>
            <a:rPr lang="en-US"/>
            <a:t>Community Application</a:t>
          </a:r>
        </a:p>
      </dgm:t>
    </dgm:pt>
    <dgm:pt modelId="{76471DF9-56F4-4B1E-8C3C-3A1900991098}" type="parTrans" cxnId="{4D15D1A3-2BC1-4745-A645-CDAAFC3F3057}">
      <dgm:prSet/>
      <dgm:spPr/>
      <dgm:t>
        <a:bodyPr/>
        <a:lstStyle/>
        <a:p>
          <a:endParaRPr lang="en-US"/>
        </a:p>
      </dgm:t>
    </dgm:pt>
    <dgm:pt modelId="{CF0F6196-592A-4B18-B5D8-9B40820A8EBD}" type="sibTrans" cxnId="{4D15D1A3-2BC1-4745-A645-CDAAFC3F3057}">
      <dgm:prSet/>
      <dgm:spPr/>
      <dgm:t>
        <a:bodyPr/>
        <a:lstStyle/>
        <a:p>
          <a:endParaRPr lang="en-US"/>
        </a:p>
      </dgm:t>
    </dgm:pt>
    <dgm:pt modelId="{BD3DB14D-7E91-4904-9DD4-D4A00189D81B}">
      <dgm:prSet/>
      <dgm:spPr/>
      <dgm:t>
        <a:bodyPr/>
        <a:lstStyle/>
        <a:p>
          <a:r>
            <a:rPr lang="en-US"/>
            <a:t>Nadira AL-Araj</a:t>
          </a:r>
        </a:p>
      </dgm:t>
    </dgm:pt>
    <dgm:pt modelId="{83C6E179-68A2-4E58-BBFF-8ED6CCFED137}" type="parTrans" cxnId="{6EEA4338-05CB-42CA-8323-2EAB9E10D7C3}">
      <dgm:prSet/>
      <dgm:spPr/>
      <dgm:t>
        <a:bodyPr/>
        <a:lstStyle/>
        <a:p>
          <a:endParaRPr lang="en-US"/>
        </a:p>
      </dgm:t>
    </dgm:pt>
    <dgm:pt modelId="{0E6DC716-F95D-452E-86B9-818AAAFF67DB}" type="sibTrans" cxnId="{6EEA4338-05CB-42CA-8323-2EAB9E10D7C3}">
      <dgm:prSet/>
      <dgm:spPr/>
      <dgm:t>
        <a:bodyPr/>
        <a:lstStyle/>
        <a:p>
          <a:endParaRPr lang="en-US"/>
        </a:p>
      </dgm:t>
    </dgm:pt>
    <dgm:pt modelId="{8F22A6FC-62D8-41BE-95DE-CFA4FF6F9F23}">
      <dgm:prSet/>
      <dgm:spPr/>
      <dgm:t>
        <a:bodyPr/>
        <a:lstStyle/>
        <a:p>
          <a:r>
            <a:rPr lang="en-US"/>
            <a:t>Justine Chew</a:t>
          </a:r>
        </a:p>
      </dgm:t>
    </dgm:pt>
    <dgm:pt modelId="{F4ACB45C-F5D7-4604-B672-BD8706AE2D81}" type="parTrans" cxnId="{40ED5228-2F16-410F-9272-A5D21736E8D6}">
      <dgm:prSet/>
      <dgm:spPr/>
      <dgm:t>
        <a:bodyPr/>
        <a:lstStyle/>
        <a:p>
          <a:endParaRPr lang="en-US"/>
        </a:p>
      </dgm:t>
    </dgm:pt>
    <dgm:pt modelId="{CECA4859-9E6F-461F-84D3-43609EBF43EF}" type="sibTrans" cxnId="{40ED5228-2F16-410F-9272-A5D21736E8D6}">
      <dgm:prSet/>
      <dgm:spPr/>
      <dgm:t>
        <a:bodyPr/>
        <a:lstStyle/>
        <a:p>
          <a:endParaRPr lang="en-US"/>
        </a:p>
      </dgm:t>
    </dgm:pt>
    <dgm:pt modelId="{244B3AD0-5D34-4D6B-A1B5-9725EBA372A7}">
      <dgm:prSet/>
      <dgm:spPr/>
      <dgm:t>
        <a:bodyPr/>
        <a:lstStyle/>
        <a:p>
          <a:r>
            <a:rPr lang="en-US"/>
            <a:t>PICs</a:t>
          </a:r>
        </a:p>
      </dgm:t>
    </dgm:pt>
    <dgm:pt modelId="{FA2BB016-2942-47A4-BC36-DF3FA1631EC6}" type="parTrans" cxnId="{136CABC2-EE14-48CC-88CE-AF6B1924E3DB}">
      <dgm:prSet/>
      <dgm:spPr/>
      <dgm:t>
        <a:bodyPr/>
        <a:lstStyle/>
        <a:p>
          <a:endParaRPr lang="en-US"/>
        </a:p>
      </dgm:t>
    </dgm:pt>
    <dgm:pt modelId="{A3F3A38D-2D7E-4262-8EF9-0838A3EC36C7}" type="sibTrans" cxnId="{136CABC2-EE14-48CC-88CE-AF6B1924E3DB}">
      <dgm:prSet/>
      <dgm:spPr/>
      <dgm:t>
        <a:bodyPr/>
        <a:lstStyle/>
        <a:p>
          <a:endParaRPr lang="en-US"/>
        </a:p>
      </dgm:t>
    </dgm:pt>
    <dgm:pt modelId="{C0BD2FFD-DFAC-4CDA-A4D4-7C8984D19B1A}">
      <dgm:prSet/>
      <dgm:spPr/>
      <dgm:t>
        <a:bodyPr/>
        <a:lstStyle/>
        <a:p>
          <a:r>
            <a:rPr lang="en-US"/>
            <a:t>Holly Raiche</a:t>
          </a:r>
        </a:p>
      </dgm:t>
    </dgm:pt>
    <dgm:pt modelId="{790B2E65-93F6-4556-92BD-8A50543C98D4}" type="parTrans" cxnId="{20DCD0FD-0571-4DF9-94CE-4700695BB561}">
      <dgm:prSet/>
      <dgm:spPr/>
      <dgm:t>
        <a:bodyPr/>
        <a:lstStyle/>
        <a:p>
          <a:endParaRPr lang="en-US"/>
        </a:p>
      </dgm:t>
    </dgm:pt>
    <dgm:pt modelId="{7ABDB4B5-C672-44AD-983F-81F0D1397020}" type="sibTrans" cxnId="{20DCD0FD-0571-4DF9-94CE-4700695BB561}">
      <dgm:prSet/>
      <dgm:spPr/>
      <dgm:t>
        <a:bodyPr/>
        <a:lstStyle/>
        <a:p>
          <a:endParaRPr lang="en-US"/>
        </a:p>
      </dgm:t>
    </dgm:pt>
    <dgm:pt modelId="{85217268-6C82-4E91-B01C-708B781F20DF}">
      <dgm:prSet/>
      <dgm:spPr/>
      <dgm:t>
        <a:bodyPr/>
        <a:lstStyle/>
        <a:p>
          <a:r>
            <a:rPr lang="en-US"/>
            <a:t>Bastian Goslings</a:t>
          </a:r>
        </a:p>
      </dgm:t>
    </dgm:pt>
    <dgm:pt modelId="{9E9DADF0-C085-4F90-B098-90A621E5453A}" type="parTrans" cxnId="{AFDD9977-72D5-4425-A804-F2F746847EC5}">
      <dgm:prSet/>
      <dgm:spPr/>
      <dgm:t>
        <a:bodyPr/>
        <a:lstStyle/>
        <a:p>
          <a:endParaRPr lang="en-US"/>
        </a:p>
      </dgm:t>
    </dgm:pt>
    <dgm:pt modelId="{7CD3694C-284A-4220-9EF4-F5E57E281478}" type="sibTrans" cxnId="{AFDD9977-72D5-4425-A804-F2F746847EC5}">
      <dgm:prSet/>
      <dgm:spPr/>
      <dgm:t>
        <a:bodyPr/>
        <a:lstStyle/>
        <a:p>
          <a:endParaRPr lang="en-US"/>
        </a:p>
      </dgm:t>
    </dgm:pt>
    <dgm:pt modelId="{7B5CBA16-1314-41AB-8A53-7B3F40DBE0F3}">
      <dgm:prSet/>
      <dgm:spPr/>
      <dgm:t>
        <a:bodyPr/>
        <a:lstStyle/>
        <a:p>
          <a:r>
            <a:rPr lang="en-US"/>
            <a:t>Applicant Support </a:t>
          </a:r>
        </a:p>
      </dgm:t>
    </dgm:pt>
    <dgm:pt modelId="{BD7403BA-D1E5-42D5-9131-531185A8B529}" type="parTrans" cxnId="{7EB40C32-291B-478B-8B94-3E05490B9B74}">
      <dgm:prSet/>
      <dgm:spPr/>
      <dgm:t>
        <a:bodyPr/>
        <a:lstStyle/>
        <a:p>
          <a:endParaRPr lang="en-US"/>
        </a:p>
      </dgm:t>
    </dgm:pt>
    <dgm:pt modelId="{8E89E528-9C11-4D8F-B258-C94D2997CB1F}" type="sibTrans" cxnId="{7EB40C32-291B-478B-8B94-3E05490B9B74}">
      <dgm:prSet/>
      <dgm:spPr/>
      <dgm:t>
        <a:bodyPr/>
        <a:lstStyle/>
        <a:p>
          <a:endParaRPr lang="en-US"/>
        </a:p>
      </dgm:t>
    </dgm:pt>
    <dgm:pt modelId="{B8A721AD-F1CF-4F70-A8B9-0BAEE5B954DE}">
      <dgm:prSet/>
      <dgm:spPr/>
      <dgm:t>
        <a:bodyPr/>
        <a:lstStyle/>
        <a:p>
          <a:r>
            <a:rPr lang="en-US"/>
            <a:t>Justine Chew</a:t>
          </a:r>
        </a:p>
      </dgm:t>
    </dgm:pt>
    <dgm:pt modelId="{75C05AAC-BCD7-4C95-A9B6-241B39A70330}" type="parTrans" cxnId="{20BC7E71-50F4-4A0C-A838-8540E390D56C}">
      <dgm:prSet/>
      <dgm:spPr/>
      <dgm:t>
        <a:bodyPr/>
        <a:lstStyle/>
        <a:p>
          <a:endParaRPr lang="en-US"/>
        </a:p>
      </dgm:t>
    </dgm:pt>
    <dgm:pt modelId="{1ACF8708-3510-4A03-9B82-E52CD405404E}" type="sibTrans" cxnId="{20BC7E71-50F4-4A0C-A838-8540E390D56C}">
      <dgm:prSet/>
      <dgm:spPr/>
      <dgm:t>
        <a:bodyPr/>
        <a:lstStyle/>
        <a:p>
          <a:endParaRPr lang="en-US"/>
        </a:p>
      </dgm:t>
    </dgm:pt>
    <dgm:pt modelId="{8428B16D-48B7-4621-8BF8-55B9023FB4EF}">
      <dgm:prSet/>
      <dgm:spPr/>
      <dgm:t>
        <a:bodyPr/>
        <a:lstStyle/>
        <a:p>
          <a:r>
            <a:rPr lang="en-US"/>
            <a:t>Marita Moll</a:t>
          </a:r>
        </a:p>
      </dgm:t>
    </dgm:pt>
    <dgm:pt modelId="{2F9B9967-65B9-4608-8700-63D7C8FE71EA}" type="parTrans" cxnId="{7833931B-769F-4CED-8159-5B4DFC55E0F3}">
      <dgm:prSet/>
      <dgm:spPr/>
      <dgm:t>
        <a:bodyPr/>
        <a:lstStyle/>
        <a:p>
          <a:endParaRPr lang="en-US"/>
        </a:p>
      </dgm:t>
    </dgm:pt>
    <dgm:pt modelId="{8CAE8E1B-00DF-4A82-B2C5-E2A2C628642E}" type="sibTrans" cxnId="{7833931B-769F-4CED-8159-5B4DFC55E0F3}">
      <dgm:prSet/>
      <dgm:spPr/>
      <dgm:t>
        <a:bodyPr/>
        <a:lstStyle/>
        <a:p>
          <a:endParaRPr lang="en-US"/>
        </a:p>
      </dgm:t>
    </dgm:pt>
    <dgm:pt modelId="{20A48854-A0A9-45CC-AE52-C6D510611DAB}">
      <dgm:prSet/>
      <dgm:spPr/>
      <dgm:t>
        <a:bodyPr/>
        <a:lstStyle/>
        <a:p>
          <a:r>
            <a:rPr lang="en-US"/>
            <a:t>Alberto Soto</a:t>
          </a:r>
        </a:p>
      </dgm:t>
    </dgm:pt>
    <dgm:pt modelId="{17E98E8F-3981-4E4F-A1AA-6F2F7225BF42}" type="parTrans" cxnId="{D94C6DBD-F243-4175-8AFA-E95FDE1ACAEA}">
      <dgm:prSet/>
      <dgm:spPr/>
      <dgm:t>
        <a:bodyPr/>
        <a:lstStyle/>
        <a:p>
          <a:endParaRPr lang="en-US"/>
        </a:p>
      </dgm:t>
    </dgm:pt>
    <dgm:pt modelId="{B672DAC6-FCCA-4DBC-8ED7-4816AF31AEEC}" type="sibTrans" cxnId="{D94C6DBD-F243-4175-8AFA-E95FDE1ACAEA}">
      <dgm:prSet/>
      <dgm:spPr/>
      <dgm:t>
        <a:bodyPr/>
        <a:lstStyle/>
        <a:p>
          <a:endParaRPr lang="en-US"/>
        </a:p>
      </dgm:t>
    </dgm:pt>
    <dgm:pt modelId="{2D113FEA-A421-0849-AF79-5CD17EAD21E8}" type="pres">
      <dgm:prSet presAssocID="{AA58D743-6A30-4C8F-BE4B-61C4A74B27D1}" presName="Name0" presStyleCnt="0">
        <dgm:presLayoutVars>
          <dgm:dir/>
          <dgm:animLvl val="lvl"/>
          <dgm:resizeHandles val="exact"/>
        </dgm:presLayoutVars>
      </dgm:prSet>
      <dgm:spPr/>
    </dgm:pt>
    <dgm:pt modelId="{8124A9E5-942C-6447-901A-CD35811B2B20}" type="pres">
      <dgm:prSet presAssocID="{75D2D22C-2013-4BB9-AA70-CD48194344D5}" presName="linNode" presStyleCnt="0"/>
      <dgm:spPr/>
    </dgm:pt>
    <dgm:pt modelId="{D04073D3-5A7E-1948-B773-A21C77B8830A}" type="pres">
      <dgm:prSet presAssocID="{75D2D22C-2013-4BB9-AA70-CD48194344D5}" presName="parentText" presStyleLbl="node1" presStyleIdx="0" presStyleCnt="4">
        <dgm:presLayoutVars>
          <dgm:chMax val="1"/>
          <dgm:bulletEnabled val="1"/>
        </dgm:presLayoutVars>
      </dgm:prSet>
      <dgm:spPr/>
    </dgm:pt>
    <dgm:pt modelId="{23C175B0-CB38-4B4A-9AA0-9AAC1206B5B3}" type="pres">
      <dgm:prSet presAssocID="{75D2D22C-2013-4BB9-AA70-CD48194344D5}" presName="descendantText" presStyleLbl="alignAccFollowNode1" presStyleIdx="0" presStyleCnt="4">
        <dgm:presLayoutVars>
          <dgm:bulletEnabled val="1"/>
        </dgm:presLayoutVars>
      </dgm:prSet>
      <dgm:spPr/>
    </dgm:pt>
    <dgm:pt modelId="{E6A2B99C-31C7-064B-9A4A-1DD3735E8E35}" type="pres">
      <dgm:prSet presAssocID="{665AF0E4-E834-42F8-AF91-266890B69E6B}" presName="sp" presStyleCnt="0"/>
      <dgm:spPr/>
    </dgm:pt>
    <dgm:pt modelId="{969FD416-EA2C-CA46-A4CD-FE1816A5A480}" type="pres">
      <dgm:prSet presAssocID="{C77CDA49-6C83-4400-9ABD-3A899A3379CE}" presName="linNode" presStyleCnt="0"/>
      <dgm:spPr/>
    </dgm:pt>
    <dgm:pt modelId="{78976BE2-D6D8-8A4D-B3FB-40CE0B023875}" type="pres">
      <dgm:prSet presAssocID="{C77CDA49-6C83-4400-9ABD-3A899A3379CE}" presName="parentText" presStyleLbl="node1" presStyleIdx="1" presStyleCnt="4">
        <dgm:presLayoutVars>
          <dgm:chMax val="1"/>
          <dgm:bulletEnabled val="1"/>
        </dgm:presLayoutVars>
      </dgm:prSet>
      <dgm:spPr/>
    </dgm:pt>
    <dgm:pt modelId="{5013E592-3444-0943-BB1D-FA62227F8EBE}" type="pres">
      <dgm:prSet presAssocID="{C77CDA49-6C83-4400-9ABD-3A899A3379CE}" presName="descendantText" presStyleLbl="alignAccFollowNode1" presStyleIdx="1" presStyleCnt="4">
        <dgm:presLayoutVars>
          <dgm:bulletEnabled val="1"/>
        </dgm:presLayoutVars>
      </dgm:prSet>
      <dgm:spPr/>
    </dgm:pt>
    <dgm:pt modelId="{1936B666-E6FF-764A-B732-42E698BB0EFC}" type="pres">
      <dgm:prSet presAssocID="{CF0F6196-592A-4B18-B5D8-9B40820A8EBD}" presName="sp" presStyleCnt="0"/>
      <dgm:spPr/>
    </dgm:pt>
    <dgm:pt modelId="{AD1A2473-977C-D047-83E4-4BE760120B41}" type="pres">
      <dgm:prSet presAssocID="{244B3AD0-5D34-4D6B-A1B5-9725EBA372A7}" presName="linNode" presStyleCnt="0"/>
      <dgm:spPr/>
    </dgm:pt>
    <dgm:pt modelId="{93A6701D-E18A-BE40-A007-2FA19F72B72B}" type="pres">
      <dgm:prSet presAssocID="{244B3AD0-5D34-4D6B-A1B5-9725EBA372A7}" presName="parentText" presStyleLbl="node1" presStyleIdx="2" presStyleCnt="4">
        <dgm:presLayoutVars>
          <dgm:chMax val="1"/>
          <dgm:bulletEnabled val="1"/>
        </dgm:presLayoutVars>
      </dgm:prSet>
      <dgm:spPr/>
    </dgm:pt>
    <dgm:pt modelId="{B9F8E63D-5D3C-284C-8787-11F9FCC50508}" type="pres">
      <dgm:prSet presAssocID="{244B3AD0-5D34-4D6B-A1B5-9725EBA372A7}" presName="descendantText" presStyleLbl="alignAccFollowNode1" presStyleIdx="2" presStyleCnt="4">
        <dgm:presLayoutVars>
          <dgm:bulletEnabled val="1"/>
        </dgm:presLayoutVars>
      </dgm:prSet>
      <dgm:spPr/>
    </dgm:pt>
    <dgm:pt modelId="{81455CDB-B072-8D42-9D7F-0039E0EF4351}" type="pres">
      <dgm:prSet presAssocID="{A3F3A38D-2D7E-4262-8EF9-0838A3EC36C7}" presName="sp" presStyleCnt="0"/>
      <dgm:spPr/>
    </dgm:pt>
    <dgm:pt modelId="{06717830-6285-8B46-ABA3-014C3D71DCFD}" type="pres">
      <dgm:prSet presAssocID="{7B5CBA16-1314-41AB-8A53-7B3F40DBE0F3}" presName="linNode" presStyleCnt="0"/>
      <dgm:spPr/>
    </dgm:pt>
    <dgm:pt modelId="{88B17566-AD40-2347-A6B7-3C91EA374200}" type="pres">
      <dgm:prSet presAssocID="{7B5CBA16-1314-41AB-8A53-7B3F40DBE0F3}" presName="parentText" presStyleLbl="node1" presStyleIdx="3" presStyleCnt="4">
        <dgm:presLayoutVars>
          <dgm:chMax val="1"/>
          <dgm:bulletEnabled val="1"/>
        </dgm:presLayoutVars>
      </dgm:prSet>
      <dgm:spPr/>
    </dgm:pt>
    <dgm:pt modelId="{EF5F7D28-C92C-1E42-9E78-849A6DC496F6}" type="pres">
      <dgm:prSet presAssocID="{7B5CBA16-1314-41AB-8A53-7B3F40DBE0F3}" presName="descendantText" presStyleLbl="alignAccFollowNode1" presStyleIdx="3" presStyleCnt="4">
        <dgm:presLayoutVars>
          <dgm:bulletEnabled val="1"/>
        </dgm:presLayoutVars>
      </dgm:prSet>
      <dgm:spPr/>
    </dgm:pt>
  </dgm:ptLst>
  <dgm:cxnLst>
    <dgm:cxn modelId="{10BFB807-17CC-E348-8398-AFAFA288051D}" type="presOf" srcId="{C77CDA49-6C83-4400-9ABD-3A899A3379CE}" destId="{78976BE2-D6D8-8A4D-B3FB-40CE0B023875}" srcOrd="0" destOrd="0" presId="urn:microsoft.com/office/officeart/2005/8/layout/vList5"/>
    <dgm:cxn modelId="{CFD7260B-5EB1-497F-973E-C78CE10F8A6C}" srcId="{AA58D743-6A30-4C8F-BE4B-61C4A74B27D1}" destId="{75D2D22C-2013-4BB9-AA70-CD48194344D5}" srcOrd="0" destOrd="0" parTransId="{E21E6D19-5CB9-4768-B212-D5422C4B8CF3}" sibTransId="{665AF0E4-E834-42F8-AF91-266890B69E6B}"/>
    <dgm:cxn modelId="{7833931B-769F-4CED-8159-5B4DFC55E0F3}" srcId="{7B5CBA16-1314-41AB-8A53-7B3F40DBE0F3}" destId="{8428B16D-48B7-4621-8BF8-55B9023FB4EF}" srcOrd="1" destOrd="0" parTransId="{2F9B9967-65B9-4608-8700-63D7C8FE71EA}" sibTransId="{8CAE8E1B-00DF-4A82-B2C5-E2A2C628642E}"/>
    <dgm:cxn modelId="{E826C323-C6D8-484D-80AA-AEB7085BAFD5}" type="presOf" srcId="{85217268-6C82-4E91-B01C-708B781F20DF}" destId="{B9F8E63D-5D3C-284C-8787-11F9FCC50508}" srcOrd="0" destOrd="1" presId="urn:microsoft.com/office/officeart/2005/8/layout/vList5"/>
    <dgm:cxn modelId="{5610C425-937C-AB46-B51C-EEFD41458588}" type="presOf" srcId="{8428B16D-48B7-4621-8BF8-55B9023FB4EF}" destId="{EF5F7D28-C92C-1E42-9E78-849A6DC496F6}" srcOrd="0" destOrd="1" presId="urn:microsoft.com/office/officeart/2005/8/layout/vList5"/>
    <dgm:cxn modelId="{40ED5228-2F16-410F-9272-A5D21736E8D6}" srcId="{C77CDA49-6C83-4400-9ABD-3A899A3379CE}" destId="{8F22A6FC-62D8-41BE-95DE-CFA4FF6F9F23}" srcOrd="1" destOrd="0" parTransId="{F4ACB45C-F5D7-4604-B672-BD8706AE2D81}" sibTransId="{CECA4859-9E6F-461F-84D3-43609EBF43EF}"/>
    <dgm:cxn modelId="{7EB40C32-291B-478B-8B94-3E05490B9B74}" srcId="{AA58D743-6A30-4C8F-BE4B-61C4A74B27D1}" destId="{7B5CBA16-1314-41AB-8A53-7B3F40DBE0F3}" srcOrd="3" destOrd="0" parTransId="{BD7403BA-D1E5-42D5-9131-531185A8B529}" sibTransId="{8E89E528-9C11-4D8F-B258-C94D2997CB1F}"/>
    <dgm:cxn modelId="{6EEA4338-05CB-42CA-8323-2EAB9E10D7C3}" srcId="{C77CDA49-6C83-4400-9ABD-3A899A3379CE}" destId="{BD3DB14D-7E91-4904-9DD4-D4A00189D81B}" srcOrd="0" destOrd="0" parTransId="{83C6E179-68A2-4E58-BBFF-8ED6CCFED137}" sibTransId="{0E6DC716-F95D-452E-86B9-818AAAFF67DB}"/>
    <dgm:cxn modelId="{5862CD3B-FB1F-484B-AC30-D23A6ECF6FF3}" srcId="{75D2D22C-2013-4BB9-AA70-CD48194344D5}" destId="{B7DE513D-6FEF-499F-9E25-2F5A29D9F4DB}" srcOrd="0" destOrd="0" parTransId="{D01D4940-24D7-4F07-AEA9-AF8A64118675}" sibTransId="{CC7983CC-FD65-4E2D-8E10-99ED1B696A51}"/>
    <dgm:cxn modelId="{C33D3547-A57E-8949-9304-56480BE559A4}" type="presOf" srcId="{B7DE513D-6FEF-499F-9E25-2F5A29D9F4DB}" destId="{23C175B0-CB38-4B4A-9AA0-9AAC1206B5B3}" srcOrd="0" destOrd="0" presId="urn:microsoft.com/office/officeart/2005/8/layout/vList5"/>
    <dgm:cxn modelId="{8865B550-9294-F444-B778-286075CCAB51}" type="presOf" srcId="{BD3DB14D-7E91-4904-9DD4-D4A00189D81B}" destId="{5013E592-3444-0943-BB1D-FA62227F8EBE}" srcOrd="0" destOrd="0" presId="urn:microsoft.com/office/officeart/2005/8/layout/vList5"/>
    <dgm:cxn modelId="{607AB55A-0240-5A4F-97E0-89D8728FE7AD}" type="presOf" srcId="{C0BD2FFD-DFAC-4CDA-A4D4-7C8984D19B1A}" destId="{B9F8E63D-5D3C-284C-8787-11F9FCC50508}" srcOrd="0" destOrd="0" presId="urn:microsoft.com/office/officeart/2005/8/layout/vList5"/>
    <dgm:cxn modelId="{B9D5DF64-7BA6-494C-AAA6-82038F06CCC7}" type="presOf" srcId="{75D2D22C-2013-4BB9-AA70-CD48194344D5}" destId="{D04073D3-5A7E-1948-B773-A21C77B8830A}" srcOrd="0" destOrd="0" presId="urn:microsoft.com/office/officeart/2005/8/layout/vList5"/>
    <dgm:cxn modelId="{20BC7E71-50F4-4A0C-A838-8540E390D56C}" srcId="{7B5CBA16-1314-41AB-8A53-7B3F40DBE0F3}" destId="{B8A721AD-F1CF-4F70-A8B9-0BAEE5B954DE}" srcOrd="0" destOrd="0" parTransId="{75C05AAC-BCD7-4C95-A9B6-241B39A70330}" sibTransId="{1ACF8708-3510-4A03-9B82-E52CD405404E}"/>
    <dgm:cxn modelId="{AFDD9977-72D5-4425-A804-F2F746847EC5}" srcId="{244B3AD0-5D34-4D6B-A1B5-9725EBA372A7}" destId="{85217268-6C82-4E91-B01C-708B781F20DF}" srcOrd="1" destOrd="0" parTransId="{9E9DADF0-C085-4F90-B098-90A621E5453A}" sibTransId="{7CD3694C-284A-4220-9EF4-F5E57E281478}"/>
    <dgm:cxn modelId="{3978117B-02F6-480E-BF6E-599C2723AECC}" srcId="{75D2D22C-2013-4BB9-AA70-CD48194344D5}" destId="{87205E3A-9696-4A11-AC27-E843625C989F}" srcOrd="3" destOrd="0" parTransId="{B40F11B1-86CE-4393-9822-1F700196A026}" sibTransId="{72E1F247-C4C6-4793-9B45-0DCD6EF739F9}"/>
    <dgm:cxn modelId="{42A9B780-3472-5A44-A4EE-DAC6C5A3D36C}" type="presOf" srcId="{7B5CBA16-1314-41AB-8A53-7B3F40DBE0F3}" destId="{88B17566-AD40-2347-A6B7-3C91EA374200}" srcOrd="0" destOrd="0" presId="urn:microsoft.com/office/officeart/2005/8/layout/vList5"/>
    <dgm:cxn modelId="{505C6F87-98AA-C640-B0C5-86AAD2400032}" type="presOf" srcId="{B8A721AD-F1CF-4F70-A8B9-0BAEE5B954DE}" destId="{EF5F7D28-C92C-1E42-9E78-849A6DC496F6}" srcOrd="0" destOrd="0" presId="urn:microsoft.com/office/officeart/2005/8/layout/vList5"/>
    <dgm:cxn modelId="{4660499A-5942-FA46-A7CF-214A94535DE4}" type="presOf" srcId="{8F22A6FC-62D8-41BE-95DE-CFA4FF6F9F23}" destId="{5013E592-3444-0943-BB1D-FA62227F8EBE}" srcOrd="0" destOrd="1" presId="urn:microsoft.com/office/officeart/2005/8/layout/vList5"/>
    <dgm:cxn modelId="{4D15D1A3-2BC1-4745-A645-CDAAFC3F3057}" srcId="{AA58D743-6A30-4C8F-BE4B-61C4A74B27D1}" destId="{C77CDA49-6C83-4400-9ABD-3A899A3379CE}" srcOrd="1" destOrd="0" parTransId="{76471DF9-56F4-4B1E-8C3C-3A1900991098}" sibTransId="{CF0F6196-592A-4B18-B5D8-9B40820A8EBD}"/>
    <dgm:cxn modelId="{51E02BA4-6B38-4D1D-B20F-9B5153C3D437}" srcId="{75D2D22C-2013-4BB9-AA70-CD48194344D5}" destId="{CE642ADE-1CAF-48AD-AC07-2DB16100D874}" srcOrd="1" destOrd="0" parTransId="{ABDAA8BA-D6C3-40D9-A0A1-F80E10D4C278}" sibTransId="{810F1EC2-9592-4D38-BE31-B6FD13ACA802}"/>
    <dgm:cxn modelId="{5A9E79AD-1186-1044-8CAF-6C187EDD2690}" type="presOf" srcId="{AA58D743-6A30-4C8F-BE4B-61C4A74B27D1}" destId="{2D113FEA-A421-0849-AF79-5CD17EAD21E8}" srcOrd="0" destOrd="0" presId="urn:microsoft.com/office/officeart/2005/8/layout/vList5"/>
    <dgm:cxn modelId="{0DE65DB8-8D89-1B46-839D-3123471A8105}" type="presOf" srcId="{87205E3A-9696-4A11-AC27-E843625C989F}" destId="{23C175B0-CB38-4B4A-9AA0-9AAC1206B5B3}" srcOrd="0" destOrd="3" presId="urn:microsoft.com/office/officeart/2005/8/layout/vList5"/>
    <dgm:cxn modelId="{D94C6DBD-F243-4175-8AFA-E95FDE1ACAEA}" srcId="{7B5CBA16-1314-41AB-8A53-7B3F40DBE0F3}" destId="{20A48854-A0A9-45CC-AE52-C6D510611DAB}" srcOrd="2" destOrd="0" parTransId="{17E98E8F-3981-4E4F-A1AA-6F2F7225BF42}" sibTransId="{B672DAC6-FCCA-4DBC-8ED7-4816AF31AEEC}"/>
    <dgm:cxn modelId="{136CABC2-EE14-48CC-88CE-AF6B1924E3DB}" srcId="{AA58D743-6A30-4C8F-BE4B-61C4A74B27D1}" destId="{244B3AD0-5D34-4D6B-A1B5-9725EBA372A7}" srcOrd="2" destOrd="0" parTransId="{FA2BB016-2942-47A4-BC36-DF3FA1631EC6}" sibTransId="{A3F3A38D-2D7E-4262-8EF9-0838A3EC36C7}"/>
    <dgm:cxn modelId="{985D73CB-B5A7-5E41-8C08-30FBDE16B2FD}" type="presOf" srcId="{244B3AD0-5D34-4D6B-A1B5-9725EBA372A7}" destId="{93A6701D-E18A-BE40-A007-2FA19F72B72B}" srcOrd="0" destOrd="0" presId="urn:microsoft.com/office/officeart/2005/8/layout/vList5"/>
    <dgm:cxn modelId="{9E61A2CD-0E1A-544F-867C-B51DC8FB16D1}" type="presOf" srcId="{84AE0CE7-A7E9-491E-B01C-824BF1C37193}" destId="{23C175B0-CB38-4B4A-9AA0-9AAC1206B5B3}" srcOrd="0" destOrd="2" presId="urn:microsoft.com/office/officeart/2005/8/layout/vList5"/>
    <dgm:cxn modelId="{4EA01FD4-66F7-C84D-8904-2764EB72F047}" type="presOf" srcId="{CE642ADE-1CAF-48AD-AC07-2DB16100D874}" destId="{23C175B0-CB38-4B4A-9AA0-9AAC1206B5B3}" srcOrd="0" destOrd="1" presId="urn:microsoft.com/office/officeart/2005/8/layout/vList5"/>
    <dgm:cxn modelId="{2ED037D4-E9D0-3D46-B278-F70F32637B42}" type="presOf" srcId="{20A48854-A0A9-45CC-AE52-C6D510611DAB}" destId="{EF5F7D28-C92C-1E42-9E78-849A6DC496F6}" srcOrd="0" destOrd="2" presId="urn:microsoft.com/office/officeart/2005/8/layout/vList5"/>
    <dgm:cxn modelId="{4F0B91EC-F6C5-4A68-9120-A11B20AF5962}" srcId="{75D2D22C-2013-4BB9-AA70-CD48194344D5}" destId="{84AE0CE7-A7E9-491E-B01C-824BF1C37193}" srcOrd="2" destOrd="0" parTransId="{A7E047F1-8BD3-45C9-8B30-218A5E2F4126}" sibTransId="{E78B6541-29EB-488C-9557-F4BA51D32ECD}"/>
    <dgm:cxn modelId="{20DCD0FD-0571-4DF9-94CE-4700695BB561}" srcId="{244B3AD0-5D34-4D6B-A1B5-9725EBA372A7}" destId="{C0BD2FFD-DFAC-4CDA-A4D4-7C8984D19B1A}" srcOrd="0" destOrd="0" parTransId="{790B2E65-93F6-4556-92BD-8A50543C98D4}" sibTransId="{7ABDB4B5-C672-44AD-983F-81F0D1397020}"/>
    <dgm:cxn modelId="{162D73BB-2914-2042-8265-EADD8603FEE7}" type="presParOf" srcId="{2D113FEA-A421-0849-AF79-5CD17EAD21E8}" destId="{8124A9E5-942C-6447-901A-CD35811B2B20}" srcOrd="0" destOrd="0" presId="urn:microsoft.com/office/officeart/2005/8/layout/vList5"/>
    <dgm:cxn modelId="{8FBA7DF1-693D-3140-B304-223EE97D42A8}" type="presParOf" srcId="{8124A9E5-942C-6447-901A-CD35811B2B20}" destId="{D04073D3-5A7E-1948-B773-A21C77B8830A}" srcOrd="0" destOrd="0" presId="urn:microsoft.com/office/officeart/2005/8/layout/vList5"/>
    <dgm:cxn modelId="{E0D8745A-87C0-4C4B-BA70-8DDC7A92444F}" type="presParOf" srcId="{8124A9E5-942C-6447-901A-CD35811B2B20}" destId="{23C175B0-CB38-4B4A-9AA0-9AAC1206B5B3}" srcOrd="1" destOrd="0" presId="urn:microsoft.com/office/officeart/2005/8/layout/vList5"/>
    <dgm:cxn modelId="{BE5A7AFD-C801-2A48-958D-FA6D6FB862DF}" type="presParOf" srcId="{2D113FEA-A421-0849-AF79-5CD17EAD21E8}" destId="{E6A2B99C-31C7-064B-9A4A-1DD3735E8E35}" srcOrd="1" destOrd="0" presId="urn:microsoft.com/office/officeart/2005/8/layout/vList5"/>
    <dgm:cxn modelId="{A0296303-7F33-0145-B5B7-17A29C7FFCC8}" type="presParOf" srcId="{2D113FEA-A421-0849-AF79-5CD17EAD21E8}" destId="{969FD416-EA2C-CA46-A4CD-FE1816A5A480}" srcOrd="2" destOrd="0" presId="urn:microsoft.com/office/officeart/2005/8/layout/vList5"/>
    <dgm:cxn modelId="{0B6F682B-A50C-464E-B0E3-17F1E24FD908}" type="presParOf" srcId="{969FD416-EA2C-CA46-A4CD-FE1816A5A480}" destId="{78976BE2-D6D8-8A4D-B3FB-40CE0B023875}" srcOrd="0" destOrd="0" presId="urn:microsoft.com/office/officeart/2005/8/layout/vList5"/>
    <dgm:cxn modelId="{2CEA2A4D-055A-324B-806A-0A54A37CA7A7}" type="presParOf" srcId="{969FD416-EA2C-CA46-A4CD-FE1816A5A480}" destId="{5013E592-3444-0943-BB1D-FA62227F8EBE}" srcOrd="1" destOrd="0" presId="urn:microsoft.com/office/officeart/2005/8/layout/vList5"/>
    <dgm:cxn modelId="{4F06FBFA-9B73-BC4B-AE72-EFA97C886318}" type="presParOf" srcId="{2D113FEA-A421-0849-AF79-5CD17EAD21E8}" destId="{1936B666-E6FF-764A-B732-42E698BB0EFC}" srcOrd="3" destOrd="0" presId="urn:microsoft.com/office/officeart/2005/8/layout/vList5"/>
    <dgm:cxn modelId="{CC5105B6-E7B5-9B45-9ACF-DDFBB84D3622}" type="presParOf" srcId="{2D113FEA-A421-0849-AF79-5CD17EAD21E8}" destId="{AD1A2473-977C-D047-83E4-4BE760120B41}" srcOrd="4" destOrd="0" presId="urn:microsoft.com/office/officeart/2005/8/layout/vList5"/>
    <dgm:cxn modelId="{D0CBB4B4-A5C5-4542-8A1E-4FBDDEB4A203}" type="presParOf" srcId="{AD1A2473-977C-D047-83E4-4BE760120B41}" destId="{93A6701D-E18A-BE40-A007-2FA19F72B72B}" srcOrd="0" destOrd="0" presId="urn:microsoft.com/office/officeart/2005/8/layout/vList5"/>
    <dgm:cxn modelId="{55220A0E-88F1-3E42-B849-E9AEFA47C2F2}" type="presParOf" srcId="{AD1A2473-977C-D047-83E4-4BE760120B41}" destId="{B9F8E63D-5D3C-284C-8787-11F9FCC50508}" srcOrd="1" destOrd="0" presId="urn:microsoft.com/office/officeart/2005/8/layout/vList5"/>
    <dgm:cxn modelId="{0870DE50-30AB-D845-B901-5E33BE45996D}" type="presParOf" srcId="{2D113FEA-A421-0849-AF79-5CD17EAD21E8}" destId="{81455CDB-B072-8D42-9D7F-0039E0EF4351}" srcOrd="5" destOrd="0" presId="urn:microsoft.com/office/officeart/2005/8/layout/vList5"/>
    <dgm:cxn modelId="{5BC27A54-0612-304A-B7E8-1FB85D15395E}" type="presParOf" srcId="{2D113FEA-A421-0849-AF79-5CD17EAD21E8}" destId="{06717830-6285-8B46-ABA3-014C3D71DCFD}" srcOrd="6" destOrd="0" presId="urn:microsoft.com/office/officeart/2005/8/layout/vList5"/>
    <dgm:cxn modelId="{9FFF2686-4B85-BC4E-A23B-62D09E727CF3}" type="presParOf" srcId="{06717830-6285-8B46-ABA3-014C3D71DCFD}" destId="{88B17566-AD40-2347-A6B7-3C91EA374200}" srcOrd="0" destOrd="0" presId="urn:microsoft.com/office/officeart/2005/8/layout/vList5"/>
    <dgm:cxn modelId="{A4B4830D-F42E-EB41-9282-E02B9EFA51EC}" type="presParOf" srcId="{06717830-6285-8B46-ABA3-014C3D71DCFD}" destId="{EF5F7D28-C92C-1E42-9E78-849A6DC496F6}"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921249DF-FFC9-4C0C-B9CD-BA5E3258A27A}"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en-US"/>
        </a:p>
      </dgm:t>
    </dgm:pt>
    <dgm:pt modelId="{EE60719B-DEC7-43A4-B3B3-FA0B0D9C7F3F}">
      <dgm:prSet/>
      <dgm:spPr/>
      <dgm:t>
        <a:bodyPr/>
        <a:lstStyle/>
        <a:p>
          <a:r>
            <a:rPr lang="en-US"/>
            <a:t>Metrics</a:t>
          </a:r>
        </a:p>
      </dgm:t>
    </dgm:pt>
    <dgm:pt modelId="{B7D7438D-FC35-4293-920F-03D34280896D}" type="parTrans" cxnId="{B720886B-82E0-4344-A171-589DC394219C}">
      <dgm:prSet/>
      <dgm:spPr/>
      <dgm:t>
        <a:bodyPr/>
        <a:lstStyle/>
        <a:p>
          <a:endParaRPr lang="en-US"/>
        </a:p>
      </dgm:t>
    </dgm:pt>
    <dgm:pt modelId="{D6D170E6-4F95-403A-8816-392636FE53A7}" type="sibTrans" cxnId="{B720886B-82E0-4344-A171-589DC394219C}">
      <dgm:prSet/>
      <dgm:spPr/>
      <dgm:t>
        <a:bodyPr/>
        <a:lstStyle/>
        <a:p>
          <a:endParaRPr lang="en-US"/>
        </a:p>
      </dgm:t>
    </dgm:pt>
    <dgm:pt modelId="{9EC7CA12-7DC0-42DB-875F-522C1477EE3A}">
      <dgm:prSet/>
      <dgm:spPr/>
      <dgm:t>
        <a:bodyPr/>
        <a:lstStyle/>
        <a:p>
          <a:r>
            <a:rPr lang="en-US" i="1" dirty="0"/>
            <a:t>Yes. ICANN needs to better define its metrics that it will use to determine whether a particular program is a “success.” Moreover, the ICANN community should leverage existing metrics it has already developed and collected (e.g., the market place health index and market indicators) to make such determinations. Metrics should also be included in the process and ICANN should not only rely on post hoc analysis. </a:t>
          </a:r>
          <a:endParaRPr lang="en-US" dirty="0"/>
        </a:p>
      </dgm:t>
    </dgm:pt>
    <dgm:pt modelId="{4A1FBA73-64B8-424C-AEB3-5979FB5506F3}" type="parTrans" cxnId="{46116F08-0DF1-4576-A86D-0F0C8C038D5B}">
      <dgm:prSet/>
      <dgm:spPr/>
      <dgm:t>
        <a:bodyPr/>
        <a:lstStyle/>
        <a:p>
          <a:endParaRPr lang="en-US"/>
        </a:p>
      </dgm:t>
    </dgm:pt>
    <dgm:pt modelId="{42BC115B-0635-4866-8B95-440004AE3B84}" type="sibTrans" cxnId="{46116F08-0DF1-4576-A86D-0F0C8C038D5B}">
      <dgm:prSet/>
      <dgm:spPr/>
      <dgm:t>
        <a:bodyPr/>
        <a:lstStyle/>
        <a:p>
          <a:endParaRPr lang="en-US"/>
        </a:p>
      </dgm:t>
    </dgm:pt>
    <dgm:pt modelId="{F656D022-19F4-49D2-9BA7-A53ECD72BC4E}">
      <dgm:prSet/>
      <dgm:spPr/>
      <dgm:t>
        <a:bodyPr/>
        <a:lstStyle/>
        <a:p>
          <a:r>
            <a:rPr lang="en-US"/>
            <a:t>Universal Acceptance</a:t>
          </a:r>
        </a:p>
      </dgm:t>
    </dgm:pt>
    <dgm:pt modelId="{5CB173D6-C35F-485E-8D5B-D69840A5DB8F}" type="parTrans" cxnId="{02F65604-1879-4391-92E5-F1B8B7E09BA1}">
      <dgm:prSet/>
      <dgm:spPr/>
      <dgm:t>
        <a:bodyPr/>
        <a:lstStyle/>
        <a:p>
          <a:endParaRPr lang="en-US"/>
        </a:p>
      </dgm:t>
    </dgm:pt>
    <dgm:pt modelId="{6033E3FA-8241-4329-80F8-05BFE32B16B4}" type="sibTrans" cxnId="{02F65604-1879-4391-92E5-F1B8B7E09BA1}">
      <dgm:prSet/>
      <dgm:spPr/>
      <dgm:t>
        <a:bodyPr/>
        <a:lstStyle/>
        <a:p>
          <a:endParaRPr lang="en-US"/>
        </a:p>
      </dgm:t>
    </dgm:pt>
    <dgm:pt modelId="{4E508800-28DF-490D-B311-6B06C1CEE543}">
      <dgm:prSet/>
      <dgm:spPr/>
      <dgm:t>
        <a:bodyPr/>
        <a:lstStyle/>
        <a:p>
          <a:r>
            <a:rPr lang="en-US" i="1" dirty="0"/>
            <a:t>Yes, the At-Large Committee believes that the UASG should include and consult our constituency in developing initiatives that better advances the principles of universal acceptance.</a:t>
          </a:r>
          <a:endParaRPr lang="en-US" dirty="0"/>
        </a:p>
      </dgm:t>
    </dgm:pt>
    <dgm:pt modelId="{25AA5F4F-B566-43AD-9913-3C0706840950}" type="parTrans" cxnId="{036F375E-1EA3-45B8-9D72-C7A3D4729B04}">
      <dgm:prSet/>
      <dgm:spPr/>
      <dgm:t>
        <a:bodyPr/>
        <a:lstStyle/>
        <a:p>
          <a:endParaRPr lang="en-US"/>
        </a:p>
      </dgm:t>
    </dgm:pt>
    <dgm:pt modelId="{2F6F0C39-888D-41B6-9A6A-43B5BAB47BC8}" type="sibTrans" cxnId="{036F375E-1EA3-45B8-9D72-C7A3D4729B04}">
      <dgm:prSet/>
      <dgm:spPr/>
      <dgm:t>
        <a:bodyPr/>
        <a:lstStyle/>
        <a:p>
          <a:endParaRPr lang="en-US"/>
        </a:p>
      </dgm:t>
    </dgm:pt>
    <dgm:pt modelId="{05FA0E80-3FC6-4832-9F52-5B592F365CA0}">
      <dgm:prSet/>
      <dgm:spPr/>
      <dgm:t>
        <a:bodyPr/>
        <a:lstStyle/>
        <a:p>
          <a:r>
            <a:rPr lang="en-US" i="1"/>
            <a:t>Also, add a discussion on IDNs (Holly’s comments)</a:t>
          </a:r>
          <a:endParaRPr lang="en-US"/>
        </a:p>
      </dgm:t>
    </dgm:pt>
    <dgm:pt modelId="{69414885-8C5D-4D6B-A059-01548900ED11}" type="parTrans" cxnId="{82C852DC-8A3A-41B3-88A6-9A7E3DCA4F84}">
      <dgm:prSet/>
      <dgm:spPr/>
      <dgm:t>
        <a:bodyPr/>
        <a:lstStyle/>
        <a:p>
          <a:endParaRPr lang="en-US"/>
        </a:p>
      </dgm:t>
    </dgm:pt>
    <dgm:pt modelId="{74298C6F-8113-41F2-A143-0B14EAD87389}" type="sibTrans" cxnId="{82C852DC-8A3A-41B3-88A6-9A7E3DCA4F84}">
      <dgm:prSet/>
      <dgm:spPr/>
      <dgm:t>
        <a:bodyPr/>
        <a:lstStyle/>
        <a:p>
          <a:endParaRPr lang="en-US"/>
        </a:p>
      </dgm:t>
    </dgm:pt>
    <dgm:pt modelId="{48B22C3A-F18C-BE46-8A4B-B53410D09399}" type="pres">
      <dgm:prSet presAssocID="{921249DF-FFC9-4C0C-B9CD-BA5E3258A27A}" presName="Name0" presStyleCnt="0">
        <dgm:presLayoutVars>
          <dgm:dir/>
          <dgm:animLvl val="lvl"/>
          <dgm:resizeHandles val="exact"/>
        </dgm:presLayoutVars>
      </dgm:prSet>
      <dgm:spPr/>
    </dgm:pt>
    <dgm:pt modelId="{0CF3E2CF-0067-FA43-8819-1C3215C5B734}" type="pres">
      <dgm:prSet presAssocID="{EE60719B-DEC7-43A4-B3B3-FA0B0D9C7F3F}" presName="composite" presStyleCnt="0"/>
      <dgm:spPr/>
    </dgm:pt>
    <dgm:pt modelId="{EFCBEFAA-8D61-2842-AD48-06EAFAB3C404}" type="pres">
      <dgm:prSet presAssocID="{EE60719B-DEC7-43A4-B3B3-FA0B0D9C7F3F}" presName="parTx" presStyleLbl="alignNode1" presStyleIdx="0" presStyleCnt="2">
        <dgm:presLayoutVars>
          <dgm:chMax val="0"/>
          <dgm:chPref val="0"/>
          <dgm:bulletEnabled val="1"/>
        </dgm:presLayoutVars>
      </dgm:prSet>
      <dgm:spPr/>
    </dgm:pt>
    <dgm:pt modelId="{E90332C6-64E8-CF4D-B45F-913303B14BCB}" type="pres">
      <dgm:prSet presAssocID="{EE60719B-DEC7-43A4-B3B3-FA0B0D9C7F3F}" presName="desTx" presStyleLbl="alignAccFollowNode1" presStyleIdx="0" presStyleCnt="2">
        <dgm:presLayoutVars>
          <dgm:bulletEnabled val="1"/>
        </dgm:presLayoutVars>
      </dgm:prSet>
      <dgm:spPr/>
    </dgm:pt>
    <dgm:pt modelId="{A59FA889-1ED4-A246-8BCE-9E14E9EC5964}" type="pres">
      <dgm:prSet presAssocID="{D6D170E6-4F95-403A-8816-392636FE53A7}" presName="space" presStyleCnt="0"/>
      <dgm:spPr/>
    </dgm:pt>
    <dgm:pt modelId="{5DDF69AD-FF24-244C-B65D-60BC2691CC1B}" type="pres">
      <dgm:prSet presAssocID="{F656D022-19F4-49D2-9BA7-A53ECD72BC4E}" presName="composite" presStyleCnt="0"/>
      <dgm:spPr/>
    </dgm:pt>
    <dgm:pt modelId="{6F29D21B-B488-444E-8DE7-0FA50C0789C2}" type="pres">
      <dgm:prSet presAssocID="{F656D022-19F4-49D2-9BA7-A53ECD72BC4E}" presName="parTx" presStyleLbl="alignNode1" presStyleIdx="1" presStyleCnt="2">
        <dgm:presLayoutVars>
          <dgm:chMax val="0"/>
          <dgm:chPref val="0"/>
          <dgm:bulletEnabled val="1"/>
        </dgm:presLayoutVars>
      </dgm:prSet>
      <dgm:spPr/>
    </dgm:pt>
    <dgm:pt modelId="{675AA905-F74E-404E-A186-BDA948894162}" type="pres">
      <dgm:prSet presAssocID="{F656D022-19F4-49D2-9BA7-A53ECD72BC4E}" presName="desTx" presStyleLbl="alignAccFollowNode1" presStyleIdx="1" presStyleCnt="2">
        <dgm:presLayoutVars>
          <dgm:bulletEnabled val="1"/>
        </dgm:presLayoutVars>
      </dgm:prSet>
      <dgm:spPr/>
    </dgm:pt>
  </dgm:ptLst>
  <dgm:cxnLst>
    <dgm:cxn modelId="{02F65604-1879-4391-92E5-F1B8B7E09BA1}" srcId="{921249DF-FFC9-4C0C-B9CD-BA5E3258A27A}" destId="{F656D022-19F4-49D2-9BA7-A53ECD72BC4E}" srcOrd="1" destOrd="0" parTransId="{5CB173D6-C35F-485E-8D5B-D69840A5DB8F}" sibTransId="{6033E3FA-8241-4329-80F8-05BFE32B16B4}"/>
    <dgm:cxn modelId="{46116F08-0DF1-4576-A86D-0F0C8C038D5B}" srcId="{EE60719B-DEC7-43A4-B3B3-FA0B0D9C7F3F}" destId="{9EC7CA12-7DC0-42DB-875F-522C1477EE3A}" srcOrd="0" destOrd="0" parTransId="{4A1FBA73-64B8-424C-AEB3-5979FB5506F3}" sibTransId="{42BC115B-0635-4866-8B95-440004AE3B84}"/>
    <dgm:cxn modelId="{BDC81911-A784-3145-9427-ED276BB992E2}" type="presOf" srcId="{05FA0E80-3FC6-4832-9F52-5B592F365CA0}" destId="{675AA905-F74E-404E-A186-BDA948894162}" srcOrd="0" destOrd="1" presId="urn:microsoft.com/office/officeart/2005/8/layout/hList1"/>
    <dgm:cxn modelId="{5CB4B84D-5E13-FF42-9656-D62946AE6757}" type="presOf" srcId="{4E508800-28DF-490D-B311-6B06C1CEE543}" destId="{675AA905-F74E-404E-A186-BDA948894162}" srcOrd="0" destOrd="0" presId="urn:microsoft.com/office/officeart/2005/8/layout/hList1"/>
    <dgm:cxn modelId="{9CE8C251-1B1A-6548-A73F-494A3DA0FBDF}" type="presOf" srcId="{F656D022-19F4-49D2-9BA7-A53ECD72BC4E}" destId="{6F29D21B-B488-444E-8DE7-0FA50C0789C2}" srcOrd="0" destOrd="0" presId="urn:microsoft.com/office/officeart/2005/8/layout/hList1"/>
    <dgm:cxn modelId="{036F375E-1EA3-45B8-9D72-C7A3D4729B04}" srcId="{F656D022-19F4-49D2-9BA7-A53ECD72BC4E}" destId="{4E508800-28DF-490D-B311-6B06C1CEE543}" srcOrd="0" destOrd="0" parTransId="{25AA5F4F-B566-43AD-9913-3C0706840950}" sibTransId="{2F6F0C39-888D-41B6-9A6A-43B5BAB47BC8}"/>
    <dgm:cxn modelId="{B720886B-82E0-4344-A171-589DC394219C}" srcId="{921249DF-FFC9-4C0C-B9CD-BA5E3258A27A}" destId="{EE60719B-DEC7-43A4-B3B3-FA0B0D9C7F3F}" srcOrd="0" destOrd="0" parTransId="{B7D7438D-FC35-4293-920F-03D34280896D}" sibTransId="{D6D170E6-4F95-403A-8816-392636FE53A7}"/>
    <dgm:cxn modelId="{D96DE1A4-E8A5-494C-AE83-F3AF98BA704C}" type="presOf" srcId="{921249DF-FFC9-4C0C-B9CD-BA5E3258A27A}" destId="{48B22C3A-F18C-BE46-8A4B-B53410D09399}" srcOrd="0" destOrd="0" presId="urn:microsoft.com/office/officeart/2005/8/layout/hList1"/>
    <dgm:cxn modelId="{074CB4B6-E474-9A4E-BAE0-3786816BDE62}" type="presOf" srcId="{9EC7CA12-7DC0-42DB-875F-522C1477EE3A}" destId="{E90332C6-64E8-CF4D-B45F-913303B14BCB}" srcOrd="0" destOrd="0" presId="urn:microsoft.com/office/officeart/2005/8/layout/hList1"/>
    <dgm:cxn modelId="{82C852DC-8A3A-41B3-88A6-9A7E3DCA4F84}" srcId="{4E508800-28DF-490D-B311-6B06C1CEE543}" destId="{05FA0E80-3FC6-4832-9F52-5B592F365CA0}" srcOrd="0" destOrd="0" parTransId="{69414885-8C5D-4D6B-A059-01548900ED11}" sibTransId="{74298C6F-8113-41F2-A143-0B14EAD87389}"/>
    <dgm:cxn modelId="{5DD8C2E2-B2E5-7B4A-A1BC-C150A98B7E6E}" type="presOf" srcId="{EE60719B-DEC7-43A4-B3B3-FA0B0D9C7F3F}" destId="{EFCBEFAA-8D61-2842-AD48-06EAFAB3C404}" srcOrd="0" destOrd="0" presId="urn:microsoft.com/office/officeart/2005/8/layout/hList1"/>
    <dgm:cxn modelId="{3AA52212-6251-3245-8393-513229050849}" type="presParOf" srcId="{48B22C3A-F18C-BE46-8A4B-B53410D09399}" destId="{0CF3E2CF-0067-FA43-8819-1C3215C5B734}" srcOrd="0" destOrd="0" presId="urn:microsoft.com/office/officeart/2005/8/layout/hList1"/>
    <dgm:cxn modelId="{4B6414FF-2A7E-BC40-A853-233223C8F4F2}" type="presParOf" srcId="{0CF3E2CF-0067-FA43-8819-1C3215C5B734}" destId="{EFCBEFAA-8D61-2842-AD48-06EAFAB3C404}" srcOrd="0" destOrd="0" presId="urn:microsoft.com/office/officeart/2005/8/layout/hList1"/>
    <dgm:cxn modelId="{6DF724C4-C09B-0642-B2D9-5AB8A52D0631}" type="presParOf" srcId="{0CF3E2CF-0067-FA43-8819-1C3215C5B734}" destId="{E90332C6-64E8-CF4D-B45F-913303B14BCB}" srcOrd="1" destOrd="0" presId="urn:microsoft.com/office/officeart/2005/8/layout/hList1"/>
    <dgm:cxn modelId="{5DBED5A9-A2AA-0842-B345-F4E3C196138E}" type="presParOf" srcId="{48B22C3A-F18C-BE46-8A4B-B53410D09399}" destId="{A59FA889-1ED4-A246-8BCE-9E14E9EC5964}" srcOrd="1" destOrd="0" presId="urn:microsoft.com/office/officeart/2005/8/layout/hList1"/>
    <dgm:cxn modelId="{2C35C669-0ADE-0649-BCB0-489913DCDB3B}" type="presParOf" srcId="{48B22C3A-F18C-BE46-8A4B-B53410D09399}" destId="{5DDF69AD-FF24-244C-B65D-60BC2691CC1B}" srcOrd="2" destOrd="0" presId="urn:microsoft.com/office/officeart/2005/8/layout/hList1"/>
    <dgm:cxn modelId="{BF4B2806-89E0-9A49-B96A-E376F5A6570D}" type="presParOf" srcId="{5DDF69AD-FF24-244C-B65D-60BC2691CC1B}" destId="{6F29D21B-B488-444E-8DE7-0FA50C0789C2}" srcOrd="0" destOrd="0" presId="urn:microsoft.com/office/officeart/2005/8/layout/hList1"/>
    <dgm:cxn modelId="{36FD3501-9722-9E47-8E11-09233042625E}" type="presParOf" srcId="{5DDF69AD-FF24-244C-B65D-60BC2691CC1B}" destId="{675AA905-F74E-404E-A186-BDA948894162}"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28F544B2-39EB-42DC-9B0A-5821606614DD}" type="doc">
      <dgm:prSet loTypeId="urn:microsoft.com/office/officeart/2005/8/layout/cycle6" loCatId="cycle" qsTypeId="urn:microsoft.com/office/officeart/2005/8/quickstyle/simple3" qsCatId="simple" csTypeId="urn:microsoft.com/office/officeart/2005/8/colors/colorful2" csCatId="colorful"/>
      <dgm:spPr/>
      <dgm:t>
        <a:bodyPr/>
        <a:lstStyle/>
        <a:p>
          <a:endParaRPr lang="en-US"/>
        </a:p>
      </dgm:t>
    </dgm:pt>
    <dgm:pt modelId="{6D7A26CA-0A40-4BD8-808B-B11FC446F20F}">
      <dgm:prSet/>
      <dgm:spPr/>
      <dgm:t>
        <a:bodyPr/>
        <a:lstStyle/>
        <a:p>
          <a:r>
            <a:rPr lang="en-US"/>
            <a:t>Edwardo </a:t>
          </a:r>
        </a:p>
      </dgm:t>
    </dgm:pt>
    <dgm:pt modelId="{9E695DB0-CC38-45D2-9528-FDB24E49AC49}" type="parTrans" cxnId="{7855BB13-2B14-4173-A99B-DB2538B3235B}">
      <dgm:prSet/>
      <dgm:spPr/>
      <dgm:t>
        <a:bodyPr/>
        <a:lstStyle/>
        <a:p>
          <a:endParaRPr lang="en-US"/>
        </a:p>
      </dgm:t>
    </dgm:pt>
    <dgm:pt modelId="{C29E5211-F2B9-4B9E-8190-3421DE50050C}" type="sibTrans" cxnId="{7855BB13-2B14-4173-A99B-DB2538B3235B}">
      <dgm:prSet/>
      <dgm:spPr/>
      <dgm:t>
        <a:bodyPr/>
        <a:lstStyle/>
        <a:p>
          <a:endParaRPr lang="en-US"/>
        </a:p>
      </dgm:t>
    </dgm:pt>
    <dgm:pt modelId="{D6D5690D-B8C8-42BC-9EDA-24FF084A963A}">
      <dgm:prSet/>
      <dgm:spPr/>
      <dgm:t>
        <a:bodyPr/>
        <a:lstStyle/>
        <a:p>
          <a:r>
            <a:rPr lang="en-US"/>
            <a:t>Satish Babu</a:t>
          </a:r>
        </a:p>
      </dgm:t>
    </dgm:pt>
    <dgm:pt modelId="{A225B108-0AAB-49DB-94BC-B54F84CF39FE}" type="parTrans" cxnId="{E9310CF8-954C-4297-885C-343328B1E87B}">
      <dgm:prSet/>
      <dgm:spPr/>
      <dgm:t>
        <a:bodyPr/>
        <a:lstStyle/>
        <a:p>
          <a:endParaRPr lang="en-US"/>
        </a:p>
      </dgm:t>
    </dgm:pt>
    <dgm:pt modelId="{496302BA-10CC-4375-A6C1-E12257930F80}" type="sibTrans" cxnId="{E9310CF8-954C-4297-885C-343328B1E87B}">
      <dgm:prSet/>
      <dgm:spPr/>
      <dgm:t>
        <a:bodyPr/>
        <a:lstStyle/>
        <a:p>
          <a:endParaRPr lang="en-US"/>
        </a:p>
      </dgm:t>
    </dgm:pt>
    <dgm:pt modelId="{43F1DA85-5993-A043-8BCF-980C78EEA911}" type="pres">
      <dgm:prSet presAssocID="{28F544B2-39EB-42DC-9B0A-5821606614DD}" presName="cycle" presStyleCnt="0">
        <dgm:presLayoutVars>
          <dgm:dir/>
          <dgm:resizeHandles val="exact"/>
        </dgm:presLayoutVars>
      </dgm:prSet>
      <dgm:spPr/>
    </dgm:pt>
    <dgm:pt modelId="{971E3C3F-FCD4-8241-947E-1854583F44C7}" type="pres">
      <dgm:prSet presAssocID="{6D7A26CA-0A40-4BD8-808B-B11FC446F20F}" presName="node" presStyleLbl="node1" presStyleIdx="0" presStyleCnt="2">
        <dgm:presLayoutVars>
          <dgm:bulletEnabled val="1"/>
        </dgm:presLayoutVars>
      </dgm:prSet>
      <dgm:spPr/>
    </dgm:pt>
    <dgm:pt modelId="{2AF55758-4436-164C-B53E-E08663ABDBA3}" type="pres">
      <dgm:prSet presAssocID="{6D7A26CA-0A40-4BD8-808B-B11FC446F20F}" presName="spNode" presStyleCnt="0"/>
      <dgm:spPr/>
    </dgm:pt>
    <dgm:pt modelId="{AB5789CA-09BD-7240-8B52-46E84C177E8C}" type="pres">
      <dgm:prSet presAssocID="{C29E5211-F2B9-4B9E-8190-3421DE50050C}" presName="sibTrans" presStyleLbl="sibTrans1D1" presStyleIdx="0" presStyleCnt="2"/>
      <dgm:spPr/>
    </dgm:pt>
    <dgm:pt modelId="{84B107AF-DDE0-4F42-A336-21F45C7349D6}" type="pres">
      <dgm:prSet presAssocID="{D6D5690D-B8C8-42BC-9EDA-24FF084A963A}" presName="node" presStyleLbl="node1" presStyleIdx="1" presStyleCnt="2">
        <dgm:presLayoutVars>
          <dgm:bulletEnabled val="1"/>
        </dgm:presLayoutVars>
      </dgm:prSet>
      <dgm:spPr/>
    </dgm:pt>
    <dgm:pt modelId="{15168452-C2A0-684E-94FF-BC3E7EFAF49B}" type="pres">
      <dgm:prSet presAssocID="{D6D5690D-B8C8-42BC-9EDA-24FF084A963A}" presName="spNode" presStyleCnt="0"/>
      <dgm:spPr/>
    </dgm:pt>
    <dgm:pt modelId="{FDFA6677-4FDF-5547-92EF-3AB88B7EEBA8}" type="pres">
      <dgm:prSet presAssocID="{496302BA-10CC-4375-A6C1-E12257930F80}" presName="sibTrans" presStyleLbl="sibTrans1D1" presStyleIdx="1" presStyleCnt="2"/>
      <dgm:spPr/>
    </dgm:pt>
  </dgm:ptLst>
  <dgm:cxnLst>
    <dgm:cxn modelId="{7855BB13-2B14-4173-A99B-DB2538B3235B}" srcId="{28F544B2-39EB-42DC-9B0A-5821606614DD}" destId="{6D7A26CA-0A40-4BD8-808B-B11FC446F20F}" srcOrd="0" destOrd="0" parTransId="{9E695DB0-CC38-45D2-9528-FDB24E49AC49}" sibTransId="{C29E5211-F2B9-4B9E-8190-3421DE50050C}"/>
    <dgm:cxn modelId="{70949D1B-3484-4B4F-8D31-8388D4379AC5}" type="presOf" srcId="{D6D5690D-B8C8-42BC-9EDA-24FF084A963A}" destId="{84B107AF-DDE0-4F42-A336-21F45C7349D6}" srcOrd="0" destOrd="0" presId="urn:microsoft.com/office/officeart/2005/8/layout/cycle6"/>
    <dgm:cxn modelId="{E80E6636-9E88-3242-9A17-8BBB16B4DF41}" type="presOf" srcId="{496302BA-10CC-4375-A6C1-E12257930F80}" destId="{FDFA6677-4FDF-5547-92EF-3AB88B7EEBA8}" srcOrd="0" destOrd="0" presId="urn:microsoft.com/office/officeart/2005/8/layout/cycle6"/>
    <dgm:cxn modelId="{7F2B5E47-CC2F-344A-A2A2-E266B9870876}" type="presOf" srcId="{6D7A26CA-0A40-4BD8-808B-B11FC446F20F}" destId="{971E3C3F-FCD4-8241-947E-1854583F44C7}" srcOrd="0" destOrd="0" presId="urn:microsoft.com/office/officeart/2005/8/layout/cycle6"/>
    <dgm:cxn modelId="{69BD3F93-C28E-D240-B6CA-D7FAC8698CA7}" type="presOf" srcId="{C29E5211-F2B9-4B9E-8190-3421DE50050C}" destId="{AB5789CA-09BD-7240-8B52-46E84C177E8C}" srcOrd="0" destOrd="0" presId="urn:microsoft.com/office/officeart/2005/8/layout/cycle6"/>
    <dgm:cxn modelId="{83B1F3CF-8DF7-DF47-A257-CFE4BA868889}" type="presOf" srcId="{28F544B2-39EB-42DC-9B0A-5821606614DD}" destId="{43F1DA85-5993-A043-8BCF-980C78EEA911}" srcOrd="0" destOrd="0" presId="urn:microsoft.com/office/officeart/2005/8/layout/cycle6"/>
    <dgm:cxn modelId="{E9310CF8-954C-4297-885C-343328B1E87B}" srcId="{28F544B2-39EB-42DC-9B0A-5821606614DD}" destId="{D6D5690D-B8C8-42BC-9EDA-24FF084A963A}" srcOrd="1" destOrd="0" parTransId="{A225B108-0AAB-49DB-94BC-B54F84CF39FE}" sibTransId="{496302BA-10CC-4375-A6C1-E12257930F80}"/>
    <dgm:cxn modelId="{C14E113F-F378-F348-8E93-55A3957FE2AC}" type="presParOf" srcId="{43F1DA85-5993-A043-8BCF-980C78EEA911}" destId="{971E3C3F-FCD4-8241-947E-1854583F44C7}" srcOrd="0" destOrd="0" presId="urn:microsoft.com/office/officeart/2005/8/layout/cycle6"/>
    <dgm:cxn modelId="{F83C0408-9E04-CB40-A3F3-32662D5F5FA9}" type="presParOf" srcId="{43F1DA85-5993-A043-8BCF-980C78EEA911}" destId="{2AF55758-4436-164C-B53E-E08663ABDBA3}" srcOrd="1" destOrd="0" presId="urn:microsoft.com/office/officeart/2005/8/layout/cycle6"/>
    <dgm:cxn modelId="{9F7B518F-10BD-584F-80CA-225F44C5334C}" type="presParOf" srcId="{43F1DA85-5993-A043-8BCF-980C78EEA911}" destId="{AB5789CA-09BD-7240-8B52-46E84C177E8C}" srcOrd="2" destOrd="0" presId="urn:microsoft.com/office/officeart/2005/8/layout/cycle6"/>
    <dgm:cxn modelId="{63C6DBC8-7F2E-514F-A6C5-2CC0F973A4A3}" type="presParOf" srcId="{43F1DA85-5993-A043-8BCF-980C78EEA911}" destId="{84B107AF-DDE0-4F42-A336-21F45C7349D6}" srcOrd="3" destOrd="0" presId="urn:microsoft.com/office/officeart/2005/8/layout/cycle6"/>
    <dgm:cxn modelId="{5AFADFB7-95B2-3943-847D-650FE6D74DC6}" type="presParOf" srcId="{43F1DA85-5993-A043-8BCF-980C78EEA911}" destId="{15168452-C2A0-684E-94FF-BC3E7EFAF49B}" srcOrd="4" destOrd="0" presId="urn:microsoft.com/office/officeart/2005/8/layout/cycle6"/>
    <dgm:cxn modelId="{E3300E43-52FE-F44D-BC5E-45D91F42EFC5}" type="presParOf" srcId="{43F1DA85-5993-A043-8BCF-980C78EEA911}" destId="{FDFA6677-4FDF-5547-92EF-3AB88B7EEBA8}" srcOrd="5" destOrd="0" presId="urn:microsoft.com/office/officeart/2005/8/layout/cycle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3C175B0-CB38-4B4A-9AA0-9AAC1206B5B3}">
      <dsp:nvSpPr>
        <dsp:cNvPr id="0" name=""/>
        <dsp:cNvSpPr/>
      </dsp:nvSpPr>
      <dsp:spPr>
        <a:xfrm rot="5400000">
          <a:off x="3578706" y="-1286888"/>
          <a:ext cx="1012501" cy="3844665"/>
        </a:xfrm>
        <a:prstGeom prst="round2SameRect">
          <a:avLst/>
        </a:prstGeom>
        <a:solidFill>
          <a:schemeClr val="accent1">
            <a:alpha val="90000"/>
            <a:tint val="40000"/>
            <a:hueOff val="0"/>
            <a:satOff val="0"/>
            <a:lumOff val="0"/>
            <a:alphaOff val="0"/>
          </a:schemeClr>
        </a:solidFill>
        <a:ln w="15875"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3340" tIns="26670" rIns="53340" bIns="26670" numCol="1" spcCol="1270" anchor="ctr" anchorCtr="0">
          <a:noAutofit/>
        </a:bodyPr>
        <a:lstStyle/>
        <a:p>
          <a:pPr marL="114300" lvl="1" indent="-114300" algn="l" defTabSz="622300">
            <a:lnSpc>
              <a:spcPct val="90000"/>
            </a:lnSpc>
            <a:spcBef>
              <a:spcPct val="0"/>
            </a:spcBef>
            <a:spcAft>
              <a:spcPct val="15000"/>
            </a:spcAft>
            <a:buChar char="•"/>
          </a:pPr>
          <a:r>
            <a:rPr lang="en-US" sz="1400" kern="1200"/>
            <a:t>Mariat Moll</a:t>
          </a:r>
        </a:p>
        <a:p>
          <a:pPr marL="114300" lvl="1" indent="-114300" algn="l" defTabSz="622300">
            <a:lnSpc>
              <a:spcPct val="90000"/>
            </a:lnSpc>
            <a:spcBef>
              <a:spcPct val="0"/>
            </a:spcBef>
            <a:spcAft>
              <a:spcPct val="15000"/>
            </a:spcAft>
            <a:buChar char="•"/>
          </a:pPr>
          <a:r>
            <a:rPr lang="en-US" sz="1400" kern="1200"/>
            <a:t>Abdulkarim Oloyede</a:t>
          </a:r>
        </a:p>
        <a:p>
          <a:pPr marL="114300" lvl="1" indent="-114300" algn="l" defTabSz="622300">
            <a:lnSpc>
              <a:spcPct val="90000"/>
            </a:lnSpc>
            <a:spcBef>
              <a:spcPct val="0"/>
            </a:spcBef>
            <a:spcAft>
              <a:spcPct val="15000"/>
            </a:spcAft>
            <a:buChar char="•"/>
          </a:pPr>
          <a:r>
            <a:rPr lang="en-US" sz="1400" kern="1200"/>
            <a:t>Nadira AL-Araj </a:t>
          </a:r>
        </a:p>
        <a:p>
          <a:pPr marL="114300" lvl="1" indent="-114300" algn="l" defTabSz="622300">
            <a:lnSpc>
              <a:spcPct val="90000"/>
            </a:lnSpc>
            <a:spcBef>
              <a:spcPct val="0"/>
            </a:spcBef>
            <a:spcAft>
              <a:spcPct val="15000"/>
            </a:spcAft>
            <a:buChar char="•"/>
          </a:pPr>
          <a:r>
            <a:rPr lang="en-US" sz="1400" kern="1200"/>
            <a:t>Yrjö Länsipuro</a:t>
          </a:r>
        </a:p>
      </dsp:txBody>
      <dsp:txXfrm rot="-5400000">
        <a:off x="2162624" y="178620"/>
        <a:ext cx="3795239" cy="913649"/>
      </dsp:txXfrm>
    </dsp:sp>
    <dsp:sp modelId="{D04073D3-5A7E-1948-B773-A21C77B8830A}">
      <dsp:nvSpPr>
        <dsp:cNvPr id="0" name=""/>
        <dsp:cNvSpPr/>
      </dsp:nvSpPr>
      <dsp:spPr>
        <a:xfrm>
          <a:off x="0" y="2631"/>
          <a:ext cx="2162624" cy="1265626"/>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95250" tIns="47625" rIns="95250" bIns="47625" numCol="1" spcCol="1270" anchor="ctr" anchorCtr="0">
          <a:noAutofit/>
        </a:bodyPr>
        <a:lstStyle/>
        <a:p>
          <a:pPr marL="0" lvl="0" indent="0" algn="ctr" defTabSz="1111250">
            <a:lnSpc>
              <a:spcPct val="90000"/>
            </a:lnSpc>
            <a:spcBef>
              <a:spcPct val="0"/>
            </a:spcBef>
            <a:spcAft>
              <a:spcPct val="35000"/>
            </a:spcAft>
            <a:buNone/>
          </a:pPr>
          <a:r>
            <a:rPr lang="en-US" sz="2500" kern="1200"/>
            <a:t>Different TLDs</a:t>
          </a:r>
        </a:p>
      </dsp:txBody>
      <dsp:txXfrm>
        <a:off x="61783" y="64414"/>
        <a:ext cx="2039058" cy="1142060"/>
      </dsp:txXfrm>
    </dsp:sp>
    <dsp:sp modelId="{5013E592-3444-0943-BB1D-FA62227F8EBE}">
      <dsp:nvSpPr>
        <dsp:cNvPr id="0" name=""/>
        <dsp:cNvSpPr/>
      </dsp:nvSpPr>
      <dsp:spPr>
        <a:xfrm rot="5400000">
          <a:off x="3578706" y="42020"/>
          <a:ext cx="1012501" cy="3844665"/>
        </a:xfrm>
        <a:prstGeom prst="round2SameRect">
          <a:avLst/>
        </a:prstGeom>
        <a:solidFill>
          <a:schemeClr val="accent1">
            <a:alpha val="90000"/>
            <a:tint val="40000"/>
            <a:hueOff val="0"/>
            <a:satOff val="0"/>
            <a:lumOff val="0"/>
            <a:alphaOff val="0"/>
          </a:schemeClr>
        </a:solidFill>
        <a:ln w="15875"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3340" tIns="26670" rIns="53340" bIns="26670" numCol="1" spcCol="1270" anchor="ctr" anchorCtr="0">
          <a:noAutofit/>
        </a:bodyPr>
        <a:lstStyle/>
        <a:p>
          <a:pPr marL="114300" lvl="1" indent="-114300" algn="l" defTabSz="622300">
            <a:lnSpc>
              <a:spcPct val="90000"/>
            </a:lnSpc>
            <a:spcBef>
              <a:spcPct val="0"/>
            </a:spcBef>
            <a:spcAft>
              <a:spcPct val="15000"/>
            </a:spcAft>
            <a:buChar char="•"/>
          </a:pPr>
          <a:r>
            <a:rPr lang="en-US" sz="1400" kern="1200"/>
            <a:t>Nadira AL-Araj</a:t>
          </a:r>
        </a:p>
        <a:p>
          <a:pPr marL="114300" lvl="1" indent="-114300" algn="l" defTabSz="622300">
            <a:lnSpc>
              <a:spcPct val="90000"/>
            </a:lnSpc>
            <a:spcBef>
              <a:spcPct val="0"/>
            </a:spcBef>
            <a:spcAft>
              <a:spcPct val="15000"/>
            </a:spcAft>
            <a:buChar char="•"/>
          </a:pPr>
          <a:r>
            <a:rPr lang="en-US" sz="1400" kern="1200"/>
            <a:t>Justine Chew</a:t>
          </a:r>
        </a:p>
      </dsp:txBody>
      <dsp:txXfrm rot="-5400000">
        <a:off x="2162624" y="1507528"/>
        <a:ext cx="3795239" cy="913649"/>
      </dsp:txXfrm>
    </dsp:sp>
    <dsp:sp modelId="{78976BE2-D6D8-8A4D-B3FB-40CE0B023875}">
      <dsp:nvSpPr>
        <dsp:cNvPr id="0" name=""/>
        <dsp:cNvSpPr/>
      </dsp:nvSpPr>
      <dsp:spPr>
        <a:xfrm>
          <a:off x="0" y="1331539"/>
          <a:ext cx="2162624" cy="1265626"/>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95250" tIns="47625" rIns="95250" bIns="47625" numCol="1" spcCol="1270" anchor="ctr" anchorCtr="0">
          <a:noAutofit/>
        </a:bodyPr>
        <a:lstStyle/>
        <a:p>
          <a:pPr marL="0" lvl="0" indent="0" algn="ctr" defTabSz="1111250">
            <a:lnSpc>
              <a:spcPct val="90000"/>
            </a:lnSpc>
            <a:spcBef>
              <a:spcPct val="0"/>
            </a:spcBef>
            <a:spcAft>
              <a:spcPct val="35000"/>
            </a:spcAft>
            <a:buNone/>
          </a:pPr>
          <a:r>
            <a:rPr lang="en-US" sz="2500" kern="1200"/>
            <a:t>Community Application</a:t>
          </a:r>
        </a:p>
      </dsp:txBody>
      <dsp:txXfrm>
        <a:off x="61783" y="1393322"/>
        <a:ext cx="2039058" cy="1142060"/>
      </dsp:txXfrm>
    </dsp:sp>
    <dsp:sp modelId="{B9F8E63D-5D3C-284C-8787-11F9FCC50508}">
      <dsp:nvSpPr>
        <dsp:cNvPr id="0" name=""/>
        <dsp:cNvSpPr/>
      </dsp:nvSpPr>
      <dsp:spPr>
        <a:xfrm rot="5400000">
          <a:off x="3578706" y="1370928"/>
          <a:ext cx="1012501" cy="3844665"/>
        </a:xfrm>
        <a:prstGeom prst="round2SameRect">
          <a:avLst/>
        </a:prstGeom>
        <a:solidFill>
          <a:schemeClr val="accent1">
            <a:alpha val="90000"/>
            <a:tint val="40000"/>
            <a:hueOff val="0"/>
            <a:satOff val="0"/>
            <a:lumOff val="0"/>
            <a:alphaOff val="0"/>
          </a:schemeClr>
        </a:solidFill>
        <a:ln w="15875"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3340" tIns="26670" rIns="53340" bIns="26670" numCol="1" spcCol="1270" anchor="ctr" anchorCtr="0">
          <a:noAutofit/>
        </a:bodyPr>
        <a:lstStyle/>
        <a:p>
          <a:pPr marL="114300" lvl="1" indent="-114300" algn="l" defTabSz="622300">
            <a:lnSpc>
              <a:spcPct val="90000"/>
            </a:lnSpc>
            <a:spcBef>
              <a:spcPct val="0"/>
            </a:spcBef>
            <a:spcAft>
              <a:spcPct val="15000"/>
            </a:spcAft>
            <a:buChar char="•"/>
          </a:pPr>
          <a:r>
            <a:rPr lang="en-US" sz="1400" kern="1200"/>
            <a:t>Holly Raiche</a:t>
          </a:r>
        </a:p>
        <a:p>
          <a:pPr marL="114300" lvl="1" indent="-114300" algn="l" defTabSz="622300">
            <a:lnSpc>
              <a:spcPct val="90000"/>
            </a:lnSpc>
            <a:spcBef>
              <a:spcPct val="0"/>
            </a:spcBef>
            <a:spcAft>
              <a:spcPct val="15000"/>
            </a:spcAft>
            <a:buChar char="•"/>
          </a:pPr>
          <a:r>
            <a:rPr lang="en-US" sz="1400" kern="1200"/>
            <a:t>Bastian Goslings</a:t>
          </a:r>
        </a:p>
      </dsp:txBody>
      <dsp:txXfrm rot="-5400000">
        <a:off x="2162624" y="2836436"/>
        <a:ext cx="3795239" cy="913649"/>
      </dsp:txXfrm>
    </dsp:sp>
    <dsp:sp modelId="{93A6701D-E18A-BE40-A007-2FA19F72B72B}">
      <dsp:nvSpPr>
        <dsp:cNvPr id="0" name=""/>
        <dsp:cNvSpPr/>
      </dsp:nvSpPr>
      <dsp:spPr>
        <a:xfrm>
          <a:off x="0" y="2660447"/>
          <a:ext cx="2162624" cy="1265626"/>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95250" tIns="47625" rIns="95250" bIns="47625" numCol="1" spcCol="1270" anchor="ctr" anchorCtr="0">
          <a:noAutofit/>
        </a:bodyPr>
        <a:lstStyle/>
        <a:p>
          <a:pPr marL="0" lvl="0" indent="0" algn="ctr" defTabSz="1111250">
            <a:lnSpc>
              <a:spcPct val="90000"/>
            </a:lnSpc>
            <a:spcBef>
              <a:spcPct val="0"/>
            </a:spcBef>
            <a:spcAft>
              <a:spcPct val="35000"/>
            </a:spcAft>
            <a:buNone/>
          </a:pPr>
          <a:r>
            <a:rPr lang="en-US" sz="2500" kern="1200"/>
            <a:t>PICs</a:t>
          </a:r>
        </a:p>
      </dsp:txBody>
      <dsp:txXfrm>
        <a:off x="61783" y="2722230"/>
        <a:ext cx="2039058" cy="1142060"/>
      </dsp:txXfrm>
    </dsp:sp>
    <dsp:sp modelId="{EF5F7D28-C92C-1E42-9E78-849A6DC496F6}">
      <dsp:nvSpPr>
        <dsp:cNvPr id="0" name=""/>
        <dsp:cNvSpPr/>
      </dsp:nvSpPr>
      <dsp:spPr>
        <a:xfrm rot="5400000">
          <a:off x="3578706" y="2699836"/>
          <a:ext cx="1012501" cy="3844665"/>
        </a:xfrm>
        <a:prstGeom prst="round2SameRect">
          <a:avLst/>
        </a:prstGeom>
        <a:solidFill>
          <a:schemeClr val="accent1">
            <a:alpha val="90000"/>
            <a:tint val="40000"/>
            <a:hueOff val="0"/>
            <a:satOff val="0"/>
            <a:lumOff val="0"/>
            <a:alphaOff val="0"/>
          </a:schemeClr>
        </a:solidFill>
        <a:ln w="15875"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3340" tIns="26670" rIns="53340" bIns="26670" numCol="1" spcCol="1270" anchor="ctr" anchorCtr="0">
          <a:noAutofit/>
        </a:bodyPr>
        <a:lstStyle/>
        <a:p>
          <a:pPr marL="114300" lvl="1" indent="-114300" algn="l" defTabSz="622300">
            <a:lnSpc>
              <a:spcPct val="90000"/>
            </a:lnSpc>
            <a:spcBef>
              <a:spcPct val="0"/>
            </a:spcBef>
            <a:spcAft>
              <a:spcPct val="15000"/>
            </a:spcAft>
            <a:buChar char="•"/>
          </a:pPr>
          <a:r>
            <a:rPr lang="en-US" sz="1400" kern="1200"/>
            <a:t>Justine Chew</a:t>
          </a:r>
        </a:p>
        <a:p>
          <a:pPr marL="114300" lvl="1" indent="-114300" algn="l" defTabSz="622300">
            <a:lnSpc>
              <a:spcPct val="90000"/>
            </a:lnSpc>
            <a:spcBef>
              <a:spcPct val="0"/>
            </a:spcBef>
            <a:spcAft>
              <a:spcPct val="15000"/>
            </a:spcAft>
            <a:buChar char="•"/>
          </a:pPr>
          <a:r>
            <a:rPr lang="en-US" sz="1400" kern="1200"/>
            <a:t>Marita Moll</a:t>
          </a:r>
        </a:p>
        <a:p>
          <a:pPr marL="114300" lvl="1" indent="-114300" algn="l" defTabSz="622300">
            <a:lnSpc>
              <a:spcPct val="90000"/>
            </a:lnSpc>
            <a:spcBef>
              <a:spcPct val="0"/>
            </a:spcBef>
            <a:spcAft>
              <a:spcPct val="15000"/>
            </a:spcAft>
            <a:buChar char="•"/>
          </a:pPr>
          <a:r>
            <a:rPr lang="en-US" sz="1400" kern="1200"/>
            <a:t>Alberto Soto</a:t>
          </a:r>
        </a:p>
      </dsp:txBody>
      <dsp:txXfrm rot="-5400000">
        <a:off x="2162624" y="4165344"/>
        <a:ext cx="3795239" cy="913649"/>
      </dsp:txXfrm>
    </dsp:sp>
    <dsp:sp modelId="{88B17566-AD40-2347-A6B7-3C91EA374200}">
      <dsp:nvSpPr>
        <dsp:cNvPr id="0" name=""/>
        <dsp:cNvSpPr/>
      </dsp:nvSpPr>
      <dsp:spPr>
        <a:xfrm>
          <a:off x="0" y="3989355"/>
          <a:ext cx="2162624" cy="1265626"/>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95250" tIns="47625" rIns="95250" bIns="47625" numCol="1" spcCol="1270" anchor="ctr" anchorCtr="0">
          <a:noAutofit/>
        </a:bodyPr>
        <a:lstStyle/>
        <a:p>
          <a:pPr marL="0" lvl="0" indent="0" algn="ctr" defTabSz="1111250">
            <a:lnSpc>
              <a:spcPct val="90000"/>
            </a:lnSpc>
            <a:spcBef>
              <a:spcPct val="0"/>
            </a:spcBef>
            <a:spcAft>
              <a:spcPct val="35000"/>
            </a:spcAft>
            <a:buNone/>
          </a:pPr>
          <a:r>
            <a:rPr lang="en-US" sz="2500" kern="1200"/>
            <a:t>Applicant Support </a:t>
          </a:r>
        </a:p>
      </dsp:txBody>
      <dsp:txXfrm>
        <a:off x="61783" y="4051138"/>
        <a:ext cx="2039058" cy="114206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FCBEFAA-8D61-2842-AD48-06EAFAB3C404}">
      <dsp:nvSpPr>
        <dsp:cNvPr id="0" name=""/>
        <dsp:cNvSpPr/>
      </dsp:nvSpPr>
      <dsp:spPr>
        <a:xfrm>
          <a:off x="51" y="42934"/>
          <a:ext cx="4942268" cy="576000"/>
        </a:xfrm>
        <a:prstGeom prst="rect">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81280" rIns="142240" bIns="81280" numCol="1" spcCol="1270" anchor="ctr" anchorCtr="0">
          <a:noAutofit/>
        </a:bodyPr>
        <a:lstStyle/>
        <a:p>
          <a:pPr marL="0" lvl="0" indent="0" algn="ctr" defTabSz="889000">
            <a:lnSpc>
              <a:spcPct val="90000"/>
            </a:lnSpc>
            <a:spcBef>
              <a:spcPct val="0"/>
            </a:spcBef>
            <a:spcAft>
              <a:spcPct val="35000"/>
            </a:spcAft>
            <a:buNone/>
          </a:pPr>
          <a:r>
            <a:rPr lang="en-US" sz="2000" kern="1200"/>
            <a:t>Metrics</a:t>
          </a:r>
        </a:p>
      </dsp:txBody>
      <dsp:txXfrm>
        <a:off x="51" y="42934"/>
        <a:ext cx="4942268" cy="576000"/>
      </dsp:txXfrm>
    </dsp:sp>
    <dsp:sp modelId="{E90332C6-64E8-CF4D-B45F-913303B14BCB}">
      <dsp:nvSpPr>
        <dsp:cNvPr id="0" name=""/>
        <dsp:cNvSpPr/>
      </dsp:nvSpPr>
      <dsp:spPr>
        <a:xfrm>
          <a:off x="51" y="618934"/>
          <a:ext cx="4942268" cy="3513600"/>
        </a:xfrm>
        <a:prstGeom prst="rect">
          <a:avLst/>
        </a:prstGeom>
        <a:solidFill>
          <a:schemeClr val="accent1">
            <a:alpha val="90000"/>
            <a:tint val="40000"/>
            <a:hueOff val="0"/>
            <a:satOff val="0"/>
            <a:lumOff val="0"/>
            <a:alphaOff val="0"/>
          </a:schemeClr>
        </a:solidFill>
        <a:ln w="15875"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6680" tIns="106680" rIns="142240" bIns="160020" numCol="1" spcCol="1270" anchor="t" anchorCtr="0">
          <a:noAutofit/>
        </a:bodyPr>
        <a:lstStyle/>
        <a:p>
          <a:pPr marL="228600" lvl="1" indent="-228600" algn="l" defTabSz="889000">
            <a:lnSpc>
              <a:spcPct val="90000"/>
            </a:lnSpc>
            <a:spcBef>
              <a:spcPct val="0"/>
            </a:spcBef>
            <a:spcAft>
              <a:spcPct val="15000"/>
            </a:spcAft>
            <a:buChar char="•"/>
          </a:pPr>
          <a:r>
            <a:rPr lang="en-US" sz="2000" i="1" kern="1200" dirty="0"/>
            <a:t>Yes. ICANN needs to better define its metrics that it will use to determine whether a particular program is a “success.” Moreover, the ICANN community should leverage existing metrics it has already developed and collected (e.g., the market place health index and market indicators) to make such determinations. Metrics should also be included in the process and ICANN should not only rely on post hoc analysis. </a:t>
          </a:r>
          <a:endParaRPr lang="en-US" sz="2000" kern="1200" dirty="0"/>
        </a:p>
      </dsp:txBody>
      <dsp:txXfrm>
        <a:off x="51" y="618934"/>
        <a:ext cx="4942268" cy="3513600"/>
      </dsp:txXfrm>
    </dsp:sp>
    <dsp:sp modelId="{6F29D21B-B488-444E-8DE7-0FA50C0789C2}">
      <dsp:nvSpPr>
        <dsp:cNvPr id="0" name=""/>
        <dsp:cNvSpPr/>
      </dsp:nvSpPr>
      <dsp:spPr>
        <a:xfrm>
          <a:off x="5634237" y="42934"/>
          <a:ext cx="4942268" cy="576000"/>
        </a:xfrm>
        <a:prstGeom prst="rect">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81280" rIns="142240" bIns="81280" numCol="1" spcCol="1270" anchor="ctr" anchorCtr="0">
          <a:noAutofit/>
        </a:bodyPr>
        <a:lstStyle/>
        <a:p>
          <a:pPr marL="0" lvl="0" indent="0" algn="ctr" defTabSz="889000">
            <a:lnSpc>
              <a:spcPct val="90000"/>
            </a:lnSpc>
            <a:spcBef>
              <a:spcPct val="0"/>
            </a:spcBef>
            <a:spcAft>
              <a:spcPct val="35000"/>
            </a:spcAft>
            <a:buNone/>
          </a:pPr>
          <a:r>
            <a:rPr lang="en-US" sz="2000" kern="1200"/>
            <a:t>Universal Acceptance</a:t>
          </a:r>
        </a:p>
      </dsp:txBody>
      <dsp:txXfrm>
        <a:off x="5634237" y="42934"/>
        <a:ext cx="4942268" cy="576000"/>
      </dsp:txXfrm>
    </dsp:sp>
    <dsp:sp modelId="{675AA905-F74E-404E-A186-BDA948894162}">
      <dsp:nvSpPr>
        <dsp:cNvPr id="0" name=""/>
        <dsp:cNvSpPr/>
      </dsp:nvSpPr>
      <dsp:spPr>
        <a:xfrm>
          <a:off x="5634237" y="618934"/>
          <a:ext cx="4942268" cy="3513600"/>
        </a:xfrm>
        <a:prstGeom prst="rect">
          <a:avLst/>
        </a:prstGeom>
        <a:solidFill>
          <a:schemeClr val="accent1">
            <a:alpha val="90000"/>
            <a:tint val="40000"/>
            <a:hueOff val="0"/>
            <a:satOff val="0"/>
            <a:lumOff val="0"/>
            <a:alphaOff val="0"/>
          </a:schemeClr>
        </a:solidFill>
        <a:ln w="15875"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6680" tIns="106680" rIns="142240" bIns="160020" numCol="1" spcCol="1270" anchor="t" anchorCtr="0">
          <a:noAutofit/>
        </a:bodyPr>
        <a:lstStyle/>
        <a:p>
          <a:pPr marL="228600" lvl="1" indent="-228600" algn="l" defTabSz="889000">
            <a:lnSpc>
              <a:spcPct val="90000"/>
            </a:lnSpc>
            <a:spcBef>
              <a:spcPct val="0"/>
            </a:spcBef>
            <a:spcAft>
              <a:spcPct val="15000"/>
            </a:spcAft>
            <a:buChar char="•"/>
          </a:pPr>
          <a:r>
            <a:rPr lang="en-US" sz="2000" i="1" kern="1200" dirty="0"/>
            <a:t>Yes, the At-Large Committee believes that the UASG should include and consult our constituency in developing initiatives that better advances the principles of universal acceptance.</a:t>
          </a:r>
          <a:endParaRPr lang="en-US" sz="2000" kern="1200" dirty="0"/>
        </a:p>
        <a:p>
          <a:pPr marL="457200" lvl="2" indent="-228600" algn="l" defTabSz="889000">
            <a:lnSpc>
              <a:spcPct val="90000"/>
            </a:lnSpc>
            <a:spcBef>
              <a:spcPct val="0"/>
            </a:spcBef>
            <a:spcAft>
              <a:spcPct val="15000"/>
            </a:spcAft>
            <a:buChar char="•"/>
          </a:pPr>
          <a:r>
            <a:rPr lang="en-US" sz="2000" i="1" kern="1200"/>
            <a:t>Also, add a discussion on IDNs (Holly’s comments)</a:t>
          </a:r>
          <a:endParaRPr lang="en-US" sz="2000" kern="1200"/>
        </a:p>
      </dsp:txBody>
      <dsp:txXfrm>
        <a:off x="5634237" y="618934"/>
        <a:ext cx="4942268" cy="351360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71E3C3F-FCD4-8241-947E-1854583F44C7}">
      <dsp:nvSpPr>
        <dsp:cNvPr id="0" name=""/>
        <dsp:cNvSpPr/>
      </dsp:nvSpPr>
      <dsp:spPr>
        <a:xfrm>
          <a:off x="740" y="1744105"/>
          <a:ext cx="2768750" cy="1799687"/>
        </a:xfrm>
        <a:prstGeom prst="roundRect">
          <a:avLst/>
        </a:prstGeom>
        <a:gradFill rotWithShape="0">
          <a:gsLst>
            <a:gs pos="0">
              <a:schemeClr val="accent2">
                <a:hueOff val="0"/>
                <a:satOff val="0"/>
                <a:lumOff val="0"/>
                <a:alphaOff val="0"/>
                <a:tint val="62000"/>
                <a:alpha val="60000"/>
                <a:satMod val="109000"/>
                <a:lumMod val="110000"/>
              </a:schemeClr>
            </a:gs>
            <a:gs pos="100000">
              <a:schemeClr val="accent2">
                <a:hueOff val="0"/>
                <a:satOff val="0"/>
                <a:lumOff val="0"/>
                <a:alphaOff val="0"/>
                <a:tint val="78000"/>
                <a:alpha val="92000"/>
                <a:satMod val="109000"/>
                <a:lumMod val="10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63830" tIns="163830" rIns="163830" bIns="163830" numCol="1" spcCol="1270" anchor="ctr" anchorCtr="0">
          <a:noAutofit/>
        </a:bodyPr>
        <a:lstStyle/>
        <a:p>
          <a:pPr marL="0" lvl="0" indent="0" algn="ctr" defTabSz="1911350">
            <a:lnSpc>
              <a:spcPct val="90000"/>
            </a:lnSpc>
            <a:spcBef>
              <a:spcPct val="0"/>
            </a:spcBef>
            <a:spcAft>
              <a:spcPct val="35000"/>
            </a:spcAft>
            <a:buNone/>
          </a:pPr>
          <a:r>
            <a:rPr lang="en-US" sz="4300" kern="1200"/>
            <a:t>Edwardo </a:t>
          </a:r>
        </a:p>
      </dsp:txBody>
      <dsp:txXfrm>
        <a:off x="88593" y="1831958"/>
        <a:ext cx="2593044" cy="1623981"/>
      </dsp:txXfrm>
    </dsp:sp>
    <dsp:sp modelId="{AB5789CA-09BD-7240-8B52-46E84C177E8C}">
      <dsp:nvSpPr>
        <dsp:cNvPr id="0" name=""/>
        <dsp:cNvSpPr/>
      </dsp:nvSpPr>
      <dsp:spPr>
        <a:xfrm>
          <a:off x="1385115" y="1118180"/>
          <a:ext cx="3051536" cy="3051536"/>
        </a:xfrm>
        <a:custGeom>
          <a:avLst/>
          <a:gdLst/>
          <a:ahLst/>
          <a:cxnLst/>
          <a:rect l="0" t="0" r="0" b="0"/>
          <a:pathLst>
            <a:path>
              <a:moveTo>
                <a:pt x="308289" y="606140"/>
              </a:moveTo>
              <a:arcTo wR="1525768" hR="1525768" stAng="13023943" swAng="6352114"/>
            </a:path>
          </a:pathLst>
        </a:custGeom>
        <a:noFill/>
        <a:ln w="9525" cap="flat" cmpd="sng" algn="ctr">
          <a:solidFill>
            <a:schemeClr val="accent2">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84B107AF-DDE0-4F42-A336-21F45C7349D6}">
      <dsp:nvSpPr>
        <dsp:cNvPr id="0" name=""/>
        <dsp:cNvSpPr/>
      </dsp:nvSpPr>
      <dsp:spPr>
        <a:xfrm>
          <a:off x="3052276" y="1744105"/>
          <a:ext cx="2768750" cy="1799687"/>
        </a:xfrm>
        <a:prstGeom prst="roundRect">
          <a:avLst/>
        </a:prstGeom>
        <a:gradFill rotWithShape="0">
          <a:gsLst>
            <a:gs pos="0">
              <a:schemeClr val="accent2">
                <a:hueOff val="2529934"/>
                <a:satOff val="-47862"/>
                <a:lumOff val="-3334"/>
                <a:alphaOff val="0"/>
                <a:tint val="62000"/>
                <a:alpha val="60000"/>
                <a:satMod val="109000"/>
                <a:lumMod val="110000"/>
              </a:schemeClr>
            </a:gs>
            <a:gs pos="100000">
              <a:schemeClr val="accent2">
                <a:hueOff val="2529934"/>
                <a:satOff val="-47862"/>
                <a:lumOff val="-3334"/>
                <a:alphaOff val="0"/>
                <a:tint val="78000"/>
                <a:alpha val="92000"/>
                <a:satMod val="109000"/>
                <a:lumMod val="10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63830" tIns="163830" rIns="163830" bIns="163830" numCol="1" spcCol="1270" anchor="ctr" anchorCtr="0">
          <a:noAutofit/>
        </a:bodyPr>
        <a:lstStyle/>
        <a:p>
          <a:pPr marL="0" lvl="0" indent="0" algn="ctr" defTabSz="1911350">
            <a:lnSpc>
              <a:spcPct val="90000"/>
            </a:lnSpc>
            <a:spcBef>
              <a:spcPct val="0"/>
            </a:spcBef>
            <a:spcAft>
              <a:spcPct val="35000"/>
            </a:spcAft>
            <a:buNone/>
          </a:pPr>
          <a:r>
            <a:rPr lang="en-US" sz="4300" kern="1200"/>
            <a:t>Satish Babu</a:t>
          </a:r>
        </a:p>
      </dsp:txBody>
      <dsp:txXfrm>
        <a:off x="3140129" y="1831958"/>
        <a:ext cx="2593044" cy="1623981"/>
      </dsp:txXfrm>
    </dsp:sp>
    <dsp:sp modelId="{FDFA6677-4FDF-5547-92EF-3AB88B7EEBA8}">
      <dsp:nvSpPr>
        <dsp:cNvPr id="0" name=""/>
        <dsp:cNvSpPr/>
      </dsp:nvSpPr>
      <dsp:spPr>
        <a:xfrm>
          <a:off x="1385115" y="1118180"/>
          <a:ext cx="3051536" cy="3051536"/>
        </a:xfrm>
        <a:custGeom>
          <a:avLst/>
          <a:gdLst/>
          <a:ahLst/>
          <a:cxnLst/>
          <a:rect l="0" t="0" r="0" b="0"/>
          <a:pathLst>
            <a:path>
              <a:moveTo>
                <a:pt x="2743246" y="2445395"/>
              </a:moveTo>
              <a:arcTo wR="1525768" hR="1525768" stAng="2223943" swAng="6352114"/>
            </a:path>
          </a:pathLst>
        </a:custGeom>
        <a:noFill/>
        <a:ln w="9525" cap="flat" cmpd="sng" algn="ctr">
          <a:solidFill>
            <a:schemeClr val="accent2">
              <a:hueOff val="2529934"/>
              <a:satOff val="-47862"/>
              <a:lumOff val="-3334"/>
              <a:alphaOff val="0"/>
            </a:schemeClr>
          </a:solidFill>
          <a:prstDash val="solid"/>
        </a:ln>
        <a:effectLst/>
      </dsp:spPr>
      <dsp:style>
        <a:lnRef idx="1">
          <a:scrgbClr r="0" g="0" b="0"/>
        </a:lnRef>
        <a:fillRef idx="0">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cycle6">
  <dgm:title val=""/>
  <dgm:desc val=""/>
  <dgm:catLst>
    <dgm:cat type="cycle" pri="4000"/>
    <dgm:cat type="relationship" pri="24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param type="endSty" val="noArr"/>
              </dgm:alg>
              <dgm:shape xmlns:r="http://schemas.openxmlformats.org/officeDocument/2006/relationships" type="conn" r:blip="">
                <dgm:adjLst/>
              </dgm:shape>
              <dgm:presOf axis="self"/>
              <dgm:constrLst>
                <dgm:constr type="h" refType="w" fact="0.65"/>
                <dgm:constr type="connDist"/>
                <dgm:constr type="begPad" refType="connDist" fact="0.01"/>
                <dgm:constr type="endPad" refType="connDist" fact="0.01"/>
              </dgm:constrLst>
              <dgm:ruleLst/>
            </dgm:layoutNode>
          </dgm:forEach>
        </dgm:if>
        <dgm:else name="Name16"/>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grpSp>
        <p:nvGrpSpPr>
          <p:cNvPr id="89" name="Group 88"/>
          <p:cNvGrpSpPr/>
          <p:nvPr/>
        </p:nvGrpSpPr>
        <p:grpSpPr>
          <a:xfrm>
            <a:off x="-329674" y="-59376"/>
            <a:ext cx="12515851" cy="6923798"/>
            <a:chOff x="-329674" y="-51881"/>
            <a:chExt cx="12515851" cy="6923798"/>
          </a:xfrm>
        </p:grpSpPr>
        <p:sp>
          <p:nvSpPr>
            <p:cNvPr id="90"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3"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9"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00"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101"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102"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3"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4"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5"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6"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7"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08"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9" name="Group 8"/>
          <p:cNvGrpSpPr/>
          <p:nvPr/>
        </p:nvGrpSpPr>
        <p:grpSpPr>
          <a:xfrm>
            <a:off x="1669293" y="1186483"/>
            <a:ext cx="8848345" cy="4477933"/>
            <a:chOff x="1669293" y="1186483"/>
            <a:chExt cx="8848345" cy="4477933"/>
          </a:xfrm>
        </p:grpSpPr>
        <p:sp>
          <p:nvSpPr>
            <p:cNvPr id="39" name="Rectangle 38"/>
            <p:cNvSpPr/>
            <p:nvPr/>
          </p:nvSpPr>
          <p:spPr>
            <a:xfrm>
              <a:off x="1674042" y="1186483"/>
              <a:ext cx="8843596" cy="7161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0" name="Isosceles Triangle 39"/>
            <p:cNvSpPr/>
            <p:nvPr/>
          </p:nvSpPr>
          <p:spPr>
            <a:xfrm rot="10800000">
              <a:off x="5892384" y="5313353"/>
              <a:ext cx="407233" cy="35106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1" name="Rectangle 40"/>
            <p:cNvSpPr/>
            <p:nvPr/>
          </p:nvSpPr>
          <p:spPr>
            <a:xfrm>
              <a:off x="1669293" y="1991156"/>
              <a:ext cx="8845667" cy="332219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ctrTitle"/>
          </p:nvPr>
        </p:nvSpPr>
        <p:spPr>
          <a:xfrm>
            <a:off x="1759236" y="2075504"/>
            <a:ext cx="8679915" cy="1748729"/>
          </a:xfrm>
        </p:spPr>
        <p:txBody>
          <a:bodyPr bIns="0" anchor="b">
            <a:normAutofit/>
          </a:bodyPr>
          <a:lstStyle>
            <a:lvl1pPr algn="ctr">
              <a:lnSpc>
                <a:spcPct val="80000"/>
              </a:lnSpc>
              <a:defRPr sz="5400" spc="-150">
                <a:solidFill>
                  <a:srgbClr val="FFFEFF"/>
                </a:solidFill>
              </a:defRPr>
            </a:lvl1pPr>
          </a:lstStyle>
          <a:p>
            <a:r>
              <a:rPr lang="en-US"/>
              <a:t>Click to edit Master title style</a:t>
            </a:r>
            <a:endParaRPr lang="en-US" dirty="0"/>
          </a:p>
        </p:txBody>
      </p:sp>
      <p:sp>
        <p:nvSpPr>
          <p:cNvPr id="3" name="Subtitle 2"/>
          <p:cNvSpPr>
            <a:spLocks noGrp="1"/>
          </p:cNvSpPr>
          <p:nvPr>
            <p:ph type="subTitle" idx="1"/>
          </p:nvPr>
        </p:nvSpPr>
        <p:spPr>
          <a:xfrm>
            <a:off x="1759237" y="3906266"/>
            <a:ext cx="8673427" cy="1322587"/>
          </a:xfrm>
        </p:spPr>
        <p:txBody>
          <a:bodyPr tIns="0">
            <a:normAutofit/>
          </a:bodyPr>
          <a:lstStyle>
            <a:lvl1pPr marL="0" indent="0" algn="ctr">
              <a:lnSpc>
                <a:spcPct val="100000"/>
              </a:lnSpc>
              <a:buNone/>
              <a:defRPr sz="1800" b="0">
                <a:solidFill>
                  <a:srgbClr val="FFFEFF"/>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804672" y="320040"/>
            <a:ext cx="3657600" cy="320040"/>
          </a:xfrm>
        </p:spPr>
        <p:txBody>
          <a:bodyPr vert="horz" lIns="91440" tIns="45720" rIns="91440" bIns="45720" rtlCol="0" anchor="ctr"/>
          <a:lstStyle>
            <a:lvl1pPr>
              <a:defRPr lang="en-US"/>
            </a:lvl1pPr>
          </a:lstStyle>
          <a:p>
            <a:fld id="{48A87A34-81AB-432B-8DAE-1953F412C126}" type="datetimeFigureOut">
              <a:rPr lang="en-US" dirty="0"/>
              <a:pPr/>
              <a:t>8/21/18</a:t>
            </a:fld>
            <a:endParaRPr lang="en-US" dirty="0"/>
          </a:p>
        </p:txBody>
      </p:sp>
      <p:sp>
        <p:nvSpPr>
          <p:cNvPr id="5" name="Footer Placeholder 4"/>
          <p:cNvSpPr>
            <a:spLocks noGrp="1"/>
          </p:cNvSpPr>
          <p:nvPr>
            <p:ph type="ftr" sz="quarter" idx="11"/>
          </p:nvPr>
        </p:nvSpPr>
        <p:spPr>
          <a:xfrm>
            <a:off x="804672" y="6227064"/>
            <a:ext cx="10588752" cy="320040"/>
          </a:xfrm>
        </p:spPr>
        <p:txBody>
          <a:bodyPr/>
          <a:lstStyle>
            <a:lvl1pPr algn="ctr">
              <a:defRPr/>
            </a:lvl1pPr>
          </a:lstStyle>
          <a:p>
            <a:endParaRPr lang="en-US" dirty="0"/>
          </a:p>
        </p:txBody>
      </p:sp>
      <p:sp>
        <p:nvSpPr>
          <p:cNvPr id="6" name="Slide Number Placeholder 5"/>
          <p:cNvSpPr>
            <a:spLocks noGrp="1"/>
          </p:cNvSpPr>
          <p:nvPr>
            <p:ph type="sldNum" sz="quarter" idx="12"/>
          </p:nvPr>
        </p:nvSpPr>
        <p:spPr>
          <a:xfrm>
            <a:off x="10469880" y="320040"/>
            <a:ext cx="914400" cy="320040"/>
          </a:xfrm>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grpSp>
        <p:nvGrpSpPr>
          <p:cNvPr id="75" name="Group 74"/>
          <p:cNvGrpSpPr/>
          <p:nvPr/>
        </p:nvGrpSpPr>
        <p:grpSpPr>
          <a:xfrm>
            <a:off x="-417513" y="0"/>
            <a:ext cx="12584114" cy="6853238"/>
            <a:chOff x="-417513" y="0"/>
            <a:chExt cx="12584114" cy="6853238"/>
          </a:xfrm>
        </p:grpSpPr>
        <p:sp>
          <p:nvSpPr>
            <p:cNvPr id="76"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0"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2"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3"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2" name="Group 21"/>
          <p:cNvGrpSpPr/>
          <p:nvPr/>
        </p:nvGrpSpPr>
        <p:grpSpPr>
          <a:xfrm>
            <a:off x="800144" y="1699589"/>
            <a:ext cx="3674476" cy="3470421"/>
            <a:chOff x="697883" y="1816768"/>
            <a:chExt cx="3674476" cy="3470421"/>
          </a:xfrm>
        </p:grpSpPr>
        <p:sp>
          <p:nvSpPr>
            <p:cNvPr id="23" name="Rectangle 22"/>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4"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2" y="2349925"/>
            <a:ext cx="3501196" cy="2456441"/>
          </a:xfrm>
        </p:spPr>
        <p:txBody>
          <a:bodyPr/>
          <a:lstStyle>
            <a:lvl1pPr>
              <a:defRPr>
                <a:solidFill>
                  <a:srgbClr val="FFFEFF"/>
                </a:solidFil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5109983" y="794719"/>
            <a:ext cx="6275035" cy="525709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8/21/18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grpSp>
        <p:nvGrpSpPr>
          <p:cNvPr id="75" name="Group 74"/>
          <p:cNvGrpSpPr/>
          <p:nvPr/>
        </p:nvGrpSpPr>
        <p:grpSpPr>
          <a:xfrm flipH="1">
            <a:off x="0" y="0"/>
            <a:ext cx="12584114" cy="6853238"/>
            <a:chOff x="-417513" y="0"/>
            <a:chExt cx="12584114" cy="6853238"/>
          </a:xfrm>
        </p:grpSpPr>
        <p:sp>
          <p:nvSpPr>
            <p:cNvPr id="76"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0"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2"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3"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2" name="Group 21"/>
          <p:cNvGrpSpPr/>
          <p:nvPr/>
        </p:nvGrpSpPr>
        <p:grpSpPr>
          <a:xfrm>
            <a:off x="7718948" y="1699589"/>
            <a:ext cx="3674476" cy="3470421"/>
            <a:chOff x="697883" y="1816768"/>
            <a:chExt cx="3674476" cy="3470421"/>
          </a:xfrm>
        </p:grpSpPr>
        <p:sp>
          <p:nvSpPr>
            <p:cNvPr id="23" name="Rectangle 22"/>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4"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Vertical Title 1"/>
          <p:cNvSpPr>
            <a:spLocks noGrp="1"/>
          </p:cNvSpPr>
          <p:nvPr>
            <p:ph type="title" orient="vert"/>
          </p:nvPr>
        </p:nvSpPr>
        <p:spPr>
          <a:xfrm>
            <a:off x="7807437" y="2349925"/>
            <a:ext cx="3501195" cy="2456442"/>
          </a:xfrm>
        </p:spPr>
        <p:txBody>
          <a:bodyPr vert="eaVert"/>
          <a:lstStyle>
            <a:lvl1pPr algn="l">
              <a:lnSpc>
                <a:spcPct val="80000"/>
              </a:lnSpc>
              <a:defRPr>
                <a:solidFill>
                  <a:srgbClr val="FFFEFF"/>
                </a:solidFil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802747" y="798444"/>
            <a:ext cx="6268622" cy="5257303"/>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804672" y="320040"/>
            <a:ext cx="3657600" cy="320040"/>
          </a:xfrm>
        </p:spPr>
        <p:txBody>
          <a:bodyPr/>
          <a:lstStyle/>
          <a:p>
            <a:fld id="{48A87A34-81AB-432B-8DAE-1953F412C126}" type="datetimeFigureOut">
              <a:rPr lang="en-US" dirty="0"/>
              <a:t>8/21/18</a:t>
            </a:fld>
            <a:endParaRPr lang="en-US" dirty="0"/>
          </a:p>
        </p:txBody>
      </p:sp>
      <p:sp>
        <p:nvSpPr>
          <p:cNvPr id="5" name="Footer Placeholder 4"/>
          <p:cNvSpPr>
            <a:spLocks noGrp="1"/>
          </p:cNvSpPr>
          <p:nvPr>
            <p:ph type="ftr" sz="quarter" idx="11"/>
          </p:nvPr>
        </p:nvSpPr>
        <p:spPr>
          <a:xfrm>
            <a:off x="804672" y="6227064"/>
            <a:ext cx="10588752" cy="320040"/>
          </a:xfrm>
        </p:spPr>
        <p:txBody>
          <a:bodyPr/>
          <a:lstStyle/>
          <a:p>
            <a:endParaRPr lang="en-US" dirty="0"/>
          </a:p>
        </p:txBody>
      </p:sp>
      <p:sp>
        <p:nvSpPr>
          <p:cNvPr id="6" name="Slide Number Placeholder 5"/>
          <p:cNvSpPr>
            <a:spLocks noGrp="1"/>
          </p:cNvSpPr>
          <p:nvPr>
            <p:ph type="sldNum" sz="quarter" idx="12"/>
          </p:nvPr>
        </p:nvSpPr>
        <p:spPr>
          <a:xfrm>
            <a:off x="10469880" y="320040"/>
            <a:ext cx="914400" cy="320040"/>
          </a:xfrm>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grpSp>
        <p:nvGrpSpPr>
          <p:cNvPr id="80" name="Group 79"/>
          <p:cNvGrpSpPr/>
          <p:nvPr/>
        </p:nvGrpSpPr>
        <p:grpSpPr>
          <a:xfrm>
            <a:off x="-417513" y="0"/>
            <a:ext cx="12584114" cy="6853238"/>
            <a:chOff x="-417513" y="0"/>
            <a:chExt cx="12584114" cy="6853238"/>
          </a:xfrm>
        </p:grpSpPr>
        <p:sp>
          <p:nvSpPr>
            <p:cNvPr id="81"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5"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6"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7"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7"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8"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9"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0"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1"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7" name="Group 26"/>
          <p:cNvGrpSpPr/>
          <p:nvPr/>
        </p:nvGrpSpPr>
        <p:grpSpPr>
          <a:xfrm>
            <a:off x="800144" y="1699589"/>
            <a:ext cx="3674476" cy="3470421"/>
            <a:chOff x="697883" y="1816768"/>
            <a:chExt cx="3674476" cy="3470421"/>
          </a:xfrm>
        </p:grpSpPr>
        <p:sp>
          <p:nvSpPr>
            <p:cNvPr id="28" name="Rectangle 27"/>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9"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9"/>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1" y="2349925"/>
            <a:ext cx="3498979" cy="2456442"/>
          </a:xfrm>
        </p:spPr>
        <p:txBody>
          <a:bodyPr/>
          <a:lstStyle>
            <a:lvl1pPr>
              <a:defRPr>
                <a:solidFill>
                  <a:srgbClr val="FFFEFF"/>
                </a:solidFill>
              </a:defRPr>
            </a:lvl1pPr>
          </a:lstStyle>
          <a:p>
            <a:r>
              <a:rPr lang="en-US"/>
              <a:t>Click to edit Master title style</a:t>
            </a:r>
            <a:endParaRPr lang="en-US" dirty="0"/>
          </a:p>
        </p:txBody>
      </p:sp>
      <p:sp>
        <p:nvSpPr>
          <p:cNvPr id="3" name="Content Placeholder 2"/>
          <p:cNvSpPr>
            <a:spLocks noGrp="1"/>
          </p:cNvSpPr>
          <p:nvPr>
            <p:ph idx="1"/>
          </p:nvPr>
        </p:nvSpPr>
        <p:spPr>
          <a:xfrm>
            <a:off x="5118447" y="803186"/>
            <a:ext cx="6281873" cy="5248622"/>
          </a:xfrm>
        </p:spPr>
        <p:txBody>
          <a:bodyPr anchor="ct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8/21/18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grpSp>
        <p:nvGrpSpPr>
          <p:cNvPr id="77" name="Group 76"/>
          <p:cNvGrpSpPr/>
          <p:nvPr/>
        </p:nvGrpSpPr>
        <p:grpSpPr>
          <a:xfrm>
            <a:off x="-329674" y="-59376"/>
            <a:ext cx="12515851" cy="6923798"/>
            <a:chOff x="-329674" y="-51881"/>
            <a:chExt cx="12515851" cy="6923798"/>
          </a:xfrm>
        </p:grpSpPr>
        <p:sp>
          <p:nvSpPr>
            <p:cNvPr id="78"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0"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7"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8"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89"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0"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6"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9" name="Group 8"/>
          <p:cNvGrpSpPr/>
          <p:nvPr/>
        </p:nvGrpSpPr>
        <p:grpSpPr>
          <a:xfrm>
            <a:off x="3259545" y="1186483"/>
            <a:ext cx="5666145" cy="4477933"/>
            <a:chOff x="3259545" y="1186483"/>
            <a:chExt cx="5666145" cy="4477933"/>
          </a:xfrm>
        </p:grpSpPr>
        <p:sp>
          <p:nvSpPr>
            <p:cNvPr id="99" name="Rectangle 98"/>
            <p:cNvSpPr/>
            <p:nvPr/>
          </p:nvSpPr>
          <p:spPr>
            <a:xfrm>
              <a:off x="3259545" y="1186483"/>
              <a:ext cx="5657881" cy="7161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0" name="Isosceles Triangle 39"/>
            <p:cNvSpPr/>
            <p:nvPr/>
          </p:nvSpPr>
          <p:spPr>
            <a:xfrm rot="10800000">
              <a:off x="5892384" y="5313353"/>
              <a:ext cx="407233" cy="35106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1" name="Rectangle 100"/>
            <p:cNvSpPr/>
            <p:nvPr/>
          </p:nvSpPr>
          <p:spPr>
            <a:xfrm>
              <a:off x="3259545" y="1991156"/>
              <a:ext cx="5666145" cy="332219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3344216" y="2074730"/>
            <a:ext cx="5490224" cy="1689390"/>
          </a:xfrm>
        </p:spPr>
        <p:txBody>
          <a:bodyPr bIns="0" anchor="b">
            <a:normAutofit/>
          </a:bodyPr>
          <a:lstStyle>
            <a:lvl1pPr algn="ctr">
              <a:defRPr sz="4400">
                <a:solidFill>
                  <a:srgbClr val="FFFEFF"/>
                </a:solidFill>
              </a:defRPr>
            </a:lvl1pPr>
          </a:lstStyle>
          <a:p>
            <a:r>
              <a:rPr lang="en-US"/>
              <a:t>Click to edit Master title style</a:t>
            </a:r>
            <a:endParaRPr lang="en-US" dirty="0"/>
          </a:p>
        </p:txBody>
      </p:sp>
      <p:sp>
        <p:nvSpPr>
          <p:cNvPr id="3" name="Text Placeholder 2"/>
          <p:cNvSpPr>
            <a:spLocks noGrp="1"/>
          </p:cNvSpPr>
          <p:nvPr>
            <p:ph type="body" idx="1"/>
          </p:nvPr>
        </p:nvSpPr>
        <p:spPr>
          <a:xfrm>
            <a:off x="3344215" y="3846851"/>
            <a:ext cx="5490223" cy="1383770"/>
          </a:xfrm>
        </p:spPr>
        <p:txBody>
          <a:bodyPr tIns="0">
            <a:normAutofit/>
          </a:bodyPr>
          <a:lstStyle>
            <a:lvl1pPr marL="0" indent="0" algn="ctr">
              <a:buNone/>
              <a:defRPr sz="1800">
                <a:solidFill>
                  <a:srgbClr val="FFFEFF"/>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804672" y="320040"/>
            <a:ext cx="3657600" cy="320040"/>
          </a:xfrm>
        </p:spPr>
        <p:txBody>
          <a:bodyPr/>
          <a:lstStyle/>
          <a:p>
            <a:fld id="{48A87A34-81AB-432B-8DAE-1953F412C126}" type="datetimeFigureOut">
              <a:rPr lang="en-US" dirty="0"/>
              <a:t>8/21/18</a:t>
            </a:fld>
            <a:endParaRPr lang="en-US" dirty="0"/>
          </a:p>
        </p:txBody>
      </p:sp>
      <p:sp>
        <p:nvSpPr>
          <p:cNvPr id="5" name="Footer Placeholder 4"/>
          <p:cNvSpPr>
            <a:spLocks noGrp="1"/>
          </p:cNvSpPr>
          <p:nvPr>
            <p:ph type="ftr" sz="quarter" idx="11"/>
          </p:nvPr>
        </p:nvSpPr>
        <p:spPr>
          <a:xfrm>
            <a:off x="804672" y="6227064"/>
            <a:ext cx="10588752" cy="320040"/>
          </a:xfrm>
        </p:spPr>
        <p:txBody>
          <a:bodyPr/>
          <a:lstStyle>
            <a:lvl1pPr algn="ctr">
              <a:defRPr/>
            </a:lvl1pPr>
          </a:lstStyle>
          <a:p>
            <a:endParaRPr lang="en-US" dirty="0"/>
          </a:p>
        </p:txBody>
      </p:sp>
      <p:sp>
        <p:nvSpPr>
          <p:cNvPr id="6" name="Slide Number Placeholder 5"/>
          <p:cNvSpPr>
            <a:spLocks noGrp="1"/>
          </p:cNvSpPr>
          <p:nvPr>
            <p:ph type="sldNum" sz="quarter" idx="12"/>
          </p:nvPr>
        </p:nvSpPr>
        <p:spPr>
          <a:xfrm>
            <a:off x="10469880" y="320040"/>
            <a:ext cx="914400" cy="320040"/>
          </a:xfrm>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37" name="Group 36"/>
          <p:cNvGrpSpPr/>
          <p:nvPr/>
        </p:nvGrpSpPr>
        <p:grpSpPr>
          <a:xfrm>
            <a:off x="-417513" y="0"/>
            <a:ext cx="12584114" cy="6853238"/>
            <a:chOff x="-417513" y="0"/>
            <a:chExt cx="12584114" cy="6853238"/>
          </a:xfrm>
        </p:grpSpPr>
        <p:sp>
          <p:nvSpPr>
            <p:cNvPr id="38"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9"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0"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1"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2"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3"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4"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5"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6"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7"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8"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9"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0"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1"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2"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3"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54"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55"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6"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7"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8"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59" name="Group 58"/>
          <p:cNvGrpSpPr/>
          <p:nvPr/>
        </p:nvGrpSpPr>
        <p:grpSpPr>
          <a:xfrm>
            <a:off x="800144" y="1699589"/>
            <a:ext cx="3674476" cy="3470421"/>
            <a:chOff x="697883" y="1816768"/>
            <a:chExt cx="3674476" cy="3470421"/>
          </a:xfrm>
        </p:grpSpPr>
        <p:sp>
          <p:nvSpPr>
            <p:cNvPr id="60" name="Rectangle 59"/>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1"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2" name="Rectangle 61"/>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9000" y="2339669"/>
            <a:ext cx="3500828" cy="2470065"/>
          </a:xfrm>
        </p:spPr>
        <p:txBody>
          <a:bodyPr lIns="91440" tIns="91440" rIns="91440" bIns="91440"/>
          <a:lstStyle>
            <a:lvl1pPr>
              <a:defRPr>
                <a:solidFill>
                  <a:srgbClr val="FFFEFF"/>
                </a:solidFill>
              </a:defRPr>
            </a:lvl1pPr>
          </a:lstStyle>
          <a:p>
            <a:r>
              <a:rPr lang="en-US"/>
              <a:t>Click to edit Master title style</a:t>
            </a:r>
            <a:endParaRPr lang="en-US" dirty="0"/>
          </a:p>
        </p:txBody>
      </p:sp>
      <p:sp>
        <p:nvSpPr>
          <p:cNvPr id="3" name="Content Placeholder 2"/>
          <p:cNvSpPr>
            <a:spLocks noGrp="1"/>
          </p:cNvSpPr>
          <p:nvPr>
            <p:ph sz="half" idx="1"/>
          </p:nvPr>
        </p:nvSpPr>
        <p:spPr>
          <a:xfrm>
            <a:off x="5120878" y="803187"/>
            <a:ext cx="6269591" cy="238265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118447" y="3672162"/>
            <a:ext cx="6272022" cy="238358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804672" y="320040"/>
            <a:ext cx="3657600" cy="320040"/>
          </a:xfrm>
        </p:spPr>
        <p:txBody>
          <a:bodyPr/>
          <a:lstStyle/>
          <a:p>
            <a:fld id="{48A87A34-81AB-432B-8DAE-1953F412C126}" type="datetimeFigureOut">
              <a:rPr lang="en-US" dirty="0"/>
              <a:t>8/21/18</a:t>
            </a:fld>
            <a:endParaRPr lang="en-US" dirty="0"/>
          </a:p>
        </p:txBody>
      </p:sp>
      <p:sp>
        <p:nvSpPr>
          <p:cNvPr id="6" name="Footer Placeholder 5"/>
          <p:cNvSpPr>
            <a:spLocks noGrp="1"/>
          </p:cNvSpPr>
          <p:nvPr>
            <p:ph type="ftr" sz="quarter" idx="11"/>
          </p:nvPr>
        </p:nvSpPr>
        <p:spPr>
          <a:xfrm>
            <a:off x="804672" y="6227064"/>
            <a:ext cx="10588752" cy="320040"/>
          </a:xfrm>
        </p:spPr>
        <p:txBody>
          <a:bodyPr/>
          <a:lstStyle/>
          <a:p>
            <a:endParaRPr lang="en-US" dirty="0"/>
          </a:p>
        </p:txBody>
      </p:sp>
      <p:sp>
        <p:nvSpPr>
          <p:cNvPr id="7" name="Slide Number Placeholder 6"/>
          <p:cNvSpPr>
            <a:spLocks noGrp="1"/>
          </p:cNvSpPr>
          <p:nvPr>
            <p:ph type="sldNum" sz="quarter" idx="12"/>
          </p:nvPr>
        </p:nvSpPr>
        <p:spPr>
          <a:xfrm>
            <a:off x="10469880" y="320040"/>
            <a:ext cx="914400" cy="320040"/>
          </a:xfrm>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39" name="Group 38"/>
          <p:cNvGrpSpPr/>
          <p:nvPr/>
        </p:nvGrpSpPr>
        <p:grpSpPr>
          <a:xfrm>
            <a:off x="-417513" y="0"/>
            <a:ext cx="12584114" cy="6853238"/>
            <a:chOff x="-417513" y="0"/>
            <a:chExt cx="12584114" cy="6853238"/>
          </a:xfrm>
        </p:grpSpPr>
        <p:sp>
          <p:nvSpPr>
            <p:cNvPr id="40"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1"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2"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3"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4"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5"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6"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7"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8"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9"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0"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1"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2"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3"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4"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5"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56"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57"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8"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9"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0"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61" name="Group 60"/>
          <p:cNvGrpSpPr/>
          <p:nvPr/>
        </p:nvGrpSpPr>
        <p:grpSpPr>
          <a:xfrm>
            <a:off x="800144" y="1699589"/>
            <a:ext cx="3674476" cy="3470421"/>
            <a:chOff x="697883" y="1816768"/>
            <a:chExt cx="3674476" cy="3470421"/>
          </a:xfrm>
        </p:grpSpPr>
        <p:sp>
          <p:nvSpPr>
            <p:cNvPr id="62" name="Rectangle 61"/>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3"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4" name="Rectangle 63"/>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9001" y="2363915"/>
            <a:ext cx="3500828" cy="2460497"/>
          </a:xfrm>
        </p:spPr>
        <p:txBody>
          <a:bodyPr lIns="91440" tIns="91440" rIns="91440" bIns="91440"/>
          <a:lstStyle>
            <a:lvl1pPr>
              <a:defRPr>
                <a:solidFill>
                  <a:srgbClr val="FFFEFF"/>
                </a:solidFill>
              </a:defRPr>
            </a:lvl1pPr>
          </a:lstStyle>
          <a:p>
            <a:r>
              <a:rPr lang="en-US"/>
              <a:t>Click to edit Master title style</a:t>
            </a:r>
            <a:endParaRPr lang="en-US" dirty="0"/>
          </a:p>
        </p:txBody>
      </p:sp>
      <p:sp>
        <p:nvSpPr>
          <p:cNvPr id="3" name="Text Placeholder 2"/>
          <p:cNvSpPr>
            <a:spLocks noGrp="1"/>
          </p:cNvSpPr>
          <p:nvPr>
            <p:ph type="body" idx="1"/>
          </p:nvPr>
        </p:nvSpPr>
        <p:spPr>
          <a:xfrm>
            <a:off x="5125137" y="803185"/>
            <a:ext cx="6265088" cy="685800"/>
          </a:xfrm>
        </p:spPr>
        <p:txBody>
          <a:bodyPr anchor="ctr">
            <a:noAutofit/>
          </a:bodyPr>
          <a:lstStyle>
            <a:lvl1pPr marL="0" indent="0" algn="l">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5125305" y="1488985"/>
            <a:ext cx="6264350" cy="169685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118653" y="3665887"/>
            <a:ext cx="6264414" cy="685800"/>
          </a:xfrm>
        </p:spPr>
        <p:txBody>
          <a:bodyPr anchor="ctr">
            <a:noAutofit/>
          </a:bodyPr>
          <a:lstStyle>
            <a:lvl1pPr marL="0" indent="0" algn="l">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118447" y="4351687"/>
            <a:ext cx="6265588" cy="170406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804672" y="320040"/>
            <a:ext cx="3657600" cy="320040"/>
          </a:xfrm>
        </p:spPr>
        <p:txBody>
          <a:bodyPr/>
          <a:lstStyle/>
          <a:p>
            <a:fld id="{48A87A34-81AB-432B-8DAE-1953F412C126}" type="datetimeFigureOut">
              <a:rPr lang="en-US" dirty="0"/>
              <a:t>8/21/18</a:t>
            </a:fld>
            <a:endParaRPr lang="en-US" dirty="0"/>
          </a:p>
        </p:txBody>
      </p:sp>
      <p:sp>
        <p:nvSpPr>
          <p:cNvPr id="8" name="Footer Placeholder 7"/>
          <p:cNvSpPr>
            <a:spLocks noGrp="1"/>
          </p:cNvSpPr>
          <p:nvPr>
            <p:ph type="ftr" sz="quarter" idx="11"/>
          </p:nvPr>
        </p:nvSpPr>
        <p:spPr>
          <a:xfrm>
            <a:off x="804672" y="6227064"/>
            <a:ext cx="10588752" cy="320040"/>
          </a:xfrm>
        </p:spPr>
        <p:txBody>
          <a:bodyPr/>
          <a:lstStyle/>
          <a:p>
            <a:endParaRPr lang="en-US" dirty="0"/>
          </a:p>
        </p:txBody>
      </p:sp>
      <p:sp>
        <p:nvSpPr>
          <p:cNvPr id="9" name="Slide Number Placeholder 8"/>
          <p:cNvSpPr>
            <a:spLocks noGrp="1"/>
          </p:cNvSpPr>
          <p:nvPr>
            <p:ph type="sldNum" sz="quarter" idx="12"/>
          </p:nvPr>
        </p:nvSpPr>
        <p:spPr>
          <a:xfrm>
            <a:off x="10469880" y="320040"/>
            <a:ext cx="914400" cy="320040"/>
          </a:xfrm>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77" name="Group 76"/>
          <p:cNvGrpSpPr/>
          <p:nvPr/>
        </p:nvGrpSpPr>
        <p:grpSpPr>
          <a:xfrm>
            <a:off x="-417513" y="0"/>
            <a:ext cx="12584114" cy="6853238"/>
            <a:chOff x="-417513" y="0"/>
            <a:chExt cx="12584114" cy="6853238"/>
          </a:xfrm>
        </p:grpSpPr>
        <p:sp>
          <p:nvSpPr>
            <p:cNvPr id="78"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0"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1"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3"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4"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4"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5"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4" name="Group 23"/>
          <p:cNvGrpSpPr/>
          <p:nvPr/>
        </p:nvGrpSpPr>
        <p:grpSpPr>
          <a:xfrm>
            <a:off x="800144" y="1699589"/>
            <a:ext cx="3674476" cy="3470421"/>
            <a:chOff x="697883" y="1816768"/>
            <a:chExt cx="3674476" cy="3470421"/>
          </a:xfrm>
        </p:grpSpPr>
        <p:sp>
          <p:nvSpPr>
            <p:cNvPr id="25" name="Rectangle 24"/>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6"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7" name="Rectangle 26"/>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2" y="2349925"/>
            <a:ext cx="3501196" cy="2456442"/>
          </a:xfrm>
        </p:spPr>
        <p:txBody>
          <a:bodyPr/>
          <a:lstStyle>
            <a:lvl1pPr>
              <a:defRPr>
                <a:solidFill>
                  <a:srgbClr val="FFFEFF"/>
                </a:solidFill>
              </a:defRPr>
            </a:lvl1p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8/21/18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804672" y="320040"/>
            <a:ext cx="3657600" cy="320040"/>
          </a:xfrm>
        </p:spPr>
        <p:txBody>
          <a:bodyPr/>
          <a:lstStyle/>
          <a:p>
            <a:fld id="{48A87A34-81AB-432B-8DAE-1953F412C126}" type="datetimeFigureOut">
              <a:rPr lang="en-US" dirty="0"/>
              <a:t>8/21/18</a:t>
            </a:fld>
            <a:endParaRPr lang="en-US" dirty="0"/>
          </a:p>
        </p:txBody>
      </p:sp>
      <p:sp>
        <p:nvSpPr>
          <p:cNvPr id="3" name="Footer Placeholder 2"/>
          <p:cNvSpPr>
            <a:spLocks noGrp="1"/>
          </p:cNvSpPr>
          <p:nvPr>
            <p:ph type="ftr" sz="quarter" idx="11"/>
          </p:nvPr>
        </p:nvSpPr>
        <p:spPr>
          <a:xfrm>
            <a:off x="804672" y="6227064"/>
            <a:ext cx="10588752" cy="320040"/>
          </a:xfrm>
        </p:spPr>
        <p:txBody>
          <a:bodyPr/>
          <a:lstStyle/>
          <a:p>
            <a:endParaRPr lang="en-US" dirty="0"/>
          </a:p>
        </p:txBody>
      </p:sp>
      <p:sp>
        <p:nvSpPr>
          <p:cNvPr id="4" name="Slide Number Placeholder 3"/>
          <p:cNvSpPr>
            <a:spLocks noGrp="1"/>
          </p:cNvSpPr>
          <p:nvPr>
            <p:ph type="sldNum" sz="quarter" idx="12"/>
          </p:nvPr>
        </p:nvSpPr>
        <p:spPr>
          <a:xfrm>
            <a:off x="10469880" y="320040"/>
            <a:ext cx="914400" cy="320040"/>
          </a:xfrm>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grpSp>
        <p:nvGrpSpPr>
          <p:cNvPr id="74" name="Group 73"/>
          <p:cNvGrpSpPr/>
          <p:nvPr/>
        </p:nvGrpSpPr>
        <p:grpSpPr>
          <a:xfrm>
            <a:off x="-417513" y="0"/>
            <a:ext cx="12584114" cy="6853238"/>
            <a:chOff x="-417513" y="0"/>
            <a:chExt cx="12584114" cy="6853238"/>
          </a:xfrm>
        </p:grpSpPr>
        <p:sp>
          <p:nvSpPr>
            <p:cNvPr id="75"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6"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79"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0"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1"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2"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1" name="Group 20"/>
          <p:cNvGrpSpPr/>
          <p:nvPr/>
        </p:nvGrpSpPr>
        <p:grpSpPr>
          <a:xfrm>
            <a:off x="800144" y="1699589"/>
            <a:ext cx="3674476" cy="3470421"/>
            <a:chOff x="697883" y="1816768"/>
            <a:chExt cx="3674476" cy="3470421"/>
          </a:xfrm>
        </p:grpSpPr>
        <p:sp>
          <p:nvSpPr>
            <p:cNvPr id="22" name="Rectangle 21"/>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2"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3" name="Rectangle 32"/>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1" y="2352026"/>
            <a:ext cx="3501197" cy="1223298"/>
          </a:xfrm>
        </p:spPr>
        <p:txBody>
          <a:bodyPr bIns="0" anchor="b">
            <a:noAutofit/>
          </a:bodyPr>
          <a:lstStyle>
            <a:lvl1pPr algn="ctr">
              <a:defRPr sz="3200">
                <a:solidFill>
                  <a:srgbClr val="FFFEFF"/>
                </a:solidFill>
              </a:defRPr>
            </a:lvl1pPr>
          </a:lstStyle>
          <a:p>
            <a:r>
              <a:rPr lang="en-US"/>
              <a:t>Click to edit Master title style</a:t>
            </a:r>
            <a:endParaRPr lang="en-US" dirty="0"/>
          </a:p>
        </p:txBody>
      </p:sp>
      <p:sp>
        <p:nvSpPr>
          <p:cNvPr id="3" name="Content Placeholder 2"/>
          <p:cNvSpPr>
            <a:spLocks noGrp="1"/>
          </p:cNvSpPr>
          <p:nvPr>
            <p:ph idx="1"/>
          </p:nvPr>
        </p:nvSpPr>
        <p:spPr>
          <a:xfrm>
            <a:off x="5109983" y="802809"/>
            <a:ext cx="6275035" cy="5249940"/>
          </a:xfrm>
        </p:spPr>
        <p:txBody>
          <a:bodyPr anchor="ct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88631" y="3580186"/>
            <a:ext cx="3501197" cy="1221164"/>
          </a:xfrm>
        </p:spPr>
        <p:txBody>
          <a:bodyPr/>
          <a:lstStyle>
            <a:lvl1pPr marL="0" indent="0" algn="ctr">
              <a:buNone/>
              <a:defRPr sz="1600">
                <a:solidFill>
                  <a:srgbClr val="FFFE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8/21/18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73" name="Group 72"/>
          <p:cNvGrpSpPr/>
          <p:nvPr/>
        </p:nvGrpSpPr>
        <p:grpSpPr>
          <a:xfrm>
            <a:off x="-329674" y="-59376"/>
            <a:ext cx="12515851" cy="6923798"/>
            <a:chOff x="-329674" y="-51881"/>
            <a:chExt cx="12515851" cy="6923798"/>
          </a:xfrm>
        </p:grpSpPr>
        <p:sp>
          <p:nvSpPr>
            <p:cNvPr id="81"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4"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0"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1"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2"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3"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9"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76" name="Group 75"/>
          <p:cNvGrpSpPr/>
          <p:nvPr/>
        </p:nvGrpSpPr>
        <p:grpSpPr>
          <a:xfrm>
            <a:off x="805336" y="1698331"/>
            <a:ext cx="5941540" cy="3470421"/>
            <a:chOff x="805336" y="1698331"/>
            <a:chExt cx="5941540" cy="3470421"/>
          </a:xfrm>
        </p:grpSpPr>
        <p:sp>
          <p:nvSpPr>
            <p:cNvPr id="77" name="Rectangle 76"/>
            <p:cNvSpPr/>
            <p:nvPr/>
          </p:nvSpPr>
          <p:spPr>
            <a:xfrm>
              <a:off x="805336" y="1698331"/>
              <a:ext cx="5941540"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8" name="Isosceles Triangle 9"/>
            <p:cNvSpPr/>
            <p:nvPr/>
          </p:nvSpPr>
          <p:spPr>
            <a:xfrm rot="10800000">
              <a:off x="3618113" y="4896349"/>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9" name="Rectangle 78"/>
            <p:cNvSpPr/>
            <p:nvPr/>
          </p:nvSpPr>
          <p:spPr>
            <a:xfrm>
              <a:off x="805336" y="2274403"/>
              <a:ext cx="5941540"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3" name="Picture Placeholder 2"/>
          <p:cNvSpPr>
            <a:spLocks noGrp="1" noChangeAspect="1"/>
          </p:cNvSpPr>
          <p:nvPr>
            <p:ph type="pic" idx="1"/>
          </p:nvPr>
        </p:nvSpPr>
        <p:spPr>
          <a:xfrm>
            <a:off x="7543510" y="0"/>
            <a:ext cx="4648490" cy="6858000"/>
          </a:xfrm>
          <a:solidFill>
            <a:schemeClr val="bg1">
              <a:lumMod val="65000"/>
              <a:lumOff val="3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2" name="Title 1"/>
          <p:cNvSpPr>
            <a:spLocks noGrp="1"/>
          </p:cNvSpPr>
          <p:nvPr>
            <p:ph type="title"/>
          </p:nvPr>
        </p:nvSpPr>
        <p:spPr>
          <a:xfrm>
            <a:off x="885443" y="2360255"/>
            <a:ext cx="5776646" cy="1178032"/>
          </a:xfrm>
        </p:spPr>
        <p:txBody>
          <a:bodyPr bIns="0" anchor="b">
            <a:normAutofit/>
          </a:bodyPr>
          <a:lstStyle>
            <a:lvl1pPr>
              <a:defRPr sz="3600">
                <a:solidFill>
                  <a:srgbClr val="FFFEFF"/>
                </a:solidFill>
              </a:defRPr>
            </a:lvl1pPr>
          </a:lstStyle>
          <a:p>
            <a:r>
              <a:rPr lang="en-US"/>
              <a:t>Click to edit Master title style</a:t>
            </a:r>
            <a:endParaRPr lang="en-US" dirty="0"/>
          </a:p>
        </p:txBody>
      </p:sp>
      <p:sp>
        <p:nvSpPr>
          <p:cNvPr id="4" name="Text Placeholder 3"/>
          <p:cNvSpPr>
            <a:spLocks noGrp="1"/>
          </p:cNvSpPr>
          <p:nvPr>
            <p:ph type="body" sz="half" idx="2"/>
          </p:nvPr>
        </p:nvSpPr>
        <p:spPr>
          <a:xfrm>
            <a:off x="885443" y="3545012"/>
            <a:ext cx="5776646" cy="1274198"/>
          </a:xfrm>
        </p:spPr>
        <p:txBody>
          <a:bodyPr>
            <a:normAutofit/>
          </a:bodyPr>
          <a:lstStyle>
            <a:lvl1pPr marL="0" indent="0" algn="ctr">
              <a:buNone/>
              <a:defRPr sz="1800">
                <a:solidFill>
                  <a:srgbClr val="FFFE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a:xfrm>
            <a:off x="804672" y="320040"/>
            <a:ext cx="3657600" cy="320040"/>
          </a:xfrm>
        </p:spPr>
        <p:txBody>
          <a:bodyPr/>
          <a:lstStyle/>
          <a:p>
            <a:fld id="{48A87A34-81AB-432B-8DAE-1953F412C126}" type="datetimeFigureOut">
              <a:rPr lang="en-US" dirty="0"/>
              <a:t>8/21/18</a:t>
            </a:fld>
            <a:endParaRPr lang="en-US" dirty="0"/>
          </a:p>
        </p:txBody>
      </p:sp>
      <p:sp>
        <p:nvSpPr>
          <p:cNvPr id="6" name="Footer Placeholder 5"/>
          <p:cNvSpPr>
            <a:spLocks noGrp="1"/>
          </p:cNvSpPr>
          <p:nvPr>
            <p:ph type="ftr" sz="quarter" idx="11"/>
          </p:nvPr>
        </p:nvSpPr>
        <p:spPr>
          <a:xfrm>
            <a:off x="804672" y="6227064"/>
            <a:ext cx="5942203" cy="320040"/>
          </a:xfrm>
        </p:spPr>
        <p:txBody>
          <a:bodyPr/>
          <a:lstStyle/>
          <a:p>
            <a:endParaRPr lang="en-US" dirty="0"/>
          </a:p>
        </p:txBody>
      </p:sp>
      <p:sp>
        <p:nvSpPr>
          <p:cNvPr id="7" name="Slide Number Placeholder 6"/>
          <p:cNvSpPr>
            <a:spLocks noGrp="1"/>
          </p:cNvSpPr>
          <p:nvPr>
            <p:ph type="sldNum" sz="quarter" idx="12"/>
          </p:nvPr>
        </p:nvSpPr>
        <p:spPr>
          <a:xfrm>
            <a:off x="5828377" y="320040"/>
            <a:ext cx="914400" cy="320040"/>
          </a:xfrm>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91161" y="2358391"/>
            <a:ext cx="3498667" cy="2456485"/>
          </a:xfrm>
          <a:prstGeom prst="rect">
            <a:avLst/>
          </a:prstGeom>
        </p:spPr>
        <p:txBody>
          <a:bodyPr vert="horz" lIns="228600" tIns="228600" rIns="228600" bIns="22860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434982" y="794719"/>
            <a:ext cx="5950036" cy="5257090"/>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6</a:t>
            </a:r>
          </a:p>
          <a:p>
            <a:pPr lvl="6"/>
            <a:r>
              <a:rPr lang="en-US" dirty="0"/>
              <a:t>7</a:t>
            </a:r>
          </a:p>
          <a:p>
            <a:pPr lvl="7"/>
            <a:r>
              <a:rPr lang="en-US" dirty="0"/>
              <a:t>8</a:t>
            </a:r>
          </a:p>
          <a:p>
            <a:pPr lvl="8"/>
            <a:r>
              <a:rPr lang="en-US" dirty="0"/>
              <a:t>9</a:t>
            </a:r>
          </a:p>
        </p:txBody>
      </p:sp>
      <p:sp>
        <p:nvSpPr>
          <p:cNvPr id="4" name="Date Placeholder 3"/>
          <p:cNvSpPr>
            <a:spLocks noGrp="1"/>
          </p:cNvSpPr>
          <p:nvPr>
            <p:ph type="dt" sz="half" idx="2"/>
          </p:nvPr>
        </p:nvSpPr>
        <p:spPr>
          <a:xfrm>
            <a:off x="804672" y="320040"/>
            <a:ext cx="3657600" cy="320040"/>
          </a:xfrm>
          <a:prstGeom prst="rect">
            <a:avLst/>
          </a:prstGeom>
        </p:spPr>
        <p:txBody>
          <a:bodyPr vert="horz" lIns="91440" tIns="45720" rIns="91440" bIns="45720" rtlCol="0" anchor="ctr"/>
          <a:lstStyle>
            <a:lvl1pPr algn="l">
              <a:defRPr sz="1000">
                <a:solidFill>
                  <a:schemeClr val="tx1">
                    <a:tint val="75000"/>
                  </a:schemeClr>
                </a:solidFill>
              </a:defRPr>
            </a:lvl1pPr>
          </a:lstStyle>
          <a:p>
            <a:fld id="{48A87A34-81AB-432B-8DAE-1953F412C126}" type="datetimeFigureOut">
              <a:rPr lang="en-US" dirty="0"/>
              <a:pPr/>
              <a:t>8/21/18</a:t>
            </a:fld>
            <a:endParaRPr lang="en-US" dirty="0"/>
          </a:p>
        </p:txBody>
      </p:sp>
      <p:sp>
        <p:nvSpPr>
          <p:cNvPr id="5" name="Footer Placeholder 4"/>
          <p:cNvSpPr>
            <a:spLocks noGrp="1"/>
          </p:cNvSpPr>
          <p:nvPr>
            <p:ph type="ftr" sz="quarter" idx="3"/>
          </p:nvPr>
        </p:nvSpPr>
        <p:spPr>
          <a:xfrm>
            <a:off x="804672" y="6227064"/>
            <a:ext cx="10588752" cy="320040"/>
          </a:xfrm>
          <a:prstGeom prst="rect">
            <a:avLst/>
          </a:prstGeom>
        </p:spPr>
        <p:txBody>
          <a:bodyPr vert="horz" lIns="91440" tIns="45720" rIns="91440" bIns="45720" rtlCol="0" anchor="ctr"/>
          <a:lstStyle>
            <a:lvl1pPr algn="r">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469880" y="320040"/>
            <a:ext cx="914400" cy="320040"/>
          </a:xfrm>
          <a:prstGeom prst="rect">
            <a:avLst/>
          </a:prstGeom>
        </p:spPr>
        <p:txBody>
          <a:bodyPr vert="horz" lIns="91440" tIns="45720" rIns="91440" bIns="45720" rtlCol="0" anchor="ctr"/>
          <a:lstStyle>
            <a:lvl1pPr algn="r">
              <a:defRPr sz="1000">
                <a:solidFill>
                  <a:schemeClr val="tx1">
                    <a:tint val="75000"/>
                  </a:schemeClr>
                </a:solidFill>
              </a:defRPr>
            </a:lvl1pPr>
          </a:lstStyle>
          <a:p>
            <a:fld id="{6D22F896-40B5-4ADD-8801-0D06FADFA09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lnSpc>
          <a:spcPct val="85000"/>
        </a:lnSpc>
        <a:spcBef>
          <a:spcPct val="0"/>
        </a:spcBef>
        <a:buNone/>
        <a:defRPr sz="4000" b="0" i="0" kern="1200" cap="none" spc="-15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10000"/>
        <a:buFont typeface="Wingdings" panose="05000000000000000000" pitchFamily="2" charset="2"/>
        <a:buChar char="§"/>
        <a:defRPr sz="18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600" kern="120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4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3A6798-0CAC-A144-8825-8B4FDB45EBE3}"/>
              </a:ext>
            </a:extLst>
          </p:cNvPr>
          <p:cNvSpPr>
            <a:spLocks noGrp="1"/>
          </p:cNvSpPr>
          <p:nvPr>
            <p:ph type="ctrTitle"/>
          </p:nvPr>
        </p:nvSpPr>
        <p:spPr/>
        <p:txBody>
          <a:bodyPr/>
          <a:lstStyle/>
          <a:p>
            <a:r>
              <a:rPr lang="en-US" dirty="0"/>
              <a:t>Sub Proc Comment</a:t>
            </a:r>
          </a:p>
        </p:txBody>
      </p:sp>
      <p:sp>
        <p:nvSpPr>
          <p:cNvPr id="3" name="Subtitle 2">
            <a:extLst>
              <a:ext uri="{FF2B5EF4-FFF2-40B4-BE49-F238E27FC236}">
                <a16:creationId xmlns:a16="http://schemas.microsoft.com/office/drawing/2014/main" id="{971845CC-896E-174F-9B9D-6E2556ED7CF2}"/>
              </a:ext>
            </a:extLst>
          </p:cNvPr>
          <p:cNvSpPr>
            <a:spLocks noGrp="1"/>
          </p:cNvSpPr>
          <p:nvPr>
            <p:ph type="subTitle" idx="1"/>
          </p:nvPr>
        </p:nvSpPr>
        <p:spPr/>
        <p:txBody>
          <a:bodyPr/>
          <a:lstStyle/>
          <a:p>
            <a:r>
              <a:rPr lang="en-US" dirty="0"/>
              <a:t>Presentation by Jonathan </a:t>
            </a:r>
            <a:r>
              <a:rPr lang="en-US" dirty="0" err="1"/>
              <a:t>Zuck</a:t>
            </a:r>
            <a:endParaRPr lang="en-US" dirty="0"/>
          </a:p>
        </p:txBody>
      </p:sp>
    </p:spTree>
    <p:extLst>
      <p:ext uri="{BB962C8B-B14F-4D97-AF65-F5344CB8AC3E}">
        <p14:creationId xmlns:p14="http://schemas.microsoft.com/office/powerpoint/2010/main" val="20108771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4E65E9-E85B-B248-9361-5C3E30F35707}"/>
              </a:ext>
            </a:extLst>
          </p:cNvPr>
          <p:cNvSpPr>
            <a:spLocks noGrp="1"/>
          </p:cNvSpPr>
          <p:nvPr>
            <p:ph type="title"/>
          </p:nvPr>
        </p:nvSpPr>
        <p:spPr/>
        <p:txBody>
          <a:bodyPr/>
          <a:lstStyle/>
          <a:p>
            <a:r>
              <a:rPr lang="en-US" dirty="0"/>
              <a:t>Topics ALAC will Comment on</a:t>
            </a:r>
          </a:p>
        </p:txBody>
      </p:sp>
      <p:sp>
        <p:nvSpPr>
          <p:cNvPr id="3" name="Content Placeholder 2">
            <a:extLst>
              <a:ext uri="{FF2B5EF4-FFF2-40B4-BE49-F238E27FC236}">
                <a16:creationId xmlns:a16="http://schemas.microsoft.com/office/drawing/2014/main" id="{BFE93255-4126-D24E-BE3B-29B12357A8CA}"/>
              </a:ext>
            </a:extLst>
          </p:cNvPr>
          <p:cNvSpPr>
            <a:spLocks noGrp="1"/>
          </p:cNvSpPr>
          <p:nvPr>
            <p:ph idx="1"/>
          </p:nvPr>
        </p:nvSpPr>
        <p:spPr/>
        <p:txBody>
          <a:bodyPr/>
          <a:lstStyle/>
          <a:p>
            <a:r>
              <a:rPr lang="en-US" dirty="0"/>
              <a:t>Metrics</a:t>
            </a:r>
          </a:p>
          <a:p>
            <a:r>
              <a:rPr lang="en-US" dirty="0"/>
              <a:t>Universal Acceptance</a:t>
            </a:r>
          </a:p>
          <a:p>
            <a:r>
              <a:rPr lang="en-US" dirty="0"/>
              <a:t>Predictability </a:t>
            </a:r>
          </a:p>
          <a:p>
            <a:r>
              <a:rPr lang="en-US" dirty="0"/>
              <a:t>Different TLDs</a:t>
            </a:r>
          </a:p>
          <a:p>
            <a:r>
              <a:rPr lang="en-US" dirty="0"/>
              <a:t>Community Application (pending further discussion)</a:t>
            </a:r>
          </a:p>
          <a:p>
            <a:r>
              <a:rPr lang="en-US" dirty="0"/>
              <a:t>PICs</a:t>
            </a:r>
          </a:p>
          <a:p>
            <a:r>
              <a:rPr lang="en-US" dirty="0"/>
              <a:t>Applicant Support </a:t>
            </a:r>
          </a:p>
          <a:p>
            <a:endParaRPr lang="en-US" dirty="0"/>
          </a:p>
        </p:txBody>
      </p:sp>
    </p:spTree>
    <p:extLst>
      <p:ext uri="{BB962C8B-B14F-4D97-AF65-F5344CB8AC3E}">
        <p14:creationId xmlns:p14="http://schemas.microsoft.com/office/powerpoint/2010/main" val="4727285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FE43D436-9D76-4479-B202-282AA3363E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2" name="Group 11">
            <a:extLst>
              <a:ext uri="{FF2B5EF4-FFF2-40B4-BE49-F238E27FC236}">
                <a16:creationId xmlns:a16="http://schemas.microsoft.com/office/drawing/2014/main" id="{5ED5FDDF-28FB-4871-BAF5-BC352B7065A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flipV="1">
            <a:off x="0" y="0"/>
            <a:ext cx="12584114" cy="6853238"/>
            <a:chOff x="-417513" y="0"/>
            <a:chExt cx="12584114" cy="6853238"/>
          </a:xfrm>
        </p:grpSpPr>
        <p:sp>
          <p:nvSpPr>
            <p:cNvPr id="13" name="Freeform 5">
              <a:extLst>
                <a:ext uri="{FF2B5EF4-FFF2-40B4-BE49-F238E27FC236}">
                  <a16:creationId xmlns:a16="http://schemas.microsoft.com/office/drawing/2014/main" id="{5B7D8589-9CA0-4BA7-B315-7BA600BCB77C}"/>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306513" y="0"/>
              <a:ext cx="3862388" cy="6843713"/>
            </a:xfrm>
            <a:custGeom>
              <a:avLst/>
              <a:gdLst>
                <a:gd name="T0" fmla="*/ 813 w 813"/>
                <a:gd name="T1" fmla="*/ 0 h 1440"/>
                <a:gd name="T2" fmla="*/ 435 w 813"/>
                <a:gd name="T3" fmla="*/ 1440 h 1440"/>
              </a:gdLst>
              <a:ahLst/>
              <a:cxnLst>
                <a:cxn ang="0">
                  <a:pos x="T0" y="T1"/>
                </a:cxn>
                <a:cxn ang="0">
                  <a:pos x="T2" y="T3"/>
                </a:cxn>
              </a:cxnLst>
              <a:rect l="0" t="0" r="r" b="b"/>
              <a:pathLst>
                <a:path w="813" h="1440">
                  <a:moveTo>
                    <a:pt x="813" y="0"/>
                  </a:moveTo>
                  <a:cubicBezTo>
                    <a:pt x="331" y="221"/>
                    <a:pt x="0" y="1039"/>
                    <a:pt x="435" y="1440"/>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4" name="Freeform 6">
              <a:extLst>
                <a:ext uri="{FF2B5EF4-FFF2-40B4-BE49-F238E27FC236}">
                  <a16:creationId xmlns:a16="http://schemas.microsoft.com/office/drawing/2014/main" id="{D0C97FEA-5238-47DE-9956-42F382C26FF9}"/>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626725" y="9525"/>
              <a:ext cx="1539875" cy="555625"/>
            </a:xfrm>
            <a:custGeom>
              <a:avLst/>
              <a:gdLst>
                <a:gd name="T0" fmla="*/ 324 w 324"/>
                <a:gd name="T1" fmla="*/ 117 h 117"/>
                <a:gd name="T2" fmla="*/ 0 w 324"/>
                <a:gd name="T3" fmla="*/ 0 h 117"/>
              </a:gdLst>
              <a:ahLst/>
              <a:cxnLst>
                <a:cxn ang="0">
                  <a:pos x="T0" y="T1"/>
                </a:cxn>
                <a:cxn ang="0">
                  <a:pos x="T2" y="T3"/>
                </a:cxn>
              </a:cxnLst>
              <a:rect l="0" t="0" r="r" b="b"/>
              <a:pathLst>
                <a:path w="324" h="117">
                  <a:moveTo>
                    <a:pt x="324" y="117"/>
                  </a:moveTo>
                  <a:cubicBezTo>
                    <a:pt x="223" y="64"/>
                    <a:pt x="107" y="28"/>
                    <a:pt x="0" y="0"/>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5" name="Freeform 7">
              <a:extLst>
                <a:ext uri="{FF2B5EF4-FFF2-40B4-BE49-F238E27FC236}">
                  <a16:creationId xmlns:a16="http://schemas.microsoft.com/office/drawing/2014/main" id="{8C4A9B43-E0C5-483B-B15C-4022ECA49CF4}"/>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247313" y="5013325"/>
              <a:ext cx="1919288" cy="1830388"/>
            </a:xfrm>
            <a:custGeom>
              <a:avLst/>
              <a:gdLst>
                <a:gd name="T0" fmla="*/ 0 w 404"/>
                <a:gd name="T1" fmla="*/ 385 h 385"/>
                <a:gd name="T2" fmla="*/ 404 w 404"/>
                <a:gd name="T3" fmla="*/ 0 h 385"/>
              </a:gdLst>
              <a:ahLst/>
              <a:cxnLst>
                <a:cxn ang="0">
                  <a:pos x="T0" y="T1"/>
                </a:cxn>
                <a:cxn ang="0">
                  <a:pos x="T2" y="T3"/>
                </a:cxn>
              </a:cxnLst>
              <a:rect l="0" t="0" r="r" b="b"/>
              <a:pathLst>
                <a:path w="404" h="385">
                  <a:moveTo>
                    <a:pt x="0" y="385"/>
                  </a:moveTo>
                  <a:cubicBezTo>
                    <a:pt x="146" y="272"/>
                    <a:pt x="285" y="142"/>
                    <a:pt x="404" y="0"/>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6" name="Freeform 8">
              <a:extLst>
                <a:ext uri="{FF2B5EF4-FFF2-40B4-BE49-F238E27FC236}">
                  <a16:creationId xmlns:a16="http://schemas.microsoft.com/office/drawing/2014/main" id="{95BF8B62-C636-43AF-894B-0457A9F268A9}"/>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120775" y="0"/>
              <a:ext cx="3676650" cy="6843713"/>
            </a:xfrm>
            <a:custGeom>
              <a:avLst/>
              <a:gdLst>
                <a:gd name="T0" fmla="*/ 774 w 774"/>
                <a:gd name="T1" fmla="*/ 0 h 1440"/>
                <a:gd name="T2" fmla="*/ 411 w 774"/>
                <a:gd name="T3" fmla="*/ 1440 h 1440"/>
              </a:gdLst>
              <a:ahLst/>
              <a:cxnLst>
                <a:cxn ang="0">
                  <a:pos x="T0" y="T1"/>
                </a:cxn>
                <a:cxn ang="0">
                  <a:pos x="T2" y="T3"/>
                </a:cxn>
              </a:cxnLst>
              <a:rect l="0" t="0" r="r" b="b"/>
              <a:pathLst>
                <a:path w="774" h="1440">
                  <a:moveTo>
                    <a:pt x="774" y="0"/>
                  </a:moveTo>
                  <a:cubicBezTo>
                    <a:pt x="312" y="240"/>
                    <a:pt x="0" y="1034"/>
                    <a:pt x="411" y="1440"/>
                  </a:cubicBezTo>
                </a:path>
              </a:pathLst>
            </a:custGeom>
            <a:noFill/>
            <a:ln w="9525" cap="flat">
              <a:solidFill>
                <a:schemeClr val="tx1">
                  <a:alpha val="1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7" name="Freeform 9">
              <a:extLst>
                <a:ext uri="{FF2B5EF4-FFF2-40B4-BE49-F238E27FC236}">
                  <a16:creationId xmlns:a16="http://schemas.microsoft.com/office/drawing/2014/main" id="{669F993C-7340-4413-87F8-A28166860700}"/>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1202988" y="9525"/>
              <a:ext cx="963613" cy="366713"/>
            </a:xfrm>
            <a:custGeom>
              <a:avLst/>
              <a:gdLst>
                <a:gd name="T0" fmla="*/ 203 w 203"/>
                <a:gd name="T1" fmla="*/ 77 h 77"/>
                <a:gd name="T2" fmla="*/ 0 w 203"/>
                <a:gd name="T3" fmla="*/ 0 h 77"/>
              </a:gdLst>
              <a:ahLst/>
              <a:cxnLst>
                <a:cxn ang="0">
                  <a:pos x="T0" y="T1"/>
                </a:cxn>
                <a:cxn ang="0">
                  <a:pos x="T2" y="T3"/>
                </a:cxn>
              </a:cxnLst>
              <a:rect l="0" t="0" r="r" b="b"/>
              <a:pathLst>
                <a:path w="203" h="77">
                  <a:moveTo>
                    <a:pt x="203" y="77"/>
                  </a:moveTo>
                  <a:cubicBezTo>
                    <a:pt x="138" y="46"/>
                    <a:pt x="68" y="21"/>
                    <a:pt x="0" y="0"/>
                  </a:cubicBezTo>
                </a:path>
              </a:pathLst>
            </a:custGeom>
            <a:noFill/>
            <a:ln w="9525" cap="flat">
              <a:solidFill>
                <a:schemeClr val="tx1">
                  <a:alpha val="1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8" name="Freeform 10">
              <a:extLst>
                <a:ext uri="{FF2B5EF4-FFF2-40B4-BE49-F238E27FC236}">
                  <a16:creationId xmlns:a16="http://schemas.microsoft.com/office/drawing/2014/main" id="{6EB881D7-3E2B-4490-BB0A-16E777AD99D0}"/>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494963" y="5275263"/>
              <a:ext cx="1666875" cy="1577975"/>
            </a:xfrm>
            <a:custGeom>
              <a:avLst/>
              <a:gdLst>
                <a:gd name="T0" fmla="*/ 0 w 351"/>
                <a:gd name="T1" fmla="*/ 332 h 332"/>
                <a:gd name="T2" fmla="*/ 351 w 351"/>
                <a:gd name="T3" fmla="*/ 0 h 332"/>
              </a:gdLst>
              <a:ahLst/>
              <a:cxnLst>
                <a:cxn ang="0">
                  <a:pos x="T0" y="T1"/>
                </a:cxn>
                <a:cxn ang="0">
                  <a:pos x="T2" y="T3"/>
                </a:cxn>
              </a:cxnLst>
              <a:rect l="0" t="0" r="r" b="b"/>
              <a:pathLst>
                <a:path w="351" h="332">
                  <a:moveTo>
                    <a:pt x="0" y="332"/>
                  </a:moveTo>
                  <a:cubicBezTo>
                    <a:pt x="125" y="232"/>
                    <a:pt x="245" y="121"/>
                    <a:pt x="351" y="0"/>
                  </a:cubicBezTo>
                </a:path>
              </a:pathLst>
            </a:custGeom>
            <a:noFill/>
            <a:ln w="9525" cap="flat">
              <a:solidFill>
                <a:schemeClr val="tx1">
                  <a:alpha val="1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9" name="Freeform 11">
              <a:extLst>
                <a:ext uri="{FF2B5EF4-FFF2-40B4-BE49-F238E27FC236}">
                  <a16:creationId xmlns:a16="http://schemas.microsoft.com/office/drawing/2014/main" id="{52CE5935-55CA-4EB9-9A3D-100B75145F65}"/>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01713" y="0"/>
              <a:ext cx="3621088" cy="6843713"/>
            </a:xfrm>
            <a:custGeom>
              <a:avLst/>
              <a:gdLst>
                <a:gd name="T0" fmla="*/ 762 w 762"/>
                <a:gd name="T1" fmla="*/ 0 h 1440"/>
                <a:gd name="T2" fmla="*/ 403 w 762"/>
                <a:gd name="T3" fmla="*/ 1440 h 1440"/>
              </a:gdLst>
              <a:ahLst/>
              <a:cxnLst>
                <a:cxn ang="0">
                  <a:pos x="T0" y="T1"/>
                </a:cxn>
                <a:cxn ang="0">
                  <a:pos x="T2" y="T3"/>
                </a:cxn>
              </a:cxnLst>
              <a:rect l="0" t="0" r="r" b="b"/>
              <a:pathLst>
                <a:path w="762" h="1440">
                  <a:moveTo>
                    <a:pt x="762" y="0"/>
                  </a:moveTo>
                  <a:cubicBezTo>
                    <a:pt x="308" y="245"/>
                    <a:pt x="0" y="1033"/>
                    <a:pt x="403" y="1440"/>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0" name="Freeform 12">
              <a:extLst>
                <a:ext uri="{FF2B5EF4-FFF2-40B4-BE49-F238E27FC236}">
                  <a16:creationId xmlns:a16="http://schemas.microsoft.com/office/drawing/2014/main" id="{CC6D6F8B-79F9-4F06-8A2D-7BABF0529BDC}"/>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1501438" y="9525"/>
              <a:ext cx="665163" cy="257175"/>
            </a:xfrm>
            <a:custGeom>
              <a:avLst/>
              <a:gdLst>
                <a:gd name="T0" fmla="*/ 140 w 140"/>
                <a:gd name="T1" fmla="*/ 54 h 54"/>
                <a:gd name="T2" fmla="*/ 0 w 140"/>
                <a:gd name="T3" fmla="*/ 0 h 54"/>
              </a:gdLst>
              <a:ahLst/>
              <a:cxnLst>
                <a:cxn ang="0">
                  <a:pos x="T0" y="T1"/>
                </a:cxn>
                <a:cxn ang="0">
                  <a:pos x="T2" y="T3"/>
                </a:cxn>
              </a:cxnLst>
              <a:rect l="0" t="0" r="r" b="b"/>
              <a:pathLst>
                <a:path w="140" h="54">
                  <a:moveTo>
                    <a:pt x="140" y="54"/>
                  </a:moveTo>
                  <a:cubicBezTo>
                    <a:pt x="95" y="34"/>
                    <a:pt x="48" y="16"/>
                    <a:pt x="0" y="0"/>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1" name="Freeform 13">
              <a:extLst>
                <a:ext uri="{FF2B5EF4-FFF2-40B4-BE49-F238E27FC236}">
                  <a16:creationId xmlns:a16="http://schemas.microsoft.com/office/drawing/2014/main" id="{DEF715FE-2D51-4CC6-AD82-306DA627C3B1}"/>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641013" y="5408613"/>
              <a:ext cx="1525588" cy="1435100"/>
            </a:xfrm>
            <a:custGeom>
              <a:avLst/>
              <a:gdLst>
                <a:gd name="T0" fmla="*/ 0 w 321"/>
                <a:gd name="T1" fmla="*/ 302 h 302"/>
                <a:gd name="T2" fmla="*/ 321 w 321"/>
                <a:gd name="T3" fmla="*/ 0 h 302"/>
              </a:gdLst>
              <a:ahLst/>
              <a:cxnLst>
                <a:cxn ang="0">
                  <a:pos x="T0" y="T1"/>
                </a:cxn>
                <a:cxn ang="0">
                  <a:pos x="T2" y="T3"/>
                </a:cxn>
              </a:cxnLst>
              <a:rect l="0" t="0" r="r" b="b"/>
              <a:pathLst>
                <a:path w="321" h="302">
                  <a:moveTo>
                    <a:pt x="0" y="302"/>
                  </a:moveTo>
                  <a:cubicBezTo>
                    <a:pt x="114" y="210"/>
                    <a:pt x="223" y="109"/>
                    <a:pt x="321" y="0"/>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2" name="Freeform 14">
              <a:extLst>
                <a:ext uri="{FF2B5EF4-FFF2-40B4-BE49-F238E27FC236}">
                  <a16:creationId xmlns:a16="http://schemas.microsoft.com/office/drawing/2014/main" id="{60E354CF-EF82-4609-8F48-2EFB01C27966}"/>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01713" y="0"/>
              <a:ext cx="3244850" cy="6843713"/>
            </a:xfrm>
            <a:custGeom>
              <a:avLst/>
              <a:gdLst>
                <a:gd name="T0" fmla="*/ 683 w 683"/>
                <a:gd name="T1" fmla="*/ 0 h 1440"/>
                <a:gd name="T2" fmla="*/ 355 w 683"/>
                <a:gd name="T3" fmla="*/ 1440 h 1440"/>
              </a:gdLst>
              <a:ahLst/>
              <a:cxnLst>
                <a:cxn ang="0">
                  <a:pos x="T0" y="T1"/>
                </a:cxn>
                <a:cxn ang="0">
                  <a:pos x="T2" y="T3"/>
                </a:cxn>
              </a:cxnLst>
              <a:rect l="0" t="0" r="r" b="b"/>
              <a:pathLst>
                <a:path w="683" h="1440">
                  <a:moveTo>
                    <a:pt x="683" y="0"/>
                  </a:moveTo>
                  <a:cubicBezTo>
                    <a:pt x="258" y="256"/>
                    <a:pt x="0" y="1041"/>
                    <a:pt x="355" y="1440"/>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3" name="Freeform 15">
              <a:extLst>
                <a:ext uri="{FF2B5EF4-FFF2-40B4-BE49-F238E27FC236}">
                  <a16:creationId xmlns:a16="http://schemas.microsoft.com/office/drawing/2014/main" id="{FB9D2ACB-DE65-4053-BB6A-2DD575E12054}"/>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802938" y="5518150"/>
              <a:ext cx="1363663" cy="1325563"/>
            </a:xfrm>
            <a:custGeom>
              <a:avLst/>
              <a:gdLst>
                <a:gd name="T0" fmla="*/ 0 w 287"/>
                <a:gd name="T1" fmla="*/ 279 h 279"/>
                <a:gd name="T2" fmla="*/ 287 w 287"/>
                <a:gd name="T3" fmla="*/ 0 h 279"/>
              </a:gdLst>
              <a:ahLst/>
              <a:cxnLst>
                <a:cxn ang="0">
                  <a:pos x="T0" y="T1"/>
                </a:cxn>
                <a:cxn ang="0">
                  <a:pos x="T2" y="T3"/>
                </a:cxn>
              </a:cxnLst>
              <a:rect l="0" t="0" r="r" b="b"/>
              <a:pathLst>
                <a:path w="287" h="279">
                  <a:moveTo>
                    <a:pt x="0" y="279"/>
                  </a:moveTo>
                  <a:cubicBezTo>
                    <a:pt x="101" y="193"/>
                    <a:pt x="198" y="100"/>
                    <a:pt x="287" y="0"/>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4" name="Freeform 16">
              <a:extLst>
                <a:ext uri="{FF2B5EF4-FFF2-40B4-BE49-F238E27FC236}">
                  <a16:creationId xmlns:a16="http://schemas.microsoft.com/office/drawing/2014/main" id="{275F112D-24B3-48F4-B2DB-FAB9E57C7AD3}"/>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889000" y="0"/>
              <a:ext cx="3230563" cy="6843713"/>
            </a:xfrm>
            <a:custGeom>
              <a:avLst/>
              <a:gdLst>
                <a:gd name="T0" fmla="*/ 680 w 680"/>
                <a:gd name="T1" fmla="*/ 0 h 1440"/>
                <a:gd name="T2" fmla="*/ 337 w 680"/>
                <a:gd name="T3" fmla="*/ 1440 h 1440"/>
              </a:gdLst>
              <a:ahLst/>
              <a:cxnLst>
                <a:cxn ang="0">
                  <a:pos x="T0" y="T1"/>
                </a:cxn>
                <a:cxn ang="0">
                  <a:pos x="T2" y="T3"/>
                </a:cxn>
              </a:cxnLst>
              <a:rect l="0" t="0" r="r" b="b"/>
              <a:pathLst>
                <a:path w="680" h="1440">
                  <a:moveTo>
                    <a:pt x="680" y="0"/>
                  </a:moveTo>
                  <a:cubicBezTo>
                    <a:pt x="257" y="265"/>
                    <a:pt x="0" y="1026"/>
                    <a:pt x="337" y="1440"/>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5" name="Freeform 17">
              <a:extLst>
                <a:ext uri="{FF2B5EF4-FFF2-40B4-BE49-F238E27FC236}">
                  <a16:creationId xmlns:a16="http://schemas.microsoft.com/office/drawing/2014/main" id="{4224785A-F9F5-4670-880A-D7C6FBAB9AF2}"/>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979150" y="5694363"/>
              <a:ext cx="1187450" cy="1149350"/>
            </a:xfrm>
            <a:custGeom>
              <a:avLst/>
              <a:gdLst>
                <a:gd name="T0" fmla="*/ 0 w 250"/>
                <a:gd name="T1" fmla="*/ 242 h 242"/>
                <a:gd name="T2" fmla="*/ 250 w 250"/>
                <a:gd name="T3" fmla="*/ 0 h 242"/>
              </a:gdLst>
              <a:ahLst/>
              <a:cxnLst>
                <a:cxn ang="0">
                  <a:pos x="T0" y="T1"/>
                </a:cxn>
                <a:cxn ang="0">
                  <a:pos x="T2" y="T3"/>
                </a:cxn>
              </a:cxnLst>
              <a:rect l="0" t="0" r="r" b="b"/>
              <a:pathLst>
                <a:path w="250" h="242">
                  <a:moveTo>
                    <a:pt x="0" y="242"/>
                  </a:moveTo>
                  <a:cubicBezTo>
                    <a:pt x="88" y="166"/>
                    <a:pt x="172" y="85"/>
                    <a:pt x="250" y="0"/>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6" name="Freeform 18">
              <a:extLst>
                <a:ext uri="{FF2B5EF4-FFF2-40B4-BE49-F238E27FC236}">
                  <a16:creationId xmlns:a16="http://schemas.microsoft.com/office/drawing/2014/main" id="{6767A8E2-1B21-4162-ACFD-4B70C1403266}"/>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484188" y="0"/>
              <a:ext cx="3421063" cy="6843713"/>
            </a:xfrm>
            <a:custGeom>
              <a:avLst/>
              <a:gdLst>
                <a:gd name="T0" fmla="*/ 720 w 720"/>
                <a:gd name="T1" fmla="*/ 0 h 1440"/>
                <a:gd name="T2" fmla="*/ 362 w 720"/>
                <a:gd name="T3" fmla="*/ 1440 h 1440"/>
              </a:gdLst>
              <a:ahLst/>
              <a:cxnLst>
                <a:cxn ang="0">
                  <a:pos x="T0" y="T1"/>
                </a:cxn>
                <a:cxn ang="0">
                  <a:pos x="T2" y="T3"/>
                </a:cxn>
              </a:cxnLst>
              <a:rect l="0" t="0" r="r" b="b"/>
              <a:pathLst>
                <a:path w="720" h="1440">
                  <a:moveTo>
                    <a:pt x="720" y="0"/>
                  </a:moveTo>
                  <a:cubicBezTo>
                    <a:pt x="316" y="282"/>
                    <a:pt x="0" y="1018"/>
                    <a:pt x="362" y="1440"/>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7" name="Freeform 19">
              <a:extLst>
                <a:ext uri="{FF2B5EF4-FFF2-40B4-BE49-F238E27FC236}">
                  <a16:creationId xmlns:a16="http://schemas.microsoft.com/office/drawing/2014/main" id="{260829BA-C3E3-4388-B253-321C7F999AEC}"/>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1287125" y="6049963"/>
              <a:ext cx="879475" cy="793750"/>
            </a:xfrm>
            <a:custGeom>
              <a:avLst/>
              <a:gdLst>
                <a:gd name="T0" fmla="*/ 0 w 185"/>
                <a:gd name="T1" fmla="*/ 167 h 167"/>
                <a:gd name="T2" fmla="*/ 185 w 185"/>
                <a:gd name="T3" fmla="*/ 0 h 167"/>
              </a:gdLst>
              <a:ahLst/>
              <a:cxnLst>
                <a:cxn ang="0">
                  <a:pos x="T0" y="T1"/>
                </a:cxn>
                <a:cxn ang="0">
                  <a:pos x="T2" y="T3"/>
                </a:cxn>
              </a:cxnLst>
              <a:rect l="0" t="0" r="r" b="b"/>
              <a:pathLst>
                <a:path w="185" h="167">
                  <a:moveTo>
                    <a:pt x="0" y="167"/>
                  </a:moveTo>
                  <a:cubicBezTo>
                    <a:pt x="63" y="114"/>
                    <a:pt x="125" y="58"/>
                    <a:pt x="185" y="0"/>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8" name="Freeform 20">
              <a:extLst>
                <a:ext uri="{FF2B5EF4-FFF2-40B4-BE49-F238E27FC236}">
                  <a16:creationId xmlns:a16="http://schemas.microsoft.com/office/drawing/2014/main" id="{7F195E9B-F7B2-48EE-ADF4-0FCA5767B0C5}"/>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598488" y="0"/>
              <a:ext cx="2717800" cy="6843713"/>
            </a:xfrm>
            <a:custGeom>
              <a:avLst/>
              <a:gdLst>
                <a:gd name="T0" fmla="*/ 572 w 572"/>
                <a:gd name="T1" fmla="*/ 0 h 1440"/>
                <a:gd name="T2" fmla="*/ 164 w 572"/>
                <a:gd name="T3" fmla="*/ 1440 h 1440"/>
              </a:gdLst>
              <a:ahLst/>
              <a:cxnLst>
                <a:cxn ang="0">
                  <a:pos x="T0" y="T1"/>
                </a:cxn>
                <a:cxn ang="0">
                  <a:pos x="T2" y="T3"/>
                </a:cxn>
              </a:cxnLst>
              <a:rect l="0" t="0" r="r" b="b"/>
              <a:pathLst>
                <a:path w="572" h="1440">
                  <a:moveTo>
                    <a:pt x="572" y="0"/>
                  </a:moveTo>
                  <a:cubicBezTo>
                    <a:pt x="213" y="320"/>
                    <a:pt x="0" y="979"/>
                    <a:pt x="164" y="1440"/>
                  </a:cubicBezTo>
                </a:path>
              </a:pathLst>
            </a:custGeom>
            <a:noFill/>
            <a:ln w="12700" cap="flat">
              <a:solidFill>
                <a:schemeClr val="tx1">
                  <a:alpha val="15000"/>
                </a:schemeClr>
              </a:solidFill>
              <a:prstDash val="dashDot"/>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9" name="Freeform 21">
              <a:extLst>
                <a:ext uri="{FF2B5EF4-FFF2-40B4-BE49-F238E27FC236}">
                  <a16:creationId xmlns:a16="http://schemas.microsoft.com/office/drawing/2014/main" id="{BD0E493A-B71F-4BD3-B6BC-84DC52C14C2C}"/>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261938" y="0"/>
              <a:ext cx="2944813" cy="6843713"/>
            </a:xfrm>
            <a:custGeom>
              <a:avLst/>
              <a:gdLst>
                <a:gd name="T0" fmla="*/ 620 w 620"/>
                <a:gd name="T1" fmla="*/ 0 h 1440"/>
                <a:gd name="T2" fmla="*/ 186 w 620"/>
                <a:gd name="T3" fmla="*/ 1440 h 1440"/>
              </a:gdLst>
              <a:ahLst/>
              <a:cxnLst>
                <a:cxn ang="0">
                  <a:pos x="T0" y="T1"/>
                </a:cxn>
                <a:cxn ang="0">
                  <a:pos x="T2" y="T3"/>
                </a:cxn>
              </a:cxnLst>
              <a:rect l="0" t="0" r="r" b="b"/>
              <a:pathLst>
                <a:path w="620" h="1440">
                  <a:moveTo>
                    <a:pt x="620" y="0"/>
                  </a:moveTo>
                  <a:cubicBezTo>
                    <a:pt x="248" y="325"/>
                    <a:pt x="0" y="960"/>
                    <a:pt x="186" y="1440"/>
                  </a:cubicBezTo>
                </a:path>
              </a:pathLst>
            </a:custGeom>
            <a:noFill/>
            <a:ln w="9525" cap="flat">
              <a:solidFill>
                <a:schemeClr val="tx1">
                  <a:alpha val="15000"/>
                </a:schemeClr>
              </a:solidFill>
              <a:prstDash val="lgDash"/>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0" name="Freeform 22">
              <a:extLst>
                <a:ext uri="{FF2B5EF4-FFF2-40B4-BE49-F238E27FC236}">
                  <a16:creationId xmlns:a16="http://schemas.microsoft.com/office/drawing/2014/main" id="{C82D4841-AB36-409F-AD31-FF0FE10B4471}"/>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417513" y="0"/>
              <a:ext cx="2403475" cy="6843713"/>
            </a:xfrm>
            <a:custGeom>
              <a:avLst/>
              <a:gdLst>
                <a:gd name="T0" fmla="*/ 506 w 506"/>
                <a:gd name="T1" fmla="*/ 0 h 1440"/>
                <a:gd name="T2" fmla="*/ 171 w 506"/>
                <a:gd name="T3" fmla="*/ 1440 h 1440"/>
              </a:gdLst>
              <a:ahLst/>
              <a:cxnLst>
                <a:cxn ang="0">
                  <a:pos x="T0" y="T1"/>
                </a:cxn>
                <a:cxn ang="0">
                  <a:pos x="T2" y="T3"/>
                </a:cxn>
              </a:cxnLst>
              <a:rect l="0" t="0" r="r" b="b"/>
              <a:pathLst>
                <a:path w="506" h="1440">
                  <a:moveTo>
                    <a:pt x="506" y="0"/>
                  </a:moveTo>
                  <a:cubicBezTo>
                    <a:pt x="109" y="356"/>
                    <a:pt x="0" y="943"/>
                    <a:pt x="171" y="1440"/>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1" name="Freeform 23">
              <a:extLst>
                <a:ext uri="{FF2B5EF4-FFF2-40B4-BE49-F238E27FC236}">
                  <a16:creationId xmlns:a16="http://schemas.microsoft.com/office/drawing/2014/main" id="{A025D47F-C545-4969-97D8-A41AE0B2E391}"/>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4288" y="9525"/>
              <a:ext cx="1771650" cy="3198813"/>
            </a:xfrm>
            <a:custGeom>
              <a:avLst/>
              <a:gdLst>
                <a:gd name="T0" fmla="*/ 373 w 373"/>
                <a:gd name="T1" fmla="*/ 0 h 673"/>
                <a:gd name="T2" fmla="*/ 0 w 373"/>
                <a:gd name="T3" fmla="*/ 673 h 673"/>
              </a:gdLst>
              <a:ahLst/>
              <a:cxnLst>
                <a:cxn ang="0">
                  <a:pos x="T0" y="T1"/>
                </a:cxn>
                <a:cxn ang="0">
                  <a:pos x="T2" y="T3"/>
                </a:cxn>
              </a:cxnLst>
              <a:rect l="0" t="0" r="r" b="b"/>
              <a:pathLst>
                <a:path w="373" h="673">
                  <a:moveTo>
                    <a:pt x="373" y="0"/>
                  </a:moveTo>
                  <a:cubicBezTo>
                    <a:pt x="175" y="183"/>
                    <a:pt x="51" y="409"/>
                    <a:pt x="0" y="673"/>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2" name="Freeform 24">
              <a:extLst>
                <a:ext uri="{FF2B5EF4-FFF2-40B4-BE49-F238E27FC236}">
                  <a16:creationId xmlns:a16="http://schemas.microsoft.com/office/drawing/2014/main" id="{CB1A3BE3-B4BA-4266-A08A-DC26E7CA6B6D}"/>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4763" y="6016625"/>
              <a:ext cx="214313" cy="827088"/>
            </a:xfrm>
            <a:custGeom>
              <a:avLst/>
              <a:gdLst>
                <a:gd name="T0" fmla="*/ 0 w 45"/>
                <a:gd name="T1" fmla="*/ 0 h 174"/>
                <a:gd name="T2" fmla="*/ 45 w 45"/>
                <a:gd name="T3" fmla="*/ 174 h 174"/>
              </a:gdLst>
              <a:ahLst/>
              <a:cxnLst>
                <a:cxn ang="0">
                  <a:pos x="T0" y="T1"/>
                </a:cxn>
                <a:cxn ang="0">
                  <a:pos x="T2" y="T3"/>
                </a:cxn>
              </a:cxnLst>
              <a:rect l="0" t="0" r="r" b="b"/>
              <a:pathLst>
                <a:path w="45" h="174">
                  <a:moveTo>
                    <a:pt x="0" y="0"/>
                  </a:moveTo>
                  <a:cubicBezTo>
                    <a:pt x="11" y="59"/>
                    <a:pt x="26" y="118"/>
                    <a:pt x="45" y="174"/>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3" name="Freeform 25">
              <a:extLst>
                <a:ext uri="{FF2B5EF4-FFF2-40B4-BE49-F238E27FC236}">
                  <a16:creationId xmlns:a16="http://schemas.microsoft.com/office/drawing/2014/main" id="{CC5D0E10-479B-45F0-9A6D-F38F3240A66E}"/>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4288" y="0"/>
              <a:ext cx="1562100" cy="2228850"/>
            </a:xfrm>
            <a:custGeom>
              <a:avLst/>
              <a:gdLst>
                <a:gd name="T0" fmla="*/ 329 w 329"/>
                <a:gd name="T1" fmla="*/ 0 h 469"/>
                <a:gd name="T2" fmla="*/ 0 w 329"/>
                <a:gd name="T3" fmla="*/ 469 h 469"/>
              </a:gdLst>
              <a:ahLst/>
              <a:cxnLst>
                <a:cxn ang="0">
                  <a:pos x="T0" y="T1"/>
                </a:cxn>
                <a:cxn ang="0">
                  <a:pos x="T2" y="T3"/>
                </a:cxn>
              </a:cxnLst>
              <a:rect l="0" t="0" r="r" b="b"/>
              <a:pathLst>
                <a:path w="329" h="469">
                  <a:moveTo>
                    <a:pt x="329" y="0"/>
                  </a:moveTo>
                  <a:cubicBezTo>
                    <a:pt x="189" y="133"/>
                    <a:pt x="69" y="288"/>
                    <a:pt x="0" y="469"/>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grpSp>
      <p:sp>
        <p:nvSpPr>
          <p:cNvPr id="2" name="Title 1">
            <a:extLst>
              <a:ext uri="{FF2B5EF4-FFF2-40B4-BE49-F238E27FC236}">
                <a16:creationId xmlns:a16="http://schemas.microsoft.com/office/drawing/2014/main" id="{997E0C2D-175C-7D41-9785-23698186AB03}"/>
              </a:ext>
            </a:extLst>
          </p:cNvPr>
          <p:cNvSpPr>
            <a:spLocks noGrp="1"/>
          </p:cNvSpPr>
          <p:nvPr>
            <p:ph type="title"/>
          </p:nvPr>
        </p:nvSpPr>
        <p:spPr>
          <a:xfrm>
            <a:off x="7801092" y="2349925"/>
            <a:ext cx="3498979" cy="2456442"/>
          </a:xfrm>
        </p:spPr>
        <p:txBody>
          <a:bodyPr>
            <a:normAutofit/>
          </a:bodyPr>
          <a:lstStyle/>
          <a:p>
            <a:r>
              <a:rPr lang="en-US">
                <a:solidFill>
                  <a:schemeClr val="tx1"/>
                </a:solidFill>
              </a:rPr>
              <a:t>Topics that have Pen Holders</a:t>
            </a:r>
          </a:p>
        </p:txBody>
      </p:sp>
      <p:graphicFrame>
        <p:nvGraphicFramePr>
          <p:cNvPr id="5" name="Content Placeholder 2">
            <a:extLst>
              <a:ext uri="{FF2B5EF4-FFF2-40B4-BE49-F238E27FC236}">
                <a16:creationId xmlns:a16="http://schemas.microsoft.com/office/drawing/2014/main" id="{00BAD135-C0CC-42EB-8599-09A090C78901}"/>
              </a:ext>
            </a:extLst>
          </p:cNvPr>
          <p:cNvGraphicFramePr>
            <a:graphicFrameLocks noGrp="1"/>
          </p:cNvGraphicFramePr>
          <p:nvPr>
            <p:ph idx="1"/>
            <p:extLst>
              <p:ext uri="{D42A27DB-BD31-4B8C-83A1-F6EECF244321}">
                <p14:modId xmlns:p14="http://schemas.microsoft.com/office/powerpoint/2010/main" val="597857490"/>
              </p:ext>
            </p:extLst>
          </p:nvPr>
        </p:nvGraphicFramePr>
        <p:xfrm>
          <a:off x="804672" y="798444"/>
          <a:ext cx="6007290" cy="525761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4225731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982413CC-69E6-4BDA-A88D-E4EF8F95B27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2" name="Group 11">
            <a:extLst>
              <a:ext uri="{FF2B5EF4-FFF2-40B4-BE49-F238E27FC236}">
                <a16:creationId xmlns:a16="http://schemas.microsoft.com/office/drawing/2014/main" id="{4F1F7357-8633-4CE7-BF80-475EE8A2FAE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7513" y="0"/>
            <a:ext cx="12584114" cy="6853238"/>
            <a:chOff x="-417513" y="0"/>
            <a:chExt cx="12584114" cy="6853238"/>
          </a:xfrm>
        </p:grpSpPr>
        <p:sp>
          <p:nvSpPr>
            <p:cNvPr id="13" name="Freeform 5">
              <a:extLst>
                <a:ext uri="{FF2B5EF4-FFF2-40B4-BE49-F238E27FC236}">
                  <a16:creationId xmlns:a16="http://schemas.microsoft.com/office/drawing/2014/main" id="{E402FE4E-C12D-497C-AF81-F08E4E02B457}"/>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306513" y="0"/>
              <a:ext cx="3862388" cy="6843713"/>
            </a:xfrm>
            <a:custGeom>
              <a:avLst/>
              <a:gdLst>
                <a:gd name="T0" fmla="*/ 813 w 813"/>
                <a:gd name="T1" fmla="*/ 0 h 1440"/>
                <a:gd name="T2" fmla="*/ 435 w 813"/>
                <a:gd name="T3" fmla="*/ 1440 h 1440"/>
              </a:gdLst>
              <a:ahLst/>
              <a:cxnLst>
                <a:cxn ang="0">
                  <a:pos x="T0" y="T1"/>
                </a:cxn>
                <a:cxn ang="0">
                  <a:pos x="T2" y="T3"/>
                </a:cxn>
              </a:cxnLst>
              <a:rect l="0" t="0" r="r" b="b"/>
              <a:pathLst>
                <a:path w="813" h="1440">
                  <a:moveTo>
                    <a:pt x="813" y="0"/>
                  </a:moveTo>
                  <a:cubicBezTo>
                    <a:pt x="331" y="221"/>
                    <a:pt x="0" y="1039"/>
                    <a:pt x="435" y="1440"/>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4" name="Freeform 6">
              <a:extLst>
                <a:ext uri="{FF2B5EF4-FFF2-40B4-BE49-F238E27FC236}">
                  <a16:creationId xmlns:a16="http://schemas.microsoft.com/office/drawing/2014/main" id="{59247B10-170D-4E62-849A-38FCB43C6AF9}"/>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626725" y="9525"/>
              <a:ext cx="1539875" cy="555625"/>
            </a:xfrm>
            <a:custGeom>
              <a:avLst/>
              <a:gdLst>
                <a:gd name="T0" fmla="*/ 324 w 324"/>
                <a:gd name="T1" fmla="*/ 117 h 117"/>
                <a:gd name="T2" fmla="*/ 0 w 324"/>
                <a:gd name="T3" fmla="*/ 0 h 117"/>
              </a:gdLst>
              <a:ahLst/>
              <a:cxnLst>
                <a:cxn ang="0">
                  <a:pos x="T0" y="T1"/>
                </a:cxn>
                <a:cxn ang="0">
                  <a:pos x="T2" y="T3"/>
                </a:cxn>
              </a:cxnLst>
              <a:rect l="0" t="0" r="r" b="b"/>
              <a:pathLst>
                <a:path w="324" h="117">
                  <a:moveTo>
                    <a:pt x="324" y="117"/>
                  </a:moveTo>
                  <a:cubicBezTo>
                    <a:pt x="223" y="64"/>
                    <a:pt x="107" y="28"/>
                    <a:pt x="0" y="0"/>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5" name="Freeform 7">
              <a:extLst>
                <a:ext uri="{FF2B5EF4-FFF2-40B4-BE49-F238E27FC236}">
                  <a16:creationId xmlns:a16="http://schemas.microsoft.com/office/drawing/2014/main" id="{89A587A7-1BEF-45AA-9EFC-6558A8749CE3}"/>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247313" y="5013325"/>
              <a:ext cx="1919288" cy="1830388"/>
            </a:xfrm>
            <a:custGeom>
              <a:avLst/>
              <a:gdLst>
                <a:gd name="T0" fmla="*/ 0 w 404"/>
                <a:gd name="T1" fmla="*/ 385 h 385"/>
                <a:gd name="T2" fmla="*/ 404 w 404"/>
                <a:gd name="T3" fmla="*/ 0 h 385"/>
              </a:gdLst>
              <a:ahLst/>
              <a:cxnLst>
                <a:cxn ang="0">
                  <a:pos x="T0" y="T1"/>
                </a:cxn>
                <a:cxn ang="0">
                  <a:pos x="T2" y="T3"/>
                </a:cxn>
              </a:cxnLst>
              <a:rect l="0" t="0" r="r" b="b"/>
              <a:pathLst>
                <a:path w="404" h="385">
                  <a:moveTo>
                    <a:pt x="0" y="385"/>
                  </a:moveTo>
                  <a:cubicBezTo>
                    <a:pt x="146" y="272"/>
                    <a:pt x="285" y="142"/>
                    <a:pt x="404" y="0"/>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6" name="Freeform 8">
              <a:extLst>
                <a:ext uri="{FF2B5EF4-FFF2-40B4-BE49-F238E27FC236}">
                  <a16:creationId xmlns:a16="http://schemas.microsoft.com/office/drawing/2014/main" id="{AC25B5A1-6EF7-44EC-A2F0-1EDC96A79B07}"/>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120775" y="0"/>
              <a:ext cx="3676650" cy="6843713"/>
            </a:xfrm>
            <a:custGeom>
              <a:avLst/>
              <a:gdLst>
                <a:gd name="T0" fmla="*/ 774 w 774"/>
                <a:gd name="T1" fmla="*/ 0 h 1440"/>
                <a:gd name="T2" fmla="*/ 411 w 774"/>
                <a:gd name="T3" fmla="*/ 1440 h 1440"/>
              </a:gdLst>
              <a:ahLst/>
              <a:cxnLst>
                <a:cxn ang="0">
                  <a:pos x="T0" y="T1"/>
                </a:cxn>
                <a:cxn ang="0">
                  <a:pos x="T2" y="T3"/>
                </a:cxn>
              </a:cxnLst>
              <a:rect l="0" t="0" r="r" b="b"/>
              <a:pathLst>
                <a:path w="774" h="1440">
                  <a:moveTo>
                    <a:pt x="774" y="0"/>
                  </a:moveTo>
                  <a:cubicBezTo>
                    <a:pt x="312" y="240"/>
                    <a:pt x="0" y="1034"/>
                    <a:pt x="411" y="1440"/>
                  </a:cubicBezTo>
                </a:path>
              </a:pathLst>
            </a:custGeom>
            <a:noFill/>
            <a:ln w="9525" cap="flat">
              <a:solidFill>
                <a:schemeClr val="tx1">
                  <a:alpha val="1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7" name="Freeform 9">
              <a:extLst>
                <a:ext uri="{FF2B5EF4-FFF2-40B4-BE49-F238E27FC236}">
                  <a16:creationId xmlns:a16="http://schemas.microsoft.com/office/drawing/2014/main" id="{80B8582C-7E17-4115-9FF1-979C8405CB5E}"/>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1202988" y="9525"/>
              <a:ext cx="963613" cy="366713"/>
            </a:xfrm>
            <a:custGeom>
              <a:avLst/>
              <a:gdLst>
                <a:gd name="T0" fmla="*/ 203 w 203"/>
                <a:gd name="T1" fmla="*/ 77 h 77"/>
                <a:gd name="T2" fmla="*/ 0 w 203"/>
                <a:gd name="T3" fmla="*/ 0 h 77"/>
              </a:gdLst>
              <a:ahLst/>
              <a:cxnLst>
                <a:cxn ang="0">
                  <a:pos x="T0" y="T1"/>
                </a:cxn>
                <a:cxn ang="0">
                  <a:pos x="T2" y="T3"/>
                </a:cxn>
              </a:cxnLst>
              <a:rect l="0" t="0" r="r" b="b"/>
              <a:pathLst>
                <a:path w="203" h="77">
                  <a:moveTo>
                    <a:pt x="203" y="77"/>
                  </a:moveTo>
                  <a:cubicBezTo>
                    <a:pt x="138" y="46"/>
                    <a:pt x="68" y="21"/>
                    <a:pt x="0" y="0"/>
                  </a:cubicBezTo>
                </a:path>
              </a:pathLst>
            </a:custGeom>
            <a:noFill/>
            <a:ln w="9525" cap="flat">
              <a:solidFill>
                <a:schemeClr val="tx1">
                  <a:alpha val="1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8" name="Freeform 10">
              <a:extLst>
                <a:ext uri="{FF2B5EF4-FFF2-40B4-BE49-F238E27FC236}">
                  <a16:creationId xmlns:a16="http://schemas.microsoft.com/office/drawing/2014/main" id="{F6C4AB66-7A18-4E51-935B-237F4CA82720}"/>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494963" y="5275263"/>
              <a:ext cx="1666875" cy="1577975"/>
            </a:xfrm>
            <a:custGeom>
              <a:avLst/>
              <a:gdLst>
                <a:gd name="T0" fmla="*/ 0 w 351"/>
                <a:gd name="T1" fmla="*/ 332 h 332"/>
                <a:gd name="T2" fmla="*/ 351 w 351"/>
                <a:gd name="T3" fmla="*/ 0 h 332"/>
              </a:gdLst>
              <a:ahLst/>
              <a:cxnLst>
                <a:cxn ang="0">
                  <a:pos x="T0" y="T1"/>
                </a:cxn>
                <a:cxn ang="0">
                  <a:pos x="T2" y="T3"/>
                </a:cxn>
              </a:cxnLst>
              <a:rect l="0" t="0" r="r" b="b"/>
              <a:pathLst>
                <a:path w="351" h="332">
                  <a:moveTo>
                    <a:pt x="0" y="332"/>
                  </a:moveTo>
                  <a:cubicBezTo>
                    <a:pt x="125" y="232"/>
                    <a:pt x="245" y="121"/>
                    <a:pt x="351" y="0"/>
                  </a:cubicBezTo>
                </a:path>
              </a:pathLst>
            </a:custGeom>
            <a:noFill/>
            <a:ln w="9525" cap="flat">
              <a:solidFill>
                <a:schemeClr val="tx1">
                  <a:alpha val="1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9" name="Freeform 11">
              <a:extLst>
                <a:ext uri="{FF2B5EF4-FFF2-40B4-BE49-F238E27FC236}">
                  <a16:creationId xmlns:a16="http://schemas.microsoft.com/office/drawing/2014/main" id="{CDF12911-A240-4580-8788-0C49DB1FEDBF}"/>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01713" y="0"/>
              <a:ext cx="3621088" cy="6843713"/>
            </a:xfrm>
            <a:custGeom>
              <a:avLst/>
              <a:gdLst>
                <a:gd name="T0" fmla="*/ 762 w 762"/>
                <a:gd name="T1" fmla="*/ 0 h 1440"/>
                <a:gd name="T2" fmla="*/ 403 w 762"/>
                <a:gd name="T3" fmla="*/ 1440 h 1440"/>
              </a:gdLst>
              <a:ahLst/>
              <a:cxnLst>
                <a:cxn ang="0">
                  <a:pos x="T0" y="T1"/>
                </a:cxn>
                <a:cxn ang="0">
                  <a:pos x="T2" y="T3"/>
                </a:cxn>
              </a:cxnLst>
              <a:rect l="0" t="0" r="r" b="b"/>
              <a:pathLst>
                <a:path w="762" h="1440">
                  <a:moveTo>
                    <a:pt x="762" y="0"/>
                  </a:moveTo>
                  <a:cubicBezTo>
                    <a:pt x="308" y="245"/>
                    <a:pt x="0" y="1033"/>
                    <a:pt x="403" y="1440"/>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0" name="Freeform 12">
              <a:extLst>
                <a:ext uri="{FF2B5EF4-FFF2-40B4-BE49-F238E27FC236}">
                  <a16:creationId xmlns:a16="http://schemas.microsoft.com/office/drawing/2014/main" id="{EAE0F5DE-442D-4F6C-B02C-2568ED195858}"/>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1501438" y="9525"/>
              <a:ext cx="665163" cy="257175"/>
            </a:xfrm>
            <a:custGeom>
              <a:avLst/>
              <a:gdLst>
                <a:gd name="T0" fmla="*/ 140 w 140"/>
                <a:gd name="T1" fmla="*/ 54 h 54"/>
                <a:gd name="T2" fmla="*/ 0 w 140"/>
                <a:gd name="T3" fmla="*/ 0 h 54"/>
              </a:gdLst>
              <a:ahLst/>
              <a:cxnLst>
                <a:cxn ang="0">
                  <a:pos x="T0" y="T1"/>
                </a:cxn>
                <a:cxn ang="0">
                  <a:pos x="T2" y="T3"/>
                </a:cxn>
              </a:cxnLst>
              <a:rect l="0" t="0" r="r" b="b"/>
              <a:pathLst>
                <a:path w="140" h="54">
                  <a:moveTo>
                    <a:pt x="140" y="54"/>
                  </a:moveTo>
                  <a:cubicBezTo>
                    <a:pt x="95" y="34"/>
                    <a:pt x="48" y="16"/>
                    <a:pt x="0" y="0"/>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1" name="Freeform 13">
              <a:extLst>
                <a:ext uri="{FF2B5EF4-FFF2-40B4-BE49-F238E27FC236}">
                  <a16:creationId xmlns:a16="http://schemas.microsoft.com/office/drawing/2014/main" id="{4F24A002-AFDE-4034-85BE-CBF005AE9238}"/>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641013" y="5408613"/>
              <a:ext cx="1525588" cy="1435100"/>
            </a:xfrm>
            <a:custGeom>
              <a:avLst/>
              <a:gdLst>
                <a:gd name="T0" fmla="*/ 0 w 321"/>
                <a:gd name="T1" fmla="*/ 302 h 302"/>
                <a:gd name="T2" fmla="*/ 321 w 321"/>
                <a:gd name="T3" fmla="*/ 0 h 302"/>
              </a:gdLst>
              <a:ahLst/>
              <a:cxnLst>
                <a:cxn ang="0">
                  <a:pos x="T0" y="T1"/>
                </a:cxn>
                <a:cxn ang="0">
                  <a:pos x="T2" y="T3"/>
                </a:cxn>
              </a:cxnLst>
              <a:rect l="0" t="0" r="r" b="b"/>
              <a:pathLst>
                <a:path w="321" h="302">
                  <a:moveTo>
                    <a:pt x="0" y="302"/>
                  </a:moveTo>
                  <a:cubicBezTo>
                    <a:pt x="114" y="210"/>
                    <a:pt x="223" y="109"/>
                    <a:pt x="321" y="0"/>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2" name="Freeform 14">
              <a:extLst>
                <a:ext uri="{FF2B5EF4-FFF2-40B4-BE49-F238E27FC236}">
                  <a16:creationId xmlns:a16="http://schemas.microsoft.com/office/drawing/2014/main" id="{36F0721E-B4B0-4A6C-A92C-F8DE92D3AC02}"/>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01713" y="0"/>
              <a:ext cx="3244850" cy="6843713"/>
            </a:xfrm>
            <a:custGeom>
              <a:avLst/>
              <a:gdLst>
                <a:gd name="T0" fmla="*/ 683 w 683"/>
                <a:gd name="T1" fmla="*/ 0 h 1440"/>
                <a:gd name="T2" fmla="*/ 355 w 683"/>
                <a:gd name="T3" fmla="*/ 1440 h 1440"/>
              </a:gdLst>
              <a:ahLst/>
              <a:cxnLst>
                <a:cxn ang="0">
                  <a:pos x="T0" y="T1"/>
                </a:cxn>
                <a:cxn ang="0">
                  <a:pos x="T2" y="T3"/>
                </a:cxn>
              </a:cxnLst>
              <a:rect l="0" t="0" r="r" b="b"/>
              <a:pathLst>
                <a:path w="683" h="1440">
                  <a:moveTo>
                    <a:pt x="683" y="0"/>
                  </a:moveTo>
                  <a:cubicBezTo>
                    <a:pt x="258" y="256"/>
                    <a:pt x="0" y="1041"/>
                    <a:pt x="355" y="1440"/>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3" name="Freeform 15">
              <a:extLst>
                <a:ext uri="{FF2B5EF4-FFF2-40B4-BE49-F238E27FC236}">
                  <a16:creationId xmlns:a16="http://schemas.microsoft.com/office/drawing/2014/main" id="{54D2DC98-69F8-4F2F-9D45-BDFFA5E2BBBB}"/>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802938" y="5518150"/>
              <a:ext cx="1363663" cy="1325563"/>
            </a:xfrm>
            <a:custGeom>
              <a:avLst/>
              <a:gdLst>
                <a:gd name="T0" fmla="*/ 0 w 287"/>
                <a:gd name="T1" fmla="*/ 279 h 279"/>
                <a:gd name="T2" fmla="*/ 287 w 287"/>
                <a:gd name="T3" fmla="*/ 0 h 279"/>
              </a:gdLst>
              <a:ahLst/>
              <a:cxnLst>
                <a:cxn ang="0">
                  <a:pos x="T0" y="T1"/>
                </a:cxn>
                <a:cxn ang="0">
                  <a:pos x="T2" y="T3"/>
                </a:cxn>
              </a:cxnLst>
              <a:rect l="0" t="0" r="r" b="b"/>
              <a:pathLst>
                <a:path w="287" h="279">
                  <a:moveTo>
                    <a:pt x="0" y="279"/>
                  </a:moveTo>
                  <a:cubicBezTo>
                    <a:pt x="101" y="193"/>
                    <a:pt x="198" y="100"/>
                    <a:pt x="287" y="0"/>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4" name="Freeform 16">
              <a:extLst>
                <a:ext uri="{FF2B5EF4-FFF2-40B4-BE49-F238E27FC236}">
                  <a16:creationId xmlns:a16="http://schemas.microsoft.com/office/drawing/2014/main" id="{0A636E33-DC38-40B9-B941-037E5D8603F4}"/>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889000" y="0"/>
              <a:ext cx="3230563" cy="6843713"/>
            </a:xfrm>
            <a:custGeom>
              <a:avLst/>
              <a:gdLst>
                <a:gd name="T0" fmla="*/ 680 w 680"/>
                <a:gd name="T1" fmla="*/ 0 h 1440"/>
                <a:gd name="T2" fmla="*/ 337 w 680"/>
                <a:gd name="T3" fmla="*/ 1440 h 1440"/>
              </a:gdLst>
              <a:ahLst/>
              <a:cxnLst>
                <a:cxn ang="0">
                  <a:pos x="T0" y="T1"/>
                </a:cxn>
                <a:cxn ang="0">
                  <a:pos x="T2" y="T3"/>
                </a:cxn>
              </a:cxnLst>
              <a:rect l="0" t="0" r="r" b="b"/>
              <a:pathLst>
                <a:path w="680" h="1440">
                  <a:moveTo>
                    <a:pt x="680" y="0"/>
                  </a:moveTo>
                  <a:cubicBezTo>
                    <a:pt x="257" y="265"/>
                    <a:pt x="0" y="1026"/>
                    <a:pt x="337" y="1440"/>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5" name="Freeform 17">
              <a:extLst>
                <a:ext uri="{FF2B5EF4-FFF2-40B4-BE49-F238E27FC236}">
                  <a16:creationId xmlns:a16="http://schemas.microsoft.com/office/drawing/2014/main" id="{03D30690-68C2-4AEC-9789-1495D97E194F}"/>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979150" y="5694363"/>
              <a:ext cx="1187450" cy="1149350"/>
            </a:xfrm>
            <a:custGeom>
              <a:avLst/>
              <a:gdLst>
                <a:gd name="T0" fmla="*/ 0 w 250"/>
                <a:gd name="T1" fmla="*/ 242 h 242"/>
                <a:gd name="T2" fmla="*/ 250 w 250"/>
                <a:gd name="T3" fmla="*/ 0 h 242"/>
              </a:gdLst>
              <a:ahLst/>
              <a:cxnLst>
                <a:cxn ang="0">
                  <a:pos x="T0" y="T1"/>
                </a:cxn>
                <a:cxn ang="0">
                  <a:pos x="T2" y="T3"/>
                </a:cxn>
              </a:cxnLst>
              <a:rect l="0" t="0" r="r" b="b"/>
              <a:pathLst>
                <a:path w="250" h="242">
                  <a:moveTo>
                    <a:pt x="0" y="242"/>
                  </a:moveTo>
                  <a:cubicBezTo>
                    <a:pt x="88" y="166"/>
                    <a:pt x="172" y="85"/>
                    <a:pt x="250" y="0"/>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6" name="Freeform 18">
              <a:extLst>
                <a:ext uri="{FF2B5EF4-FFF2-40B4-BE49-F238E27FC236}">
                  <a16:creationId xmlns:a16="http://schemas.microsoft.com/office/drawing/2014/main" id="{1020B1B9-821B-49FB-BDC9-57DA08CBC30A}"/>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484188" y="0"/>
              <a:ext cx="3421063" cy="6843713"/>
            </a:xfrm>
            <a:custGeom>
              <a:avLst/>
              <a:gdLst>
                <a:gd name="T0" fmla="*/ 720 w 720"/>
                <a:gd name="T1" fmla="*/ 0 h 1440"/>
                <a:gd name="T2" fmla="*/ 362 w 720"/>
                <a:gd name="T3" fmla="*/ 1440 h 1440"/>
              </a:gdLst>
              <a:ahLst/>
              <a:cxnLst>
                <a:cxn ang="0">
                  <a:pos x="T0" y="T1"/>
                </a:cxn>
                <a:cxn ang="0">
                  <a:pos x="T2" y="T3"/>
                </a:cxn>
              </a:cxnLst>
              <a:rect l="0" t="0" r="r" b="b"/>
              <a:pathLst>
                <a:path w="720" h="1440">
                  <a:moveTo>
                    <a:pt x="720" y="0"/>
                  </a:moveTo>
                  <a:cubicBezTo>
                    <a:pt x="316" y="282"/>
                    <a:pt x="0" y="1018"/>
                    <a:pt x="362" y="1440"/>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7" name="Freeform 19">
              <a:extLst>
                <a:ext uri="{FF2B5EF4-FFF2-40B4-BE49-F238E27FC236}">
                  <a16:creationId xmlns:a16="http://schemas.microsoft.com/office/drawing/2014/main" id="{720EDCE4-8B18-413F-989E-E79628E5AF1F}"/>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1287125" y="6049963"/>
              <a:ext cx="879475" cy="793750"/>
            </a:xfrm>
            <a:custGeom>
              <a:avLst/>
              <a:gdLst>
                <a:gd name="T0" fmla="*/ 0 w 185"/>
                <a:gd name="T1" fmla="*/ 167 h 167"/>
                <a:gd name="T2" fmla="*/ 185 w 185"/>
                <a:gd name="T3" fmla="*/ 0 h 167"/>
              </a:gdLst>
              <a:ahLst/>
              <a:cxnLst>
                <a:cxn ang="0">
                  <a:pos x="T0" y="T1"/>
                </a:cxn>
                <a:cxn ang="0">
                  <a:pos x="T2" y="T3"/>
                </a:cxn>
              </a:cxnLst>
              <a:rect l="0" t="0" r="r" b="b"/>
              <a:pathLst>
                <a:path w="185" h="167">
                  <a:moveTo>
                    <a:pt x="0" y="167"/>
                  </a:moveTo>
                  <a:cubicBezTo>
                    <a:pt x="63" y="114"/>
                    <a:pt x="125" y="58"/>
                    <a:pt x="185" y="0"/>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8" name="Freeform 20">
              <a:extLst>
                <a:ext uri="{FF2B5EF4-FFF2-40B4-BE49-F238E27FC236}">
                  <a16:creationId xmlns:a16="http://schemas.microsoft.com/office/drawing/2014/main" id="{8563351E-0DDD-4FC8-8D0C-1E446E3C1B52}"/>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598488" y="0"/>
              <a:ext cx="2717800" cy="6843713"/>
            </a:xfrm>
            <a:custGeom>
              <a:avLst/>
              <a:gdLst>
                <a:gd name="T0" fmla="*/ 572 w 572"/>
                <a:gd name="T1" fmla="*/ 0 h 1440"/>
                <a:gd name="T2" fmla="*/ 164 w 572"/>
                <a:gd name="T3" fmla="*/ 1440 h 1440"/>
              </a:gdLst>
              <a:ahLst/>
              <a:cxnLst>
                <a:cxn ang="0">
                  <a:pos x="T0" y="T1"/>
                </a:cxn>
                <a:cxn ang="0">
                  <a:pos x="T2" y="T3"/>
                </a:cxn>
              </a:cxnLst>
              <a:rect l="0" t="0" r="r" b="b"/>
              <a:pathLst>
                <a:path w="572" h="1440">
                  <a:moveTo>
                    <a:pt x="572" y="0"/>
                  </a:moveTo>
                  <a:cubicBezTo>
                    <a:pt x="213" y="320"/>
                    <a:pt x="0" y="979"/>
                    <a:pt x="164" y="1440"/>
                  </a:cubicBezTo>
                </a:path>
              </a:pathLst>
            </a:custGeom>
            <a:noFill/>
            <a:ln w="12700" cap="flat">
              <a:solidFill>
                <a:schemeClr val="tx1">
                  <a:alpha val="15000"/>
                </a:schemeClr>
              </a:solidFill>
              <a:prstDash val="dashDot"/>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9" name="Freeform 21">
              <a:extLst>
                <a:ext uri="{FF2B5EF4-FFF2-40B4-BE49-F238E27FC236}">
                  <a16:creationId xmlns:a16="http://schemas.microsoft.com/office/drawing/2014/main" id="{15E8B705-64E7-4513-B3CB-BF46C35732B0}"/>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261938" y="0"/>
              <a:ext cx="2944813" cy="6843713"/>
            </a:xfrm>
            <a:custGeom>
              <a:avLst/>
              <a:gdLst>
                <a:gd name="T0" fmla="*/ 620 w 620"/>
                <a:gd name="T1" fmla="*/ 0 h 1440"/>
                <a:gd name="T2" fmla="*/ 186 w 620"/>
                <a:gd name="T3" fmla="*/ 1440 h 1440"/>
              </a:gdLst>
              <a:ahLst/>
              <a:cxnLst>
                <a:cxn ang="0">
                  <a:pos x="T0" y="T1"/>
                </a:cxn>
                <a:cxn ang="0">
                  <a:pos x="T2" y="T3"/>
                </a:cxn>
              </a:cxnLst>
              <a:rect l="0" t="0" r="r" b="b"/>
              <a:pathLst>
                <a:path w="620" h="1440">
                  <a:moveTo>
                    <a:pt x="620" y="0"/>
                  </a:moveTo>
                  <a:cubicBezTo>
                    <a:pt x="248" y="325"/>
                    <a:pt x="0" y="960"/>
                    <a:pt x="186" y="1440"/>
                  </a:cubicBezTo>
                </a:path>
              </a:pathLst>
            </a:custGeom>
            <a:noFill/>
            <a:ln w="9525" cap="flat">
              <a:solidFill>
                <a:schemeClr val="tx1">
                  <a:alpha val="15000"/>
                </a:schemeClr>
              </a:solidFill>
              <a:prstDash val="lgDash"/>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0" name="Freeform 22">
              <a:extLst>
                <a:ext uri="{FF2B5EF4-FFF2-40B4-BE49-F238E27FC236}">
                  <a16:creationId xmlns:a16="http://schemas.microsoft.com/office/drawing/2014/main" id="{30DAEE1C-EBB5-47F5-9E76-564FCFDBFC24}"/>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417513" y="0"/>
              <a:ext cx="2403475" cy="6843713"/>
            </a:xfrm>
            <a:custGeom>
              <a:avLst/>
              <a:gdLst>
                <a:gd name="T0" fmla="*/ 506 w 506"/>
                <a:gd name="T1" fmla="*/ 0 h 1440"/>
                <a:gd name="T2" fmla="*/ 171 w 506"/>
                <a:gd name="T3" fmla="*/ 1440 h 1440"/>
              </a:gdLst>
              <a:ahLst/>
              <a:cxnLst>
                <a:cxn ang="0">
                  <a:pos x="T0" y="T1"/>
                </a:cxn>
                <a:cxn ang="0">
                  <a:pos x="T2" y="T3"/>
                </a:cxn>
              </a:cxnLst>
              <a:rect l="0" t="0" r="r" b="b"/>
              <a:pathLst>
                <a:path w="506" h="1440">
                  <a:moveTo>
                    <a:pt x="506" y="0"/>
                  </a:moveTo>
                  <a:cubicBezTo>
                    <a:pt x="109" y="356"/>
                    <a:pt x="0" y="943"/>
                    <a:pt x="171" y="1440"/>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1" name="Freeform 23">
              <a:extLst>
                <a:ext uri="{FF2B5EF4-FFF2-40B4-BE49-F238E27FC236}">
                  <a16:creationId xmlns:a16="http://schemas.microsoft.com/office/drawing/2014/main" id="{EDB255E9-A3E2-4098-99A1-FE38FAD15DA1}"/>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4288" y="9525"/>
              <a:ext cx="1771650" cy="3198813"/>
            </a:xfrm>
            <a:custGeom>
              <a:avLst/>
              <a:gdLst>
                <a:gd name="T0" fmla="*/ 373 w 373"/>
                <a:gd name="T1" fmla="*/ 0 h 673"/>
                <a:gd name="T2" fmla="*/ 0 w 373"/>
                <a:gd name="T3" fmla="*/ 673 h 673"/>
              </a:gdLst>
              <a:ahLst/>
              <a:cxnLst>
                <a:cxn ang="0">
                  <a:pos x="T0" y="T1"/>
                </a:cxn>
                <a:cxn ang="0">
                  <a:pos x="T2" y="T3"/>
                </a:cxn>
              </a:cxnLst>
              <a:rect l="0" t="0" r="r" b="b"/>
              <a:pathLst>
                <a:path w="373" h="673">
                  <a:moveTo>
                    <a:pt x="373" y="0"/>
                  </a:moveTo>
                  <a:cubicBezTo>
                    <a:pt x="175" y="183"/>
                    <a:pt x="51" y="409"/>
                    <a:pt x="0" y="673"/>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2" name="Freeform 24">
              <a:extLst>
                <a:ext uri="{FF2B5EF4-FFF2-40B4-BE49-F238E27FC236}">
                  <a16:creationId xmlns:a16="http://schemas.microsoft.com/office/drawing/2014/main" id="{D2507F2A-27AF-4833-8273-5FC9A9886392}"/>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4763" y="6016625"/>
              <a:ext cx="214313" cy="827088"/>
            </a:xfrm>
            <a:custGeom>
              <a:avLst/>
              <a:gdLst>
                <a:gd name="T0" fmla="*/ 0 w 45"/>
                <a:gd name="T1" fmla="*/ 0 h 174"/>
                <a:gd name="T2" fmla="*/ 45 w 45"/>
                <a:gd name="T3" fmla="*/ 174 h 174"/>
              </a:gdLst>
              <a:ahLst/>
              <a:cxnLst>
                <a:cxn ang="0">
                  <a:pos x="T0" y="T1"/>
                </a:cxn>
                <a:cxn ang="0">
                  <a:pos x="T2" y="T3"/>
                </a:cxn>
              </a:cxnLst>
              <a:rect l="0" t="0" r="r" b="b"/>
              <a:pathLst>
                <a:path w="45" h="174">
                  <a:moveTo>
                    <a:pt x="0" y="0"/>
                  </a:moveTo>
                  <a:cubicBezTo>
                    <a:pt x="11" y="59"/>
                    <a:pt x="26" y="118"/>
                    <a:pt x="45" y="174"/>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3" name="Freeform 25">
              <a:extLst>
                <a:ext uri="{FF2B5EF4-FFF2-40B4-BE49-F238E27FC236}">
                  <a16:creationId xmlns:a16="http://schemas.microsoft.com/office/drawing/2014/main" id="{8DFB8904-0CB8-45AD-ABD2-F7A582365E86}"/>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4288" y="0"/>
              <a:ext cx="1562100" cy="2228850"/>
            </a:xfrm>
            <a:custGeom>
              <a:avLst/>
              <a:gdLst>
                <a:gd name="T0" fmla="*/ 329 w 329"/>
                <a:gd name="T1" fmla="*/ 0 h 469"/>
                <a:gd name="T2" fmla="*/ 0 w 329"/>
                <a:gd name="T3" fmla="*/ 469 h 469"/>
              </a:gdLst>
              <a:ahLst/>
              <a:cxnLst>
                <a:cxn ang="0">
                  <a:pos x="T0" y="T1"/>
                </a:cxn>
                <a:cxn ang="0">
                  <a:pos x="T2" y="T3"/>
                </a:cxn>
              </a:cxnLst>
              <a:rect l="0" t="0" r="r" b="b"/>
              <a:pathLst>
                <a:path w="329" h="469">
                  <a:moveTo>
                    <a:pt x="329" y="0"/>
                  </a:moveTo>
                  <a:cubicBezTo>
                    <a:pt x="189" y="133"/>
                    <a:pt x="69" y="288"/>
                    <a:pt x="0" y="469"/>
                  </a:cubicBezTo>
                </a:path>
              </a:pathLst>
            </a:custGeom>
            <a:noFill/>
            <a:ln w="9525" cap="flat">
              <a:solidFill>
                <a:schemeClr val="tx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grpSp>
      <p:sp>
        <p:nvSpPr>
          <p:cNvPr id="2" name="Title 1">
            <a:extLst>
              <a:ext uri="{FF2B5EF4-FFF2-40B4-BE49-F238E27FC236}">
                <a16:creationId xmlns:a16="http://schemas.microsoft.com/office/drawing/2014/main" id="{2F94CCDC-E810-884F-AFAB-2AAA22C97125}"/>
              </a:ext>
            </a:extLst>
          </p:cNvPr>
          <p:cNvSpPr>
            <a:spLocks noGrp="1"/>
          </p:cNvSpPr>
          <p:nvPr>
            <p:ph type="title"/>
          </p:nvPr>
        </p:nvSpPr>
        <p:spPr>
          <a:xfrm>
            <a:off x="1759287" y="798881"/>
            <a:ext cx="8673427" cy="1048945"/>
          </a:xfrm>
        </p:spPr>
        <p:txBody>
          <a:bodyPr>
            <a:normAutofit/>
          </a:bodyPr>
          <a:lstStyle/>
          <a:p>
            <a:r>
              <a:rPr lang="en-US" dirty="0">
                <a:solidFill>
                  <a:schemeClr val="tx1"/>
                </a:solidFill>
              </a:rPr>
              <a:t>Topics that Still Need Pen Holders</a:t>
            </a:r>
          </a:p>
        </p:txBody>
      </p:sp>
      <p:graphicFrame>
        <p:nvGraphicFramePr>
          <p:cNvPr id="5" name="Content Placeholder 2">
            <a:extLst>
              <a:ext uri="{FF2B5EF4-FFF2-40B4-BE49-F238E27FC236}">
                <a16:creationId xmlns:a16="http://schemas.microsoft.com/office/drawing/2014/main" id="{EC1EE1BC-8F52-45B6-BCEC-9DA29CD14E80}"/>
              </a:ext>
            </a:extLst>
          </p:cNvPr>
          <p:cNvGraphicFramePr>
            <a:graphicFrameLocks noGrp="1"/>
          </p:cNvGraphicFramePr>
          <p:nvPr>
            <p:ph idx="1"/>
            <p:extLst>
              <p:ext uri="{D42A27DB-BD31-4B8C-83A1-F6EECF244321}">
                <p14:modId xmlns:p14="http://schemas.microsoft.com/office/powerpoint/2010/main" val="1430402129"/>
              </p:ext>
            </p:extLst>
          </p:nvPr>
        </p:nvGraphicFramePr>
        <p:xfrm>
          <a:off x="807722" y="1990976"/>
          <a:ext cx="10576558" cy="417546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2135551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0FDA7A-F197-5048-965A-43FA9E025087}"/>
              </a:ext>
            </a:extLst>
          </p:cNvPr>
          <p:cNvSpPr>
            <a:spLocks noGrp="1"/>
          </p:cNvSpPr>
          <p:nvPr>
            <p:ph type="title"/>
          </p:nvPr>
        </p:nvSpPr>
        <p:spPr>
          <a:xfrm>
            <a:off x="888631" y="2349925"/>
            <a:ext cx="3498979" cy="2456442"/>
          </a:xfrm>
        </p:spPr>
        <p:txBody>
          <a:bodyPr>
            <a:normAutofit/>
          </a:bodyPr>
          <a:lstStyle/>
          <a:p>
            <a:r>
              <a:rPr lang="en-US" dirty="0"/>
              <a:t>Undesignated Pen Holders</a:t>
            </a:r>
          </a:p>
        </p:txBody>
      </p:sp>
      <p:graphicFrame>
        <p:nvGraphicFramePr>
          <p:cNvPr id="5" name="Content Placeholder 2">
            <a:extLst>
              <a:ext uri="{FF2B5EF4-FFF2-40B4-BE49-F238E27FC236}">
                <a16:creationId xmlns:a16="http://schemas.microsoft.com/office/drawing/2014/main" id="{204E03FA-E982-4E52-8850-740FC55F7A15}"/>
              </a:ext>
            </a:extLst>
          </p:cNvPr>
          <p:cNvGraphicFramePr>
            <a:graphicFrameLocks noGrp="1"/>
          </p:cNvGraphicFramePr>
          <p:nvPr>
            <p:ph idx="1"/>
            <p:extLst>
              <p:ext uri="{D42A27DB-BD31-4B8C-83A1-F6EECF244321}">
                <p14:modId xmlns:p14="http://schemas.microsoft.com/office/powerpoint/2010/main" val="3640652844"/>
              </p:ext>
            </p:extLst>
          </p:nvPr>
        </p:nvGraphicFramePr>
        <p:xfrm>
          <a:off x="5574890" y="803186"/>
          <a:ext cx="5821767" cy="528789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152419663"/>
      </p:ext>
    </p:extLst>
  </p:cSld>
  <p:clrMapOvr>
    <a:overrideClrMapping bg1="dk1" tx1="lt1" bg2="dk2" tx2="lt2" accent1="accent1" accent2="accent2" accent3="accent3" accent4="accent4" accent5="accent5" accent6="accent6" hlink="hlink" folHlink="folHlink"/>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D11BB2-093A-4E44-88CD-FA6FB39DFD06}"/>
              </a:ext>
            </a:extLst>
          </p:cNvPr>
          <p:cNvSpPr>
            <a:spLocks noGrp="1"/>
          </p:cNvSpPr>
          <p:nvPr>
            <p:ph type="title"/>
          </p:nvPr>
        </p:nvSpPr>
        <p:spPr/>
        <p:txBody>
          <a:bodyPr/>
          <a:lstStyle/>
          <a:p>
            <a:r>
              <a:rPr lang="en-US" dirty="0"/>
              <a:t>Unresolved Comments</a:t>
            </a:r>
          </a:p>
        </p:txBody>
      </p:sp>
      <p:sp>
        <p:nvSpPr>
          <p:cNvPr id="3" name="Content Placeholder 2">
            <a:extLst>
              <a:ext uri="{FF2B5EF4-FFF2-40B4-BE49-F238E27FC236}">
                <a16:creationId xmlns:a16="http://schemas.microsoft.com/office/drawing/2014/main" id="{67D69165-1526-8347-A1C4-EB96BF9111B1}"/>
              </a:ext>
            </a:extLst>
          </p:cNvPr>
          <p:cNvSpPr>
            <a:spLocks noGrp="1"/>
          </p:cNvSpPr>
          <p:nvPr>
            <p:ph idx="1"/>
          </p:nvPr>
        </p:nvSpPr>
        <p:spPr/>
        <p:txBody>
          <a:bodyPr/>
          <a:lstStyle/>
          <a:p>
            <a:r>
              <a:rPr lang="en-US" dirty="0"/>
              <a:t>Application Assessed in Rounds (Y/N)</a:t>
            </a:r>
          </a:p>
          <a:p>
            <a:r>
              <a:rPr lang="en-US" dirty="0"/>
              <a:t>Community Apps (Y/N on issues raised in Justine’s Google Doc)</a:t>
            </a:r>
          </a:p>
          <a:p>
            <a:r>
              <a:rPr lang="en-US" dirty="0"/>
              <a:t>Objections (Y/N)</a:t>
            </a:r>
          </a:p>
        </p:txBody>
      </p:sp>
    </p:spTree>
    <p:extLst>
      <p:ext uri="{BB962C8B-B14F-4D97-AF65-F5344CB8AC3E}">
        <p14:creationId xmlns:p14="http://schemas.microsoft.com/office/powerpoint/2010/main" val="28346463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D75627FE-0AC5-4349-AC08-45A58BEC9B8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F87AAF7B-2090-475D-9C3E-FDC03DD87A8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7513" y="0"/>
            <a:ext cx="12584114" cy="6853238"/>
            <a:chOff x="-417513" y="0"/>
            <a:chExt cx="12584114" cy="6853238"/>
          </a:xfrm>
        </p:grpSpPr>
        <p:sp>
          <p:nvSpPr>
            <p:cNvPr id="11" name="Freeform 5">
              <a:extLst>
                <a:ext uri="{FF2B5EF4-FFF2-40B4-BE49-F238E27FC236}">
                  <a16:creationId xmlns:a16="http://schemas.microsoft.com/office/drawing/2014/main" id="{F2DCEC33-4B31-44BC-99CB-9E4845DC4CD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dirty="0"/>
            </a:p>
          </p:txBody>
        </p:sp>
        <p:sp>
          <p:nvSpPr>
            <p:cNvPr id="12" name="Freeform 6">
              <a:extLst>
                <a:ext uri="{FF2B5EF4-FFF2-40B4-BE49-F238E27FC236}">
                  <a16:creationId xmlns:a16="http://schemas.microsoft.com/office/drawing/2014/main" id="{204E0A10-D288-4B22-87A1-737B0A37D1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3" name="Freeform 7">
              <a:extLst>
                <a:ext uri="{FF2B5EF4-FFF2-40B4-BE49-F238E27FC236}">
                  <a16:creationId xmlns:a16="http://schemas.microsoft.com/office/drawing/2014/main" id="{9A3E042E-4911-425A-84BB-04BF90D0770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4" name="Freeform 8">
              <a:extLst>
                <a:ext uri="{FF2B5EF4-FFF2-40B4-BE49-F238E27FC236}">
                  <a16:creationId xmlns:a16="http://schemas.microsoft.com/office/drawing/2014/main" id="{3A49226D-3129-4C5A-9641-3D03BEEA79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5" name="Freeform 9">
              <a:extLst>
                <a:ext uri="{FF2B5EF4-FFF2-40B4-BE49-F238E27FC236}">
                  <a16:creationId xmlns:a16="http://schemas.microsoft.com/office/drawing/2014/main" id="{9CC3C315-B515-4DD8-AC22-9D8417B37F2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6" name="Freeform 10">
              <a:extLst>
                <a:ext uri="{FF2B5EF4-FFF2-40B4-BE49-F238E27FC236}">
                  <a16:creationId xmlns:a16="http://schemas.microsoft.com/office/drawing/2014/main" id="{1A961828-F78F-4D56-A98E-037806C637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7" name="Freeform 11">
              <a:extLst>
                <a:ext uri="{FF2B5EF4-FFF2-40B4-BE49-F238E27FC236}">
                  <a16:creationId xmlns:a16="http://schemas.microsoft.com/office/drawing/2014/main" id="{739D4F9D-3728-42C1-8302-452D51321C5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8" name="Freeform 12">
              <a:extLst>
                <a:ext uri="{FF2B5EF4-FFF2-40B4-BE49-F238E27FC236}">
                  <a16:creationId xmlns:a16="http://schemas.microsoft.com/office/drawing/2014/main" id="{B4D9647E-354D-4CA8-B4A7-39172E5EAC1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9" name="Freeform 13">
              <a:extLst>
                <a:ext uri="{FF2B5EF4-FFF2-40B4-BE49-F238E27FC236}">
                  <a16:creationId xmlns:a16="http://schemas.microsoft.com/office/drawing/2014/main" id="{A3EC74E0-5222-4ACC-BCEC-1AA189D3BCF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0" name="Freeform 14">
              <a:extLst>
                <a:ext uri="{FF2B5EF4-FFF2-40B4-BE49-F238E27FC236}">
                  <a16:creationId xmlns:a16="http://schemas.microsoft.com/office/drawing/2014/main" id="{C0AE72B4-084D-42E6-ABED-5FD4650D4B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1" name="Freeform 15">
              <a:extLst>
                <a:ext uri="{FF2B5EF4-FFF2-40B4-BE49-F238E27FC236}">
                  <a16:creationId xmlns:a16="http://schemas.microsoft.com/office/drawing/2014/main" id="{C9D1F5DD-8D50-4098-8D2B-10E28475275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2" name="Freeform 16">
              <a:extLst>
                <a:ext uri="{FF2B5EF4-FFF2-40B4-BE49-F238E27FC236}">
                  <a16:creationId xmlns:a16="http://schemas.microsoft.com/office/drawing/2014/main" id="{D48F3941-C3C7-4589-AA46-067F6BB2D06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3" name="Freeform 17">
              <a:extLst>
                <a:ext uri="{FF2B5EF4-FFF2-40B4-BE49-F238E27FC236}">
                  <a16:creationId xmlns:a16="http://schemas.microsoft.com/office/drawing/2014/main" id="{C16BBE9A-4BE3-4401-82C5-8041DB14E5B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4" name="Freeform 18">
              <a:extLst>
                <a:ext uri="{FF2B5EF4-FFF2-40B4-BE49-F238E27FC236}">
                  <a16:creationId xmlns:a16="http://schemas.microsoft.com/office/drawing/2014/main" id="{06180330-CCD3-4D14-A652-D60C28252D8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5" name="Freeform 19">
              <a:extLst>
                <a:ext uri="{FF2B5EF4-FFF2-40B4-BE49-F238E27FC236}">
                  <a16:creationId xmlns:a16="http://schemas.microsoft.com/office/drawing/2014/main" id="{616C90F6-4133-43A5-B47C-7750FE28190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6" name="Freeform 20">
              <a:extLst>
                <a:ext uri="{FF2B5EF4-FFF2-40B4-BE49-F238E27FC236}">
                  <a16:creationId xmlns:a16="http://schemas.microsoft.com/office/drawing/2014/main" id="{D7C03F90-E828-4414-8A53-92069FFB68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bg1">
                  <a:alpha val="35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27" name="Freeform 21">
              <a:extLst>
                <a:ext uri="{FF2B5EF4-FFF2-40B4-BE49-F238E27FC236}">
                  <a16:creationId xmlns:a16="http://schemas.microsoft.com/office/drawing/2014/main" id="{6ADDE443-75AA-4F32-A2EE-272C4347CE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bg1">
                  <a:alpha val="35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28" name="Freeform 22">
              <a:extLst>
                <a:ext uri="{FF2B5EF4-FFF2-40B4-BE49-F238E27FC236}">
                  <a16:creationId xmlns:a16="http://schemas.microsoft.com/office/drawing/2014/main" id="{ACD281C1-1D59-453F-A33A-D83E39EB063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9" name="Freeform 23">
              <a:extLst>
                <a:ext uri="{FF2B5EF4-FFF2-40B4-BE49-F238E27FC236}">
                  <a16:creationId xmlns:a16="http://schemas.microsoft.com/office/drawing/2014/main" id="{60217FAC-29FE-4D6B-9BB4-FF41AA7565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0" name="Freeform 24">
              <a:extLst>
                <a:ext uri="{FF2B5EF4-FFF2-40B4-BE49-F238E27FC236}">
                  <a16:creationId xmlns:a16="http://schemas.microsoft.com/office/drawing/2014/main" id="{0D3CC33A-6E36-4A72-9965-8E20FB05D1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1" name="Freeform 25">
              <a:extLst>
                <a:ext uri="{FF2B5EF4-FFF2-40B4-BE49-F238E27FC236}">
                  <a16:creationId xmlns:a16="http://schemas.microsoft.com/office/drawing/2014/main" id="{F128F04E-05CD-4035-A32B-6E9ABAB931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sp>
        <p:nvSpPr>
          <p:cNvPr id="33" name="Rectangle 32">
            <a:extLst>
              <a:ext uri="{FF2B5EF4-FFF2-40B4-BE49-F238E27FC236}">
                <a16:creationId xmlns:a16="http://schemas.microsoft.com/office/drawing/2014/main" id="{BC2574CF-1D35-4994-87BD-5A3378E1AB3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578837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6F4B66C-E3EC-FC46-8F3D-02C536BC06C8}"/>
              </a:ext>
            </a:extLst>
          </p:cNvPr>
          <p:cNvSpPr>
            <a:spLocks noGrp="1"/>
          </p:cNvSpPr>
          <p:nvPr>
            <p:ph type="title"/>
          </p:nvPr>
        </p:nvSpPr>
        <p:spPr>
          <a:xfrm>
            <a:off x="645459" y="960120"/>
            <a:ext cx="3865695" cy="4171278"/>
          </a:xfrm>
        </p:spPr>
        <p:txBody>
          <a:bodyPr>
            <a:normAutofit/>
          </a:bodyPr>
          <a:lstStyle/>
          <a:p>
            <a:pPr algn="r"/>
            <a:r>
              <a:rPr lang="en-US" sz="4400">
                <a:solidFill>
                  <a:schemeClr val="tx1"/>
                </a:solidFill>
              </a:rPr>
              <a:t>Application Assessed in Rounds</a:t>
            </a:r>
          </a:p>
        </p:txBody>
      </p:sp>
      <p:cxnSp>
        <p:nvCxnSpPr>
          <p:cNvPr id="35" name="Straight Connector 34">
            <a:extLst>
              <a:ext uri="{FF2B5EF4-FFF2-40B4-BE49-F238E27FC236}">
                <a16:creationId xmlns:a16="http://schemas.microsoft.com/office/drawing/2014/main" id="{68B6AB33-DFE6-4FE4-94FE-C9E25424AD1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752263" y="1200150"/>
            <a:ext cx="0" cy="3543972"/>
          </a:xfrm>
          <a:prstGeom prst="line">
            <a:avLst/>
          </a:prstGeom>
          <a:ln w="12700"/>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5ECDD290-064A-B34A-A68B-54A9C3C42607}"/>
              </a:ext>
            </a:extLst>
          </p:cNvPr>
          <p:cNvSpPr>
            <a:spLocks noGrp="1"/>
          </p:cNvSpPr>
          <p:nvPr>
            <p:ph idx="1"/>
          </p:nvPr>
        </p:nvSpPr>
        <p:spPr>
          <a:xfrm>
            <a:off x="4983164" y="960120"/>
            <a:ext cx="5511800" cy="4171278"/>
          </a:xfrm>
        </p:spPr>
        <p:txBody>
          <a:bodyPr>
            <a:normAutofit/>
          </a:bodyPr>
          <a:lstStyle/>
          <a:p>
            <a:r>
              <a:rPr lang="en-US" dirty="0"/>
              <a:t>Application Assessed in Rounds (Y/N)</a:t>
            </a:r>
          </a:p>
          <a:p>
            <a:pPr lvl="1"/>
            <a:r>
              <a:rPr lang="en-US" dirty="0"/>
              <a:t>Possible hybrid solution </a:t>
            </a:r>
          </a:p>
          <a:p>
            <a:pPr lvl="1"/>
            <a:r>
              <a:rPr lang="en-US" dirty="0"/>
              <a:t>Prevent larger companies from edging smaller bidders out</a:t>
            </a:r>
          </a:p>
          <a:p>
            <a:pPr lvl="1"/>
            <a:r>
              <a:rPr lang="en-US" dirty="0"/>
              <a:t>Continuous applications w/ batch evaluation </a:t>
            </a:r>
          </a:p>
          <a:p>
            <a:endParaRPr lang="en-US" dirty="0"/>
          </a:p>
        </p:txBody>
      </p:sp>
    </p:spTree>
    <p:extLst>
      <p:ext uri="{BB962C8B-B14F-4D97-AF65-F5344CB8AC3E}">
        <p14:creationId xmlns:p14="http://schemas.microsoft.com/office/powerpoint/2010/main" val="33367156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D75627FE-0AC5-4349-AC08-45A58BEC9B8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F87AAF7B-2090-475D-9C3E-FDC03DD87A8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7513" y="0"/>
            <a:ext cx="12584114" cy="6853238"/>
            <a:chOff x="-417513" y="0"/>
            <a:chExt cx="12584114" cy="6853238"/>
          </a:xfrm>
        </p:grpSpPr>
        <p:sp>
          <p:nvSpPr>
            <p:cNvPr id="11" name="Freeform 5">
              <a:extLst>
                <a:ext uri="{FF2B5EF4-FFF2-40B4-BE49-F238E27FC236}">
                  <a16:creationId xmlns:a16="http://schemas.microsoft.com/office/drawing/2014/main" id="{F2DCEC33-4B31-44BC-99CB-9E4845DC4CD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dirty="0"/>
            </a:p>
          </p:txBody>
        </p:sp>
        <p:sp>
          <p:nvSpPr>
            <p:cNvPr id="12" name="Freeform 6">
              <a:extLst>
                <a:ext uri="{FF2B5EF4-FFF2-40B4-BE49-F238E27FC236}">
                  <a16:creationId xmlns:a16="http://schemas.microsoft.com/office/drawing/2014/main" id="{204E0A10-D288-4B22-87A1-737B0A37D1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3" name="Freeform 7">
              <a:extLst>
                <a:ext uri="{FF2B5EF4-FFF2-40B4-BE49-F238E27FC236}">
                  <a16:creationId xmlns:a16="http://schemas.microsoft.com/office/drawing/2014/main" id="{9A3E042E-4911-425A-84BB-04BF90D0770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4" name="Freeform 8">
              <a:extLst>
                <a:ext uri="{FF2B5EF4-FFF2-40B4-BE49-F238E27FC236}">
                  <a16:creationId xmlns:a16="http://schemas.microsoft.com/office/drawing/2014/main" id="{3A49226D-3129-4C5A-9641-3D03BEEA79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5" name="Freeform 9">
              <a:extLst>
                <a:ext uri="{FF2B5EF4-FFF2-40B4-BE49-F238E27FC236}">
                  <a16:creationId xmlns:a16="http://schemas.microsoft.com/office/drawing/2014/main" id="{9CC3C315-B515-4DD8-AC22-9D8417B37F2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6" name="Freeform 10">
              <a:extLst>
                <a:ext uri="{FF2B5EF4-FFF2-40B4-BE49-F238E27FC236}">
                  <a16:creationId xmlns:a16="http://schemas.microsoft.com/office/drawing/2014/main" id="{1A961828-F78F-4D56-A98E-037806C637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7" name="Freeform 11">
              <a:extLst>
                <a:ext uri="{FF2B5EF4-FFF2-40B4-BE49-F238E27FC236}">
                  <a16:creationId xmlns:a16="http://schemas.microsoft.com/office/drawing/2014/main" id="{739D4F9D-3728-42C1-8302-452D51321C5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8" name="Freeform 12">
              <a:extLst>
                <a:ext uri="{FF2B5EF4-FFF2-40B4-BE49-F238E27FC236}">
                  <a16:creationId xmlns:a16="http://schemas.microsoft.com/office/drawing/2014/main" id="{B4D9647E-354D-4CA8-B4A7-39172E5EAC1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9" name="Freeform 13">
              <a:extLst>
                <a:ext uri="{FF2B5EF4-FFF2-40B4-BE49-F238E27FC236}">
                  <a16:creationId xmlns:a16="http://schemas.microsoft.com/office/drawing/2014/main" id="{A3EC74E0-5222-4ACC-BCEC-1AA189D3BCF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0" name="Freeform 14">
              <a:extLst>
                <a:ext uri="{FF2B5EF4-FFF2-40B4-BE49-F238E27FC236}">
                  <a16:creationId xmlns:a16="http://schemas.microsoft.com/office/drawing/2014/main" id="{C0AE72B4-084D-42E6-ABED-5FD4650D4B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1" name="Freeform 15">
              <a:extLst>
                <a:ext uri="{FF2B5EF4-FFF2-40B4-BE49-F238E27FC236}">
                  <a16:creationId xmlns:a16="http://schemas.microsoft.com/office/drawing/2014/main" id="{C9D1F5DD-8D50-4098-8D2B-10E28475275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2" name="Freeform 16">
              <a:extLst>
                <a:ext uri="{FF2B5EF4-FFF2-40B4-BE49-F238E27FC236}">
                  <a16:creationId xmlns:a16="http://schemas.microsoft.com/office/drawing/2014/main" id="{D48F3941-C3C7-4589-AA46-067F6BB2D06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3" name="Freeform 17">
              <a:extLst>
                <a:ext uri="{FF2B5EF4-FFF2-40B4-BE49-F238E27FC236}">
                  <a16:creationId xmlns:a16="http://schemas.microsoft.com/office/drawing/2014/main" id="{C16BBE9A-4BE3-4401-82C5-8041DB14E5B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4" name="Freeform 18">
              <a:extLst>
                <a:ext uri="{FF2B5EF4-FFF2-40B4-BE49-F238E27FC236}">
                  <a16:creationId xmlns:a16="http://schemas.microsoft.com/office/drawing/2014/main" id="{06180330-CCD3-4D14-A652-D60C28252D8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5" name="Freeform 19">
              <a:extLst>
                <a:ext uri="{FF2B5EF4-FFF2-40B4-BE49-F238E27FC236}">
                  <a16:creationId xmlns:a16="http://schemas.microsoft.com/office/drawing/2014/main" id="{616C90F6-4133-43A5-B47C-7750FE28190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6" name="Freeform 20">
              <a:extLst>
                <a:ext uri="{FF2B5EF4-FFF2-40B4-BE49-F238E27FC236}">
                  <a16:creationId xmlns:a16="http://schemas.microsoft.com/office/drawing/2014/main" id="{D7C03F90-E828-4414-8A53-92069FFB68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bg1">
                  <a:alpha val="35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27" name="Freeform 21">
              <a:extLst>
                <a:ext uri="{FF2B5EF4-FFF2-40B4-BE49-F238E27FC236}">
                  <a16:creationId xmlns:a16="http://schemas.microsoft.com/office/drawing/2014/main" id="{6ADDE443-75AA-4F32-A2EE-272C4347CE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bg1">
                  <a:alpha val="35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28" name="Freeform 22">
              <a:extLst>
                <a:ext uri="{FF2B5EF4-FFF2-40B4-BE49-F238E27FC236}">
                  <a16:creationId xmlns:a16="http://schemas.microsoft.com/office/drawing/2014/main" id="{ACD281C1-1D59-453F-A33A-D83E39EB063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9" name="Freeform 23">
              <a:extLst>
                <a:ext uri="{FF2B5EF4-FFF2-40B4-BE49-F238E27FC236}">
                  <a16:creationId xmlns:a16="http://schemas.microsoft.com/office/drawing/2014/main" id="{60217FAC-29FE-4D6B-9BB4-FF41AA7565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0" name="Freeform 24">
              <a:extLst>
                <a:ext uri="{FF2B5EF4-FFF2-40B4-BE49-F238E27FC236}">
                  <a16:creationId xmlns:a16="http://schemas.microsoft.com/office/drawing/2014/main" id="{0D3CC33A-6E36-4A72-9965-8E20FB05D1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1" name="Freeform 25">
              <a:extLst>
                <a:ext uri="{FF2B5EF4-FFF2-40B4-BE49-F238E27FC236}">
                  <a16:creationId xmlns:a16="http://schemas.microsoft.com/office/drawing/2014/main" id="{F128F04E-05CD-4035-A32B-6E9ABAB931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sp>
        <p:nvSpPr>
          <p:cNvPr id="33" name="Rectangle 32">
            <a:extLst>
              <a:ext uri="{FF2B5EF4-FFF2-40B4-BE49-F238E27FC236}">
                <a16:creationId xmlns:a16="http://schemas.microsoft.com/office/drawing/2014/main" id="{BC2574CF-1D35-4994-87BD-5A3378E1AB3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578837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E7D95B4-F899-CB4B-9AFC-1C9B39F9E821}"/>
              </a:ext>
            </a:extLst>
          </p:cNvPr>
          <p:cNvSpPr>
            <a:spLocks noGrp="1"/>
          </p:cNvSpPr>
          <p:nvPr>
            <p:ph type="title"/>
          </p:nvPr>
        </p:nvSpPr>
        <p:spPr>
          <a:xfrm>
            <a:off x="645459" y="960120"/>
            <a:ext cx="3865695" cy="4171278"/>
          </a:xfrm>
        </p:spPr>
        <p:txBody>
          <a:bodyPr>
            <a:normAutofit/>
          </a:bodyPr>
          <a:lstStyle/>
          <a:p>
            <a:pPr algn="r"/>
            <a:r>
              <a:rPr lang="en-US" sz="4400">
                <a:solidFill>
                  <a:schemeClr val="tx1"/>
                </a:solidFill>
              </a:rPr>
              <a:t>Community Apps (from Justine’s Google Doc)</a:t>
            </a:r>
            <a:br>
              <a:rPr lang="en-US" sz="4400">
                <a:solidFill>
                  <a:schemeClr val="tx1"/>
                </a:solidFill>
              </a:rPr>
            </a:br>
            <a:endParaRPr lang="en-US" sz="4400">
              <a:solidFill>
                <a:schemeClr val="tx1"/>
              </a:solidFill>
            </a:endParaRPr>
          </a:p>
        </p:txBody>
      </p:sp>
      <p:cxnSp>
        <p:nvCxnSpPr>
          <p:cNvPr id="35" name="Straight Connector 34">
            <a:extLst>
              <a:ext uri="{FF2B5EF4-FFF2-40B4-BE49-F238E27FC236}">
                <a16:creationId xmlns:a16="http://schemas.microsoft.com/office/drawing/2014/main" id="{68B6AB33-DFE6-4FE4-94FE-C9E25424AD1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752263" y="1200150"/>
            <a:ext cx="0" cy="3543972"/>
          </a:xfrm>
          <a:prstGeom prst="line">
            <a:avLst/>
          </a:prstGeom>
          <a:ln w="12700"/>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85DA44A6-4616-DE44-B37F-9031B571146F}"/>
              </a:ext>
            </a:extLst>
          </p:cNvPr>
          <p:cNvSpPr>
            <a:spLocks noGrp="1"/>
          </p:cNvSpPr>
          <p:nvPr>
            <p:ph idx="1"/>
          </p:nvPr>
        </p:nvSpPr>
        <p:spPr>
          <a:xfrm>
            <a:off x="4983164" y="960120"/>
            <a:ext cx="5511800" cy="4171278"/>
          </a:xfrm>
        </p:spPr>
        <p:txBody>
          <a:bodyPr>
            <a:normAutofit/>
          </a:bodyPr>
          <a:lstStyle/>
          <a:p>
            <a:pPr lvl="1"/>
            <a:r>
              <a:rPr lang="en-US" dirty="0"/>
              <a:t>Funds used for public benefit </a:t>
            </a:r>
          </a:p>
          <a:p>
            <a:pPr lvl="1"/>
            <a:r>
              <a:rPr lang="en-US" dirty="0"/>
              <a:t>Quantify pre-existing into a number of years instead of ”2007”</a:t>
            </a:r>
          </a:p>
          <a:p>
            <a:pPr lvl="1"/>
            <a:r>
              <a:rPr lang="en-US" dirty="0"/>
              <a:t>Definition of “community”</a:t>
            </a:r>
          </a:p>
          <a:p>
            <a:pPr lvl="1"/>
            <a:r>
              <a:rPr lang="en-US" dirty="0"/>
              <a:t>ICANN to provide expert assistance for process concerns</a:t>
            </a:r>
          </a:p>
          <a:p>
            <a:pPr lvl="1"/>
            <a:r>
              <a:rPr lang="en-US" dirty="0"/>
              <a:t>Process too restrictive</a:t>
            </a:r>
          </a:p>
        </p:txBody>
      </p:sp>
    </p:spTree>
    <p:extLst>
      <p:ext uri="{BB962C8B-B14F-4D97-AF65-F5344CB8AC3E}">
        <p14:creationId xmlns:p14="http://schemas.microsoft.com/office/powerpoint/2010/main" val="286931343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B10518-F829-414F-BE0A-471387C3433D}"/>
              </a:ext>
            </a:extLst>
          </p:cNvPr>
          <p:cNvSpPr>
            <a:spLocks noGrp="1"/>
          </p:cNvSpPr>
          <p:nvPr>
            <p:ph type="title"/>
          </p:nvPr>
        </p:nvSpPr>
        <p:spPr/>
        <p:txBody>
          <a:bodyPr/>
          <a:lstStyle/>
          <a:p>
            <a:r>
              <a:rPr lang="en-US" dirty="0"/>
              <a:t>Objections </a:t>
            </a:r>
          </a:p>
        </p:txBody>
      </p:sp>
      <p:sp>
        <p:nvSpPr>
          <p:cNvPr id="3" name="Content Placeholder 2">
            <a:extLst>
              <a:ext uri="{FF2B5EF4-FFF2-40B4-BE49-F238E27FC236}">
                <a16:creationId xmlns:a16="http://schemas.microsoft.com/office/drawing/2014/main" id="{21F69E32-124D-B349-8011-A9738236D1B5}"/>
              </a:ext>
            </a:extLst>
          </p:cNvPr>
          <p:cNvSpPr>
            <a:spLocks noGrp="1"/>
          </p:cNvSpPr>
          <p:nvPr>
            <p:ph idx="1"/>
          </p:nvPr>
        </p:nvSpPr>
        <p:spPr/>
        <p:txBody>
          <a:bodyPr/>
          <a:lstStyle/>
          <a:p>
            <a:r>
              <a:rPr lang="en-US" dirty="0"/>
              <a:t>Provide inputs to role of GAC advice? (</a:t>
            </a:r>
            <a:r>
              <a:rPr lang="en-US"/>
              <a:t>Justine’s comment)</a:t>
            </a:r>
            <a:endParaRPr lang="en-US" dirty="0"/>
          </a:p>
          <a:p>
            <a:endParaRPr lang="en-US" dirty="0"/>
          </a:p>
        </p:txBody>
      </p:sp>
    </p:spTree>
    <p:extLst>
      <p:ext uri="{BB962C8B-B14F-4D97-AF65-F5344CB8AC3E}">
        <p14:creationId xmlns:p14="http://schemas.microsoft.com/office/powerpoint/2010/main" val="1250320188"/>
      </p:ext>
    </p:extLst>
  </p:cSld>
  <p:clrMapOvr>
    <a:masterClrMapping/>
  </p:clrMapOvr>
</p:sld>
</file>

<file path=ppt/theme/theme1.xml><?xml version="1.0" encoding="utf-8"?>
<a:theme xmlns:a="http://schemas.openxmlformats.org/drawingml/2006/main" name="Atlas">
  <a:themeElements>
    <a:clrScheme name="Atlas">
      <a:dk1>
        <a:sysClr val="windowText" lastClr="000000"/>
      </a:dk1>
      <a:lt1>
        <a:sysClr val="window" lastClr="FFFFFF"/>
      </a:lt1>
      <a:dk2>
        <a:srgbClr val="454545"/>
      </a:dk2>
      <a:lt2>
        <a:srgbClr val="E0E0E0"/>
      </a:lt2>
      <a:accent1>
        <a:srgbClr val="F81B02"/>
      </a:accent1>
      <a:accent2>
        <a:srgbClr val="FC7715"/>
      </a:accent2>
      <a:accent3>
        <a:srgbClr val="AFBF41"/>
      </a:accent3>
      <a:accent4>
        <a:srgbClr val="50C49F"/>
      </a:accent4>
      <a:accent5>
        <a:srgbClr val="3B95C4"/>
      </a:accent5>
      <a:accent6>
        <a:srgbClr val="B560D4"/>
      </a:accent6>
      <a:hlink>
        <a:srgbClr val="FC5A1A"/>
      </a:hlink>
      <a:folHlink>
        <a:srgbClr val="B49E74"/>
      </a:folHlink>
    </a:clrScheme>
    <a:fontScheme name="Atlas">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Rockwell" panose="020606030202050204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tlas">
      <a:fillStyleLst>
        <a:solidFill>
          <a:schemeClr val="phClr"/>
        </a:solidFill>
        <a:gradFill rotWithShape="1">
          <a:gsLst>
            <a:gs pos="0">
              <a:schemeClr val="phClr">
                <a:tint val="62000"/>
                <a:alpha val="60000"/>
                <a:satMod val="109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4000"/>
                <a:satMod val="130000"/>
                <a:lumMod val="92000"/>
              </a:schemeClr>
            </a:gs>
            <a:gs pos="100000">
              <a:schemeClr val="phClr">
                <a:shade val="76000"/>
                <a:satMod val="130000"/>
                <a:lumMod val="88000"/>
              </a:schemeClr>
            </a:gs>
          </a:gsLst>
          <a:lin ang="5400000" scaled="0"/>
        </a:gradFill>
      </a:fillStyleLst>
      <a:lnStyleLst>
        <a:ln w="9525" cap="flat" cmpd="sng" algn="ctr">
          <a:solidFill>
            <a:schemeClr val="phClr">
              <a:shade val="90000"/>
            </a:schemeClr>
          </a:solidFill>
          <a:prstDash val="solid"/>
        </a:ln>
        <a:ln w="15875" cap="flat" cmpd="sng" algn="ctr">
          <a:solidFill>
            <a:schemeClr val="phClr">
              <a:shade val="90000"/>
            </a:schemeClr>
          </a:solidFill>
          <a:prstDash val="solid"/>
        </a:ln>
        <a:ln w="25400" cap="flat" cmpd="sng" algn="ctr">
          <a:solidFill>
            <a:schemeClr val="phClr"/>
          </a:solidFill>
          <a:prstDash val="solid"/>
        </a:ln>
      </a:lnStyleLst>
      <a:effectStyleLst>
        <a:effectStyle>
          <a:effectLst/>
        </a:effectStyle>
        <a:effectStyle>
          <a:effectLst/>
        </a:effectStyle>
        <a:effectStyle>
          <a:effectLst>
            <a:outerShdw blurRad="38100" dist="25400" dir="5400000" rotWithShape="0">
              <a:srgbClr val="000000">
                <a:alpha val="75000"/>
              </a:srgbClr>
            </a:outerShdw>
          </a:effectLst>
          <a:scene3d>
            <a:camera prst="orthographicFront">
              <a:rot lat="0" lon="0" rev="0"/>
            </a:camera>
            <a:lightRig rig="threePt" dir="tl"/>
          </a:scene3d>
          <a:sp3d>
            <a:bevelT w="0" h="0"/>
          </a:sp3d>
        </a:effectStyle>
      </a:effectStyleLst>
      <a:bgFillStyleLst>
        <a:solidFill>
          <a:schemeClr val="phClr"/>
        </a:solidFill>
        <a:solidFill>
          <a:schemeClr val="phClr"/>
        </a:solidFill>
        <a:gradFill rotWithShape="1">
          <a:gsLst>
            <a:gs pos="10000">
              <a:schemeClr val="phClr">
                <a:tint val="94000"/>
                <a:lumMod val="116000"/>
              </a:schemeClr>
            </a:gs>
            <a:gs pos="100000">
              <a:schemeClr val="phClr">
                <a:tint val="98000"/>
                <a:shade val="86000"/>
                <a:satMod val="90000"/>
                <a:lumMod val="88000"/>
              </a:schemeClr>
            </a:gs>
          </a:gsLst>
          <a:path path="circle">
            <a:fillToRect l="50000" t="15000" r="50000" b="169000"/>
          </a:path>
        </a:gradFill>
      </a:bgFillStyleLst>
    </a:fmtScheme>
  </a:themeElements>
  <a:objectDefaults/>
  <a:extraClrSchemeLst/>
  <a:extLst>
    <a:ext uri="{05A4C25C-085E-4340-85A3-A5531E510DB2}">
      <thm15:themeFamily xmlns:thm15="http://schemas.microsoft.com/office/thememl/2012/main" name="Atlas" id="{5156B0E4-0EB1-49FE-A26B-15F6F698AEC6}" vid="{508F7963-D0B5-43F7-BB2C-FCE3009C08EC}"/>
    </a:ext>
  </a:extLst>
</a:theme>
</file>

<file path=docProps/app.xml><?xml version="1.0" encoding="utf-8"?>
<Properties xmlns="http://schemas.openxmlformats.org/officeDocument/2006/extended-properties" xmlns:vt="http://schemas.openxmlformats.org/officeDocument/2006/docPropsVTypes">
  <Template>Atlas</Template>
  <TotalTime>142</TotalTime>
  <Words>307</Words>
  <Application>Microsoft Macintosh PowerPoint</Application>
  <PresentationFormat>Widescreen</PresentationFormat>
  <Paragraphs>52</Paragraphs>
  <Slides>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Calibri Light</vt:lpstr>
      <vt:lpstr>Rockwell</vt:lpstr>
      <vt:lpstr>Wingdings</vt:lpstr>
      <vt:lpstr>Atlas</vt:lpstr>
      <vt:lpstr>Sub Proc Comment</vt:lpstr>
      <vt:lpstr>Topics ALAC will Comment on</vt:lpstr>
      <vt:lpstr>Topics that have Pen Holders</vt:lpstr>
      <vt:lpstr>Topics that Still Need Pen Holders</vt:lpstr>
      <vt:lpstr>Undesignated Pen Holders</vt:lpstr>
      <vt:lpstr>Unresolved Comments</vt:lpstr>
      <vt:lpstr>Application Assessed in Rounds</vt:lpstr>
      <vt:lpstr>Community Apps (from Justine’s Google Doc) </vt:lpstr>
      <vt:lpstr>Objections </vt:lpstr>
    </vt:vector>
  </TitlesOfParts>
  <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CPWG Sub Proc Comment</dc:title>
  <dc:creator>Joel Thayer</dc:creator>
  <cp:lastModifiedBy>Joel Thayer</cp:lastModifiedBy>
  <cp:revision>9</cp:revision>
  <dcterms:created xsi:type="dcterms:W3CDTF">2018-08-21T18:42:17Z</dcterms:created>
  <dcterms:modified xsi:type="dcterms:W3CDTF">2018-08-21T23:59:16Z</dcterms:modified>
</cp:coreProperties>
</file>