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8B4B-93D6-43A8-9B9A-56DBCB4BEC39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A294-E674-4ED5-87FD-F46EAE15FE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93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0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1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79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75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7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88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01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54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36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045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65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49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6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0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39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4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73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86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B941-6973-4DB6-A5FE-12AF0A77D72B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FE6E2-0D72-4289-9BDA-3CD697BFA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3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	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025" y="1487507"/>
            <a:ext cx="8746435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models are wrong, but some are useful” - </a:t>
            </a:r>
            <a:r>
              <a:rPr lang="en-IN" sz="1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George E. P. Box, British Statistician</a:t>
            </a: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1600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978462"/>
            <a:ext cx="8600660" cy="314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Dr. T V </a:t>
            </a:r>
            <a:r>
              <a:rPr lang="en-US" sz="2400" kern="0" dirty="0" err="1">
                <a:latin typeface="+mn-lt"/>
              </a:rPr>
              <a:t>Gopal</a:t>
            </a:r>
            <a:endParaRPr lang="en-US" sz="2400" kern="0" dirty="0">
              <a:latin typeface="+mn-lt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Professor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Department of Computer Science and Engineering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College of Engineering, Guindy Campus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Anna University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Chennai – 600 025, INDIA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endParaRPr lang="en-US" sz="2400" kern="0" dirty="0"/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/>
              <a:t>E-mail: gopal@annauniv.edu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400" kern="0" dirty="0"/>
              <a:t>Home Page: https://vidwan.inflibnet.ac.in/profile/57545</a:t>
            </a:r>
            <a:endParaRPr lang="en-US" sz="2400" kern="0" dirty="0">
              <a:latin typeface="+mn-lt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endParaRPr lang="en-US" sz="2400" kern="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C00000"/>
                </a:solidFill>
              </a:rPr>
              <a:t>Registry Models For Safety and Liveness Analysis of the Internet DNS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95A98-4F6A-ADDD-7B36-29B91EFEA5FC}"/>
              </a:ext>
            </a:extLst>
          </p:cNvPr>
          <p:cNvSpPr txBox="1"/>
          <p:nvPr/>
        </p:nvSpPr>
        <p:spPr>
          <a:xfrm>
            <a:off x="380999" y="5161771"/>
            <a:ext cx="811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Adapted from my earlier presentations without the Associated Mathematics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788A-9DB2-E543-AC82-2A22501CF338}"/>
              </a:ext>
            </a:extLst>
          </p:cNvPr>
          <p:cNvSpPr txBox="1"/>
          <p:nvPr/>
        </p:nvSpPr>
        <p:spPr>
          <a:xfrm>
            <a:off x="5857461" y="5983069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Ref: ICANN CPWG Meeting 15/16 January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8C995-EB2E-9E32-4734-16BAFF985C8B}"/>
              </a:ext>
            </a:extLst>
          </p:cNvPr>
          <p:cNvSpPr txBox="1"/>
          <p:nvPr/>
        </p:nvSpPr>
        <p:spPr>
          <a:xfrm>
            <a:off x="427383" y="5569229"/>
            <a:ext cx="406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u="sng" dirty="0">
                <a:solidFill>
                  <a:srgbClr val="C00000"/>
                </a:solidFill>
              </a:rPr>
              <a:t>Proposition: </a:t>
            </a:r>
            <a:r>
              <a:rPr lang="en-IN" dirty="0"/>
              <a:t>High Degree of Need Based Adaptability in both 2R and 3R Models [Open or Closed] even for the evolving DNS Abuse types. </a:t>
            </a:r>
          </a:p>
        </p:txBody>
      </p:sp>
    </p:spTree>
    <p:extLst>
      <p:ext uri="{BB962C8B-B14F-4D97-AF65-F5344CB8AC3E}">
        <p14:creationId xmlns:p14="http://schemas.microsoft.com/office/powerpoint/2010/main" val="400684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963CB-EDF3-317C-A786-BF70FBFAC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" y="256428"/>
            <a:ext cx="7431984" cy="5945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731C7-B52F-C4B0-EC5C-A9C153E8B4B5}"/>
              </a:ext>
            </a:extLst>
          </p:cNvPr>
          <p:cNvSpPr txBox="1"/>
          <p:nvPr/>
        </p:nvSpPr>
        <p:spPr>
          <a:xfrm>
            <a:off x="387626" y="6232240"/>
            <a:ext cx="643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This is the Focus of the Mathematics that is Edited for ICANN</a:t>
            </a:r>
          </a:p>
        </p:txBody>
      </p:sp>
    </p:spTree>
    <p:extLst>
      <p:ext uri="{BB962C8B-B14F-4D97-AF65-F5344CB8AC3E}">
        <p14:creationId xmlns:p14="http://schemas.microsoft.com/office/powerpoint/2010/main" val="269904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B2D9D8-6C1C-921C-C3E6-5CFCF3ED6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86785"/>
            <a:ext cx="87820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15F558-BDEB-F7B8-07B9-6485C0BC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" y="523672"/>
            <a:ext cx="9066727" cy="58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F0E441-DD09-CD97-94E7-F58C664A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5" y="327992"/>
            <a:ext cx="8606411" cy="41247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F8541A-36AF-3340-C09A-97560125FDAF}"/>
              </a:ext>
            </a:extLst>
          </p:cNvPr>
          <p:cNvSpPr/>
          <p:nvPr/>
        </p:nvSpPr>
        <p:spPr>
          <a:xfrm>
            <a:off x="5244661" y="5674234"/>
            <a:ext cx="353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AB7DC-B079-33A9-C1B3-56B0602E323B}"/>
              </a:ext>
            </a:extLst>
          </p:cNvPr>
          <p:cNvSpPr txBox="1"/>
          <p:nvPr/>
        </p:nvSpPr>
        <p:spPr>
          <a:xfrm>
            <a:off x="378647" y="4621695"/>
            <a:ext cx="838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My work moves on into classical theoretical problems such as Producer / Consumer, Readers / Writers and Dining Philosophers to study any Model.</a:t>
            </a:r>
          </a:p>
        </p:txBody>
      </p:sp>
    </p:spTree>
    <p:extLst>
      <p:ext uri="{BB962C8B-B14F-4D97-AF65-F5344CB8AC3E}">
        <p14:creationId xmlns:p14="http://schemas.microsoft.com/office/powerpoint/2010/main" val="6013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	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983" y="2111604"/>
            <a:ext cx="8898903" cy="363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>
                <a:latin typeface="+mn-lt"/>
              </a:rPr>
              <a:t>Dr. T V </a:t>
            </a:r>
            <a:r>
              <a:rPr lang="en-US" sz="2600" kern="0" dirty="0" err="1">
                <a:latin typeface="+mn-lt"/>
              </a:rPr>
              <a:t>Gopal</a:t>
            </a:r>
            <a:endParaRPr lang="en-US" sz="2600" kern="0" dirty="0">
              <a:latin typeface="+mn-lt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>
                <a:latin typeface="+mn-lt"/>
              </a:rPr>
              <a:t>Professor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>
                <a:latin typeface="+mn-lt"/>
              </a:rPr>
              <a:t>Department of Computer Science and Engineering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>
                <a:latin typeface="+mn-lt"/>
              </a:rPr>
              <a:t>College of Engineering, Guindy Campus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>
                <a:latin typeface="+mn-lt"/>
              </a:rPr>
              <a:t>Anna University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>
                <a:latin typeface="+mn-lt"/>
              </a:rPr>
              <a:t>Chennai – 600 025, INDIA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endParaRPr lang="en-US" sz="2600" kern="0" dirty="0"/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/>
              <a:t>E-mail: gopal@annauniv.edu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r>
              <a:rPr lang="en-US" sz="2600" kern="0" dirty="0"/>
              <a:t>Home Page: https://vidwan.inflibnet.ac.in/profile/57545</a:t>
            </a:r>
            <a:endParaRPr lang="en-US" sz="2600" kern="0" dirty="0">
              <a:latin typeface="+mn-lt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70000"/>
              <a:defRPr/>
            </a:pPr>
            <a:endParaRPr lang="en-US" sz="2600" kern="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70" y="361771"/>
            <a:ext cx="860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C00000"/>
                </a:solidFill>
              </a:rPr>
              <a:t>Registry Models for Analysing the Safety and Liveness Properties of Internet DNS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07570-0C1A-54EB-3F09-85105D7E571F}"/>
              </a:ext>
            </a:extLst>
          </p:cNvPr>
          <p:cNvSpPr txBox="1"/>
          <p:nvPr/>
        </p:nvSpPr>
        <p:spPr>
          <a:xfrm>
            <a:off x="235670" y="1587457"/>
            <a:ext cx="86035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“All models are wrong, but some are useful” - </a:t>
            </a:r>
            <a:r>
              <a:rPr lang="en-IN" b="1" i="0" dirty="0">
                <a:solidFill>
                  <a:srgbClr val="002060"/>
                </a:solidFill>
                <a:effectLst/>
                <a:latin typeface="Google Sans"/>
              </a:rPr>
              <a:t>George E. P. Box. British Statistician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43B9-CA47-2570-76B8-0AD0F06F8B3B}"/>
              </a:ext>
            </a:extLst>
          </p:cNvPr>
          <p:cNvSpPr txBox="1"/>
          <p:nvPr/>
        </p:nvSpPr>
        <p:spPr>
          <a:xfrm>
            <a:off x="235670" y="5653524"/>
            <a:ext cx="778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Excerpted from my earlier presentation without the Mathematics for a Quick Appraisal to ICANN CPWG. Ref: Meeting dated 15 / 16 January 2025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92ABA-2F05-01D1-171A-61FFF69FB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18ABA-A7DC-DF39-E4E3-1C66EFF15492}"/>
              </a:ext>
            </a:extLst>
          </p:cNvPr>
          <p:cNvSpPr txBox="1"/>
          <p:nvPr/>
        </p:nvSpPr>
        <p:spPr>
          <a:xfrm>
            <a:off x="235670" y="6021854"/>
            <a:ext cx="523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</a:rPr>
              <a:t>Does Note Scale without Loading the Registry.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2060"/>
                </a:solidFill>
              </a:rPr>
              <a:t>Direct Customer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983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57C7F-E7E1-4158-B234-7BAC805A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A6FC2D-EE57-54EF-84C0-08EC2B711674}"/>
              </a:ext>
            </a:extLst>
          </p:cNvPr>
          <p:cNvSpPr txBox="1"/>
          <p:nvPr/>
        </p:nvSpPr>
        <p:spPr>
          <a:xfrm>
            <a:off x="566530" y="5406887"/>
            <a:ext cx="476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Simple Model to support Multiple Policies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252132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E626A-D31C-81E8-AF64-10C68F1F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6918"/>
            <a:ext cx="8529973" cy="6404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824BB4-0E29-B3D5-B4FC-00BF97CE622F}"/>
              </a:ext>
            </a:extLst>
          </p:cNvPr>
          <p:cNvSpPr txBox="1"/>
          <p:nvPr/>
        </p:nvSpPr>
        <p:spPr>
          <a:xfrm>
            <a:off x="5446643" y="5019261"/>
            <a:ext cx="307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This is no commentary on the Accuracy and Precision of any Data Garnered.</a:t>
            </a:r>
          </a:p>
        </p:txBody>
      </p:sp>
    </p:spTree>
    <p:extLst>
      <p:ext uri="{BB962C8B-B14F-4D97-AF65-F5344CB8AC3E}">
        <p14:creationId xmlns:p14="http://schemas.microsoft.com/office/powerpoint/2010/main" val="104785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58CFE9-E7BD-A5AA-A343-0AE0B6716B6A}"/>
              </a:ext>
            </a:extLst>
          </p:cNvPr>
          <p:cNvSpPr txBox="1"/>
          <p:nvPr/>
        </p:nvSpPr>
        <p:spPr>
          <a:xfrm>
            <a:off x="6580532" y="4819788"/>
            <a:ext cx="2136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Note: The Applicant Support Guidebook is more towards CLOSED REGISTRY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4B16C-497C-0EC2-71A7-D25D9119BCA7}"/>
              </a:ext>
            </a:extLst>
          </p:cNvPr>
          <p:cNvSpPr txBox="1"/>
          <p:nvPr/>
        </p:nvSpPr>
        <p:spPr>
          <a:xfrm>
            <a:off x="208723" y="149087"/>
            <a:ext cx="6042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Open and Closed Registry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DCBB6-BFB4-076A-DFE8-FD0BFD8C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1432063"/>
            <a:ext cx="6381750" cy="5276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CEF50F-20E1-75FB-7E50-AB7CAC6002DA}"/>
              </a:ext>
            </a:extLst>
          </p:cNvPr>
          <p:cNvSpPr txBox="1"/>
          <p:nvPr/>
        </p:nvSpPr>
        <p:spPr>
          <a:xfrm>
            <a:off x="6416537" y="1577244"/>
            <a:ext cx="24649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Open Registry:</a:t>
            </a:r>
          </a:p>
          <a:p>
            <a:r>
              <a:rPr lang="en-IN" dirty="0"/>
              <a:t>Anywhere, Anytime &amp; Anyone Registration of Domains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06ADD-E629-FC81-E1D7-0D452A906239}"/>
              </a:ext>
            </a:extLst>
          </p:cNvPr>
          <p:cNvSpPr txBox="1"/>
          <p:nvPr/>
        </p:nvSpPr>
        <p:spPr>
          <a:xfrm>
            <a:off x="6416537" y="3230217"/>
            <a:ext cx="246490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Closed Registry:</a:t>
            </a:r>
          </a:p>
          <a:p>
            <a:r>
              <a:rPr lang="en-IN" dirty="0"/>
              <a:t>Restricted Procedures for Registration of Domains</a:t>
            </a:r>
          </a:p>
        </p:txBody>
      </p:sp>
    </p:spTree>
    <p:extLst>
      <p:ext uri="{BB962C8B-B14F-4D97-AF65-F5344CB8AC3E}">
        <p14:creationId xmlns:p14="http://schemas.microsoft.com/office/powerpoint/2010/main" val="315274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693E2-3679-2FA4-2C0B-558C19C0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1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D4689-5FB5-2BDA-FFA0-0BEC2149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C573E-B299-E56B-337B-F7E9C8B6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6" y="78957"/>
            <a:ext cx="2444708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060F0-94C0-3094-D6F8-052ACCFAB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" y="1326751"/>
            <a:ext cx="823031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808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348</Words>
  <Application>Microsoft Office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Google Sans</vt:lpstr>
      <vt:lpstr>Trebuchet MS</vt:lpstr>
      <vt:lpstr>Wingdings 3</vt:lpstr>
      <vt:lpstr>Facet</vt:lpstr>
      <vt:lpstr>  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madhvi gopal</dc:creator>
  <cp:lastModifiedBy>madhvi gopal</cp:lastModifiedBy>
  <cp:revision>14</cp:revision>
  <dcterms:created xsi:type="dcterms:W3CDTF">2025-01-16T22:39:47Z</dcterms:created>
  <dcterms:modified xsi:type="dcterms:W3CDTF">2025-01-16T23:47:57Z</dcterms:modified>
</cp:coreProperties>
</file>