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827"/>
  </p:normalViewPr>
  <p:slideViewPr>
    <p:cSldViewPr snapToGrid="0" snapToObjects="1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D95FF-79B1-5746-BF89-DBC32F23C109}" type="datetimeFigureOut">
              <a:rPr lang="en-US" smtClean="0"/>
              <a:t>6/19/18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659C3-2C16-E545-B22F-D50A77C30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12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659C3-2C16-E545-B22F-D50A77C300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7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9D4A-EB51-5948-9486-7DAE31532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5BC59-74BE-7744-A8CF-46E66AF9B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60986-B6FA-3E48-A085-49074257C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0B3E7-14EC-724F-858A-734E999E3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70B9D-3F1E-344C-9788-D673A1A77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4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009A3-1398-AC45-A31F-EF6BB085E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88A346-D47A-484B-A52D-C381E343C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6E920-46C0-D747-A48B-CFD955540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96E05-9680-2747-B1F5-CABA8F4A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84BCA-16FF-A74A-A79E-0B00330E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4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A67AC-93C5-7C4F-BB84-D40D0DD95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C20EB2-BDDA-7F46-B5DC-7F1366B14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FA8F7-9730-2444-9E31-76C385280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F3B91-EC60-D24E-8E3E-A86CFF7B7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815EB-D40A-A74F-953E-0DA805ED5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7FEB-C842-CE40-BCC6-8F886E736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0B9B6-C6FF-ED4B-AFA8-1B2C397CE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A290C-C150-2B42-95C2-95B1290E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F7538-D536-D846-B572-A3C01AA5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3112-D653-4048-8078-62177137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9912-3A78-7E49-8C42-575271A3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7B170-3DA2-0944-A32F-1DD5FA0CC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8EEB3-5F90-9E45-B4C6-34CAEB33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4CE87-F901-4440-9A9A-D13831BF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838BC-354A-B544-92AE-44CE4EA1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7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240D8-6BA4-184D-AB2D-158E6FC6D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1D6CE-A712-6245-9F99-37CDCEA72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43DDD-6627-A644-868D-80BFAE628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756E2-092F-AC48-A458-39C9AD75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363EB-E123-0A49-8B4B-5713F153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7F8C4-A59A-C44F-8767-7998AF04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3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D5EA2-30E2-F749-950E-420A8F29A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2A9EA-DC46-7046-A888-2F641C516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AC538-F527-384E-BA81-C6A1A6FE6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D047BA-D57F-EF40-A3EF-C98D9F72C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94DD0-85EF-BD49-9BCA-AD0519D1A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D69670-22EB-0C4B-97C2-D1268021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D0501E-F51B-2046-BB4E-19164BA7A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3C93A-C197-AB4C-89A2-7879E041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8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9B041-BFAE-D040-BC3A-12182D135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3C7BA5-6118-D647-99FB-3B74DDE5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E406E5-D3FB-E14B-B028-054765D7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B027D-7681-4843-948F-C3379078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8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9873D-D4A3-D14D-8B5A-ECEBA2FE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B16E2-539F-4849-B046-B069AA1BF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6FDFA-4294-7D40-8C8C-5B6F54D3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C107-F814-EF43-A71F-C439B0718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0924A-B9CD-394D-85CC-B46C21455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C0722-9179-6D40-AB38-A5824C746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B222E-3933-6149-B0F2-4B53F336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1E362-F6FE-3044-B75F-B7AF348D4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47870-16C8-4643-88B3-7AEA83BF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0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4938A-85A5-E34A-925E-FB30D2224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08499E-EBEC-B048-AC62-738129112B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A3C25-10B6-B341-8BE5-1380B46E4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46F68-C671-3C45-9AEB-67518EBC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C2DB4-82CB-F248-852C-6A737D0B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98F2A-0759-A141-8882-C0492DB6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6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87D66-70FC-F64A-8FB0-D373A54C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C4428-42BC-834F-83D4-F68380C02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6C51-7797-554A-A142-68060A32A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0B44A-281C-7946-BF3F-80ED652FB27B}" type="datetimeFigureOut">
              <a:rPr lang="en-US" smtClean="0"/>
              <a:t>6/19/18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EA886-D114-874E-A5E5-7B4C1F251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44F14-FBF3-7842-A51E-94A3F79425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77A1C-18C7-6C4C-9B56-0A9777CCA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9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514CA-09A6-834C-8097-E82D8EE0B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 Findings </a:t>
            </a:r>
            <a:br>
              <a:rPr lang="en-US" dirty="0"/>
            </a:br>
            <a:r>
              <a:rPr lang="en-US" dirty="0"/>
              <a:t>CSC Charter Review</a:t>
            </a:r>
          </a:p>
        </p:txBody>
      </p:sp>
    </p:spTree>
    <p:extLst>
      <p:ext uri="{BB962C8B-B14F-4D97-AF65-F5344CB8AC3E}">
        <p14:creationId xmlns:p14="http://schemas.microsoft.com/office/powerpoint/2010/main" val="396057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028C-598D-8A44-9AC0-94139A301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/>
          </a:p>
          <a:p>
            <a:pPr marL="0" indent="0" algn="ctr">
              <a:buNone/>
            </a:pPr>
            <a:r>
              <a:rPr lang="en-US" sz="66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14847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8176A-9893-634F-8875-80E5B1F01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18DD8-F765-1845-9714-1D8A675A9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Purpose: </a:t>
            </a:r>
          </a:p>
          <a:p>
            <a:r>
              <a:rPr lang="en-US" dirty="0"/>
              <a:t>Does the Charter provide the CSC a sound basis to perform the responsibilities envisioned in IANA Transition Proposal?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Scope:</a:t>
            </a:r>
          </a:p>
          <a:p>
            <a:r>
              <a:rPr lang="en-US" dirty="0"/>
              <a:t> The Charter enables the CSC to fulfill its role and responsibilities?</a:t>
            </a:r>
          </a:p>
          <a:p>
            <a:r>
              <a:rPr lang="en-US" dirty="0"/>
              <a:t>Elements of work that should be captured in the Charter that were not captured at the time the Charter was originally drafted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3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F7E6-3262-8C4E-B51C-61E2BF67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Process, progress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B20AA-B163-5D45-A888-20FFE2D73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Process, Method &amp; timeline provided in Terms of Reference</a:t>
            </a:r>
          </a:p>
          <a:p>
            <a:endParaRPr lang="en-US" dirty="0"/>
          </a:p>
          <a:p>
            <a:r>
              <a:rPr lang="en-US" dirty="0"/>
              <a:t>Review team appointed by </a:t>
            </a:r>
            <a:r>
              <a:rPr lang="en-US" dirty="0" err="1"/>
              <a:t>ccNSO</a:t>
            </a:r>
            <a:r>
              <a:rPr lang="en-US" dirty="0"/>
              <a:t> Council and </a:t>
            </a:r>
            <a:r>
              <a:rPr lang="en-US" dirty="0" err="1"/>
              <a:t>RySG</a:t>
            </a:r>
            <a:endParaRPr lang="en-US" dirty="0"/>
          </a:p>
          <a:p>
            <a:pPr lvl="1"/>
            <a:r>
              <a:rPr lang="en-US" dirty="0"/>
              <a:t>2 members </a:t>
            </a:r>
            <a:r>
              <a:rPr lang="en-US" dirty="0" err="1"/>
              <a:t>ccNSO</a:t>
            </a:r>
            <a:endParaRPr lang="en-US" dirty="0"/>
          </a:p>
          <a:p>
            <a:pPr lvl="1"/>
            <a:r>
              <a:rPr lang="en-US" dirty="0"/>
              <a:t>2 members </a:t>
            </a:r>
            <a:r>
              <a:rPr lang="en-US" dirty="0" err="1"/>
              <a:t>RySG</a:t>
            </a:r>
            <a:endParaRPr lang="en-US" dirty="0"/>
          </a:p>
          <a:p>
            <a:r>
              <a:rPr lang="en-US" dirty="0"/>
              <a:t>Initial discussion with PTI liaison to CSC, CSC members and full CSC.</a:t>
            </a:r>
          </a:p>
          <a:p>
            <a:endParaRPr lang="en-US" dirty="0"/>
          </a:p>
          <a:p>
            <a:r>
              <a:rPr lang="en-US" dirty="0"/>
              <a:t>Self-assessment of Charter by CSC</a:t>
            </a:r>
          </a:p>
          <a:p>
            <a:endParaRPr lang="en-US" dirty="0"/>
          </a:p>
          <a:p>
            <a:r>
              <a:rPr lang="en-US" dirty="0"/>
              <a:t>Community Consultation during ICANN60</a:t>
            </a:r>
          </a:p>
          <a:p>
            <a:endParaRPr lang="en-US" dirty="0"/>
          </a:p>
          <a:p>
            <a:r>
              <a:rPr lang="en-US" dirty="0"/>
              <a:t>Initial almost ready to publish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9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11A5-362A-BF46-9E1E-4DCDFAD5B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Findings: Mission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8530E-8119-FB40-A47E-D918F5653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Narrow Mission and Scope of Responsibilities of the CSC should </a:t>
            </a:r>
            <a:r>
              <a:rPr lang="en-US" b="1" dirty="0"/>
              <a:t>NOT</a:t>
            </a:r>
            <a:r>
              <a:rPr lang="en-US" dirty="0"/>
              <a:t> be expanded</a:t>
            </a:r>
            <a:r>
              <a:rPr lang="en-US" dirty="0">
                <a:effectLst/>
              </a:rPr>
              <a:t> </a:t>
            </a:r>
          </a:p>
          <a:p>
            <a:pPr lvl="1"/>
            <a:r>
              <a:rPr lang="en-US" dirty="0">
                <a:effectLst/>
              </a:rPr>
              <a:t>Focused mission and scope important factor success of CSC and tis effectiveness to date</a:t>
            </a:r>
          </a:p>
          <a:p>
            <a:pPr lvl="1"/>
            <a:r>
              <a:rPr lang="en-US" dirty="0"/>
              <a:t>Clear Understanding of CSC role and responsibilities clear lines of communication with all relevant stakeholders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04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1EEF-44D6-114D-88DE-E3047FFB6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Findings: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A4BBF-C0CF-984F-AB32-E42C52358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change in membership composition </a:t>
            </a:r>
          </a:p>
          <a:p>
            <a:endParaRPr lang="en-US" dirty="0"/>
          </a:p>
          <a:p>
            <a:r>
              <a:rPr lang="en-US" dirty="0"/>
              <a:t>No Change membership requirements</a:t>
            </a:r>
          </a:p>
          <a:p>
            <a:endParaRPr lang="en-US" dirty="0"/>
          </a:p>
          <a:p>
            <a:r>
              <a:rPr lang="en-US" dirty="0"/>
              <a:t>Introduction mechanism to deal with changed circumstances of appointed members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C3DC-4A09-2A4C-81BC-4E6807866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Findings: Meetings and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0EC55-64DE-D743-920A-B9AA96637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Reduce number of meetings to inform stakeholders from “3 per year” to “at least 2 per year”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Include in Charter provision that CSC </a:t>
            </a:r>
            <a:r>
              <a:rPr lang="en-US"/>
              <a:t>meets with PTI Board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Maintain practice to provide monthly reports on performance of PTI against SLEs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Frequency of CSC meetings determined by need over time (operational decision)</a:t>
            </a:r>
          </a:p>
        </p:txBody>
      </p:sp>
    </p:spTree>
    <p:extLst>
      <p:ext uri="{BB962C8B-B14F-4D97-AF65-F5344CB8AC3E}">
        <p14:creationId xmlns:p14="http://schemas.microsoft.com/office/powerpoint/2010/main" val="283447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1AF4-1277-1C45-86FD-BD6A9EE89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Major Findings: </a:t>
            </a:r>
            <a:br>
              <a:rPr lang="en-US" dirty="0"/>
            </a:br>
            <a:r>
              <a:rPr lang="en-US" dirty="0"/>
              <a:t>Changing SLE and Remedial Action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5A110-6AFB-ED40-AC04-8595969D7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Mandate CSC to discuss and agree to minor changes of SLE with PTI according to agreed and published change procedures.</a:t>
            </a:r>
          </a:p>
          <a:p>
            <a:endParaRPr lang="en-US" dirty="0"/>
          </a:p>
          <a:p>
            <a:r>
              <a:rPr lang="en-US" dirty="0"/>
              <a:t>CSC to undertake remedial action to address poor performance according to agreed procedures ( Remedial Action Procedures)</a:t>
            </a:r>
          </a:p>
          <a:p>
            <a:pPr lvl="1"/>
            <a:r>
              <a:rPr lang="en-US" dirty="0"/>
              <a:t>RAP to be agreed between CSC and PTI</a:t>
            </a:r>
          </a:p>
          <a:p>
            <a:pPr lvl="1"/>
            <a:r>
              <a:rPr lang="en-US" dirty="0"/>
              <a:t>RAP not to be  included in charter </a:t>
            </a:r>
          </a:p>
          <a:p>
            <a:pPr lvl="1"/>
            <a:r>
              <a:rPr lang="en-US" dirty="0"/>
              <a:t>Include review mechanism in charter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4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94D2C-D47A-E144-A419-B3E28CAA1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534D3-2003-494F-96E6-B6521813A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Concurrence CSC related reviews: CSC Effectiveness and 1</a:t>
            </a:r>
            <a:r>
              <a:rPr lang="en-US" baseline="30000" dirty="0"/>
              <a:t>st</a:t>
            </a:r>
            <a:r>
              <a:rPr lang="en-US" dirty="0"/>
              <a:t> IANA Function review. Concerns:</a:t>
            </a:r>
          </a:p>
          <a:p>
            <a:pPr lvl="1"/>
            <a:r>
              <a:rPr lang="en-US" dirty="0"/>
              <a:t>Potential overlap in scope</a:t>
            </a:r>
          </a:p>
          <a:p>
            <a:pPr lvl="1"/>
            <a:r>
              <a:rPr lang="en-US" dirty="0"/>
              <a:t>Competing resource demands (CSC volunteers &amp; other stakeholders)</a:t>
            </a:r>
          </a:p>
          <a:p>
            <a:pPr lvl="1"/>
            <a:r>
              <a:rPr lang="en-US" dirty="0"/>
              <a:t>Risk of affecting proper function of CSC</a:t>
            </a:r>
          </a:p>
          <a:p>
            <a:r>
              <a:rPr lang="en-US" dirty="0"/>
              <a:t>Create synergies, for example coordinating the scope of </a:t>
            </a:r>
            <a:r>
              <a:rPr lang="en-US"/>
              <a:t>the reviews</a:t>
            </a:r>
            <a:endParaRPr lang="en-US" dirty="0"/>
          </a:p>
          <a:p>
            <a:endParaRPr lang="en-US" dirty="0"/>
          </a:p>
          <a:p>
            <a:r>
              <a:rPr lang="en-US" dirty="0"/>
              <a:t>Travel Support CSC</a:t>
            </a:r>
          </a:p>
          <a:p>
            <a:pPr lvl="1"/>
            <a:r>
              <a:rPr lang="en-US" dirty="0"/>
              <a:t>CCWG recommended no travel support for members or liaisons, however need for travel funding members to meet with direct customers and other relevant stakeholders at ICANN meetings (not foreseen).</a:t>
            </a:r>
          </a:p>
          <a:p>
            <a:pPr lvl="1"/>
            <a:r>
              <a:rPr lang="en-US" dirty="0"/>
              <a:t>CSC RT recommends CSC members to be eligible for travel funding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69222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0C8F-90F6-0B44-9948-AD169031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8E6F0-22D5-9947-AEA5-1E09869E3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report to be published shortly for public comments post ICANN61 (40 days)</a:t>
            </a:r>
          </a:p>
          <a:p>
            <a:pPr lvl="1"/>
            <a:r>
              <a:rPr lang="en-US" dirty="0"/>
              <a:t>Findings &amp; observations</a:t>
            </a:r>
          </a:p>
          <a:p>
            <a:pPr lvl="1"/>
            <a:r>
              <a:rPr lang="en-US" dirty="0"/>
              <a:t>Amended charter &amp; redline charter</a:t>
            </a:r>
          </a:p>
          <a:p>
            <a:pPr lvl="1"/>
            <a:endParaRPr lang="en-US" dirty="0"/>
          </a:p>
          <a:p>
            <a:r>
              <a:rPr lang="en-US" dirty="0"/>
              <a:t>RT to update report &amp; recommendations taking into account feed-back and input ( May 2018)</a:t>
            </a:r>
          </a:p>
          <a:p>
            <a:endParaRPr lang="en-US" dirty="0"/>
          </a:p>
          <a:p>
            <a:r>
              <a:rPr lang="en-US" dirty="0"/>
              <a:t>Submission Final report and amended charter to </a:t>
            </a:r>
            <a:r>
              <a:rPr lang="en-US" dirty="0" err="1"/>
              <a:t>ccNSO</a:t>
            </a:r>
            <a:r>
              <a:rPr lang="en-US" dirty="0"/>
              <a:t> and GNSO Councils for adoption ( May-June 2018)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471</Words>
  <Application>Microsoft Macintosh PowerPoint</Application>
  <PresentationFormat>Widescreen</PresentationFormat>
  <Paragraphs>74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Main Findings  CSC Charter Review</vt:lpstr>
      <vt:lpstr>Purpose and Scope</vt:lpstr>
      <vt:lpstr>Process, progress to date</vt:lpstr>
      <vt:lpstr>Major Findings: Mission and Scope</vt:lpstr>
      <vt:lpstr>Major Findings: Membership</vt:lpstr>
      <vt:lpstr>Major Findings: Meetings and reporting</vt:lpstr>
      <vt:lpstr>Major Findings:  Changing SLE and Remedial Action Procedures</vt:lpstr>
      <vt:lpstr>Observations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Findings  CSC Charter review</dc:title>
  <dc:creator>Microsoft Office User</dc:creator>
  <cp:lastModifiedBy>Maria Otanes</cp:lastModifiedBy>
  <cp:revision>13</cp:revision>
  <dcterms:created xsi:type="dcterms:W3CDTF">2018-03-10T17:43:00Z</dcterms:created>
  <dcterms:modified xsi:type="dcterms:W3CDTF">2018-06-19T16:53:17Z</dcterms:modified>
</cp:coreProperties>
</file>