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57" r:id="rId4"/>
    <p:sldId id="262" r:id="rId5"/>
    <p:sldId id="258" r:id="rId6"/>
    <p:sldId id="263" r:id="rId7"/>
    <p:sldId id="264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97"/>
    <p:restoredTop sz="93841"/>
  </p:normalViewPr>
  <p:slideViewPr>
    <p:cSldViewPr snapToGrid="0" snapToObjects="1">
      <p:cViewPr varScale="1">
        <p:scale>
          <a:sx n="85" d="100"/>
          <a:sy n="85" d="100"/>
        </p:scale>
        <p:origin x="74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A6B2-6CDE-8344-A39B-286508CF1245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8247F-2F6B-D043-B7E2-C72FF3D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151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A6B2-6CDE-8344-A39B-286508CF1245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8247F-2F6B-D043-B7E2-C72FF3D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90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A6B2-6CDE-8344-A39B-286508CF1245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8247F-2F6B-D043-B7E2-C72FF3D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464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A6B2-6CDE-8344-A39B-286508CF1245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8247F-2F6B-D043-B7E2-C72FF3D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40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A6B2-6CDE-8344-A39B-286508CF1245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8247F-2F6B-D043-B7E2-C72FF3D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479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A6B2-6CDE-8344-A39B-286508CF1245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8247F-2F6B-D043-B7E2-C72FF3D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26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A6B2-6CDE-8344-A39B-286508CF1245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8247F-2F6B-D043-B7E2-C72FF3D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735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A6B2-6CDE-8344-A39B-286508CF1245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8247F-2F6B-D043-B7E2-C72FF3D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173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A6B2-6CDE-8344-A39B-286508CF1245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8247F-2F6B-D043-B7E2-C72FF3D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409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A6B2-6CDE-8344-A39B-286508CF1245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8247F-2F6B-D043-B7E2-C72FF3D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063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A6B2-6CDE-8344-A39B-286508CF1245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8247F-2F6B-D043-B7E2-C72FF3D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865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2FA6B2-6CDE-8344-A39B-286508CF1245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08247F-2F6B-D043-B7E2-C72FF3D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557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Customer Standing Committee</a:t>
            </a:r>
            <a:br>
              <a:rPr lang="en-US" dirty="0" smtClean="0"/>
            </a:br>
            <a:r>
              <a:rPr lang="en-US" dirty="0" smtClean="0"/>
              <a:t>(CSC)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 smtClean="0"/>
              <a:t>Charter Review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83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CSC was established as a result of the IANA </a:t>
            </a:r>
            <a:r>
              <a:rPr lang="en-US" dirty="0" smtClean="0"/>
              <a:t>Transition </a:t>
            </a:r>
            <a:endParaRPr lang="en-US" dirty="0"/>
          </a:p>
          <a:p>
            <a:r>
              <a:rPr lang="en-US" dirty="0" smtClean="0"/>
              <a:t>The CSC Charter requires a review of the Charter one year after the first meeting of the CSC</a:t>
            </a:r>
            <a:endParaRPr lang="en-US" dirty="0" smtClean="0"/>
          </a:p>
          <a:p>
            <a:r>
              <a:rPr lang="en-US" dirty="0" smtClean="0"/>
              <a:t>The review is to be conducted by representatives of the </a:t>
            </a:r>
            <a:r>
              <a:rPr lang="en-US" dirty="0" err="1" smtClean="0"/>
              <a:t>ccNSO</a:t>
            </a:r>
            <a:r>
              <a:rPr lang="en-US" dirty="0" smtClean="0"/>
              <a:t> </a:t>
            </a:r>
            <a:r>
              <a:rPr lang="en-US" dirty="0" smtClean="0"/>
              <a:t>and </a:t>
            </a:r>
            <a:r>
              <a:rPr lang="en-US" dirty="0" smtClean="0"/>
              <a:t>RySG:</a:t>
            </a:r>
          </a:p>
          <a:p>
            <a:pPr lvl="1"/>
            <a:r>
              <a:rPr lang="en-US" dirty="0" smtClean="0"/>
              <a:t>Martin Boyle and Abdalla Omari</a:t>
            </a:r>
          </a:p>
          <a:p>
            <a:pPr lvl="1"/>
            <a:r>
              <a:rPr lang="en-US" dirty="0" smtClean="0"/>
              <a:t>Keith </a:t>
            </a:r>
            <a:r>
              <a:rPr lang="en-US" dirty="0" err="1" smtClean="0"/>
              <a:t>Drazek</a:t>
            </a:r>
            <a:r>
              <a:rPr lang="en-US" dirty="0" smtClean="0"/>
              <a:t> and Donna Austin</a:t>
            </a:r>
            <a:endParaRPr lang="en-US" dirty="0" smtClean="0"/>
          </a:p>
          <a:p>
            <a:r>
              <a:rPr lang="en-US" dirty="0"/>
              <a:t>A</a:t>
            </a:r>
            <a:r>
              <a:rPr lang="en-US" dirty="0" smtClean="0"/>
              <a:t>ny amendments to be approved by the </a:t>
            </a:r>
            <a:r>
              <a:rPr lang="en-US" dirty="0" err="1" smtClean="0"/>
              <a:t>ccNSO</a:t>
            </a:r>
            <a:r>
              <a:rPr lang="en-US" dirty="0" smtClean="0"/>
              <a:t> and GNSO Councils </a:t>
            </a:r>
            <a:endParaRPr lang="en-US" dirty="0" smtClean="0"/>
          </a:p>
          <a:p>
            <a:r>
              <a:rPr lang="en-US" dirty="0" smtClean="0"/>
              <a:t>The CSC conducted its first meeting on 6 October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624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of review &amp; Scope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smtClean="0"/>
              <a:t>Purpose of review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To consider whether the</a:t>
            </a:r>
            <a:r>
              <a:rPr lang="en-US" dirty="0" smtClean="0"/>
              <a:t> CSC Charter provides an adequate </a:t>
            </a:r>
            <a:r>
              <a:rPr lang="en-US" dirty="0" smtClean="0"/>
              <a:t>and sound basis for the CSC to perform its </a:t>
            </a:r>
            <a:r>
              <a:rPr lang="en-US" dirty="0" smtClean="0"/>
              <a:t>responsibilities</a:t>
            </a:r>
            <a:endParaRPr lang="en-US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smtClean="0"/>
              <a:t>Scope of review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Does </a:t>
            </a:r>
            <a:r>
              <a:rPr lang="en-US" dirty="0" smtClean="0"/>
              <a:t>the Charter enable </a:t>
            </a:r>
            <a:r>
              <a:rPr lang="en-US" dirty="0" smtClean="0"/>
              <a:t>the CSC to fulfil its role and responsibilities as envisioned?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Are there any </a:t>
            </a:r>
            <a:r>
              <a:rPr lang="en-US" dirty="0" smtClean="0"/>
              <a:t>aspects of the Charter that are ambiguous that require amendment?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Are there any </a:t>
            </a:r>
            <a:r>
              <a:rPr lang="en-US" dirty="0" smtClean="0"/>
              <a:t>additional work items of CSC that should be captured in the Charter ?   </a:t>
            </a: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986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in </a:t>
            </a:r>
            <a:r>
              <a:rPr lang="en-US" dirty="0" smtClean="0"/>
              <a:t>scope</a:t>
            </a:r>
            <a:r>
              <a:rPr lang="en-US" dirty="0"/>
              <a:t> </a:t>
            </a:r>
            <a:r>
              <a:rPr lang="en-US" dirty="0" smtClean="0"/>
              <a:t>of this</a:t>
            </a:r>
            <a:r>
              <a:rPr lang="en-US" dirty="0" smtClean="0"/>
              <a:t>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</a:t>
            </a:r>
            <a:r>
              <a:rPr lang="en-US" dirty="0" smtClean="0"/>
              <a:t>ffectiveness of the CSC: </a:t>
            </a:r>
            <a:endParaRPr lang="en-US" dirty="0" smtClean="0"/>
          </a:p>
          <a:p>
            <a:pPr lvl="1"/>
            <a:r>
              <a:rPr lang="en-US" dirty="0" smtClean="0"/>
              <a:t>this </a:t>
            </a:r>
            <a:r>
              <a:rPr lang="en-US" dirty="0" smtClean="0"/>
              <a:t>will</a:t>
            </a:r>
            <a:r>
              <a:rPr lang="en-US" dirty="0" smtClean="0"/>
              <a:t> </a:t>
            </a:r>
            <a:r>
              <a:rPr lang="en-US" dirty="0" smtClean="0"/>
              <a:t>be reviewed starting in October 2018 </a:t>
            </a:r>
            <a:r>
              <a:rPr lang="en-US" dirty="0" smtClean="0"/>
              <a:t>as a</a:t>
            </a:r>
            <a:r>
              <a:rPr lang="en-US" dirty="0" smtClean="0"/>
              <a:t> </a:t>
            </a:r>
            <a:r>
              <a:rPr lang="en-US" dirty="0" smtClean="0"/>
              <a:t>separate effort</a:t>
            </a:r>
          </a:p>
          <a:p>
            <a:endParaRPr lang="en-US" dirty="0"/>
          </a:p>
          <a:p>
            <a:r>
              <a:rPr lang="en-US" dirty="0"/>
              <a:t>P</a:t>
            </a:r>
            <a:r>
              <a:rPr lang="en-US" dirty="0" smtClean="0"/>
              <a:t>erformance </a:t>
            </a:r>
            <a:r>
              <a:rPr lang="en-US" dirty="0" smtClean="0"/>
              <a:t>of the CSC: </a:t>
            </a:r>
            <a:endParaRPr lang="en-US" dirty="0"/>
          </a:p>
          <a:p>
            <a:pPr lvl="1"/>
            <a:r>
              <a:rPr lang="en-US" dirty="0" smtClean="0"/>
              <a:t>this will be undertaken as </a:t>
            </a:r>
            <a:r>
              <a:rPr lang="en-US" dirty="0" smtClean="0"/>
              <a:t>part </a:t>
            </a:r>
            <a:r>
              <a:rPr lang="en-US" dirty="0" smtClean="0"/>
              <a:t>of the IANA Naming Function Review</a:t>
            </a:r>
          </a:p>
          <a:p>
            <a:endParaRPr lang="en-US" dirty="0"/>
          </a:p>
          <a:p>
            <a:r>
              <a:rPr lang="en-US" dirty="0" smtClean="0"/>
              <a:t>Any </a:t>
            </a:r>
            <a:r>
              <a:rPr lang="en-US" dirty="0"/>
              <a:t>i</a:t>
            </a:r>
            <a:r>
              <a:rPr lang="en-US" dirty="0" smtClean="0"/>
              <a:t>ssues </a:t>
            </a:r>
            <a:r>
              <a:rPr lang="en-US" dirty="0" smtClean="0"/>
              <a:t>identified </a:t>
            </a:r>
            <a:r>
              <a:rPr lang="en-US" dirty="0" smtClean="0"/>
              <a:t>during this review that </a:t>
            </a:r>
            <a:r>
              <a:rPr lang="en-US" dirty="0" smtClean="0"/>
              <a:t>out of </a:t>
            </a:r>
            <a:r>
              <a:rPr lang="en-US" dirty="0" smtClean="0"/>
              <a:t>scope, </a:t>
            </a:r>
            <a:r>
              <a:rPr lang="en-US" dirty="0" smtClean="0"/>
              <a:t>but relevant for the proper functioning of the CSC </a:t>
            </a:r>
            <a:r>
              <a:rPr lang="en-US" dirty="0" smtClean="0"/>
              <a:t>will be captured -&gt; </a:t>
            </a:r>
            <a:r>
              <a:rPr lang="en-US" dirty="0" smtClean="0"/>
              <a:t>inform </a:t>
            </a:r>
            <a:r>
              <a:rPr lang="en-US" dirty="0" err="1" smtClean="0"/>
              <a:t>ccNSO</a:t>
            </a:r>
            <a:r>
              <a:rPr lang="en-US" dirty="0" smtClean="0"/>
              <a:t> and RySG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0430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>
                <a:solidFill>
                  <a:schemeClr val="bg2">
                    <a:lumMod val="90000"/>
                  </a:schemeClr>
                </a:solidFill>
              </a:rPr>
              <a:t>C</a:t>
            </a:r>
            <a:r>
              <a:rPr lang="en-US" i="1" dirty="0" smtClean="0">
                <a:solidFill>
                  <a:schemeClr val="bg2">
                    <a:lumMod val="90000"/>
                  </a:schemeClr>
                </a:solidFill>
              </a:rPr>
              <a:t>onsultation with CSC and PTI &amp; preparation of draft consultation</a:t>
            </a:r>
          </a:p>
          <a:p>
            <a:pPr marL="0" indent="0">
              <a:buNone/>
            </a:pPr>
            <a:r>
              <a:rPr lang="en-US" i="1" dirty="0" smtClean="0">
                <a:solidFill>
                  <a:schemeClr val="bg2">
                    <a:lumMod val="90000"/>
                  </a:schemeClr>
                </a:solidFill>
              </a:rPr>
              <a:t>(September – October 2017) </a:t>
            </a:r>
            <a:endParaRPr lang="en-US" i="1" dirty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en-US" dirty="0" smtClean="0"/>
              <a:t>Consultation with direct customers (</a:t>
            </a:r>
            <a:r>
              <a:rPr lang="en-US" dirty="0" err="1" smtClean="0"/>
              <a:t>ccTLD</a:t>
            </a:r>
            <a:r>
              <a:rPr lang="en-US" dirty="0" smtClean="0"/>
              <a:t>, </a:t>
            </a:r>
            <a:r>
              <a:rPr lang="en-US" dirty="0" err="1" smtClean="0"/>
              <a:t>gTLD</a:t>
            </a:r>
            <a:r>
              <a:rPr lang="en-US" dirty="0" smtClean="0"/>
              <a:t> operators) and others (ICANN 60 )</a:t>
            </a: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Additional consultations CSC and other (November 2017)</a:t>
            </a:r>
            <a:endParaRPr lang="en-US" i="1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Report on findings &amp; suggested changes (December 2017 – March 2018)</a:t>
            </a:r>
            <a:r>
              <a:rPr lang="en-US" i="1" dirty="0" smtClean="0">
                <a:solidFill>
                  <a:schemeClr val="bg2">
                    <a:lumMod val="50000"/>
                  </a:schemeClr>
                </a:solidFill>
              </a:rPr>
              <a:t> </a:t>
            </a: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Finalization and closure (March – April 2018) 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endParaRPr lang="en-US" i="1" dirty="0" smtClean="0"/>
          </a:p>
          <a:p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756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we’ve heard so far: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Narrow scope of the CSC, as contained in the Charter, should not be expanded</a:t>
            </a:r>
          </a:p>
          <a:p>
            <a:r>
              <a:rPr lang="en-US" dirty="0" smtClean="0"/>
              <a:t>Selection criteria and process for members and liaisons should be maintained</a:t>
            </a:r>
          </a:p>
          <a:p>
            <a:r>
              <a:rPr lang="en-US" dirty="0" smtClean="0"/>
              <a:t>Composition of the CSC has been key to its success</a:t>
            </a:r>
          </a:p>
          <a:p>
            <a:r>
              <a:rPr lang="en-US" dirty="0" smtClean="0"/>
              <a:t>Distinction between members and liaisons does not constrain input to discussions</a:t>
            </a:r>
          </a:p>
          <a:p>
            <a:r>
              <a:rPr lang="en-US" dirty="0" smtClean="0"/>
              <a:t>Monthly meetings should be maintained</a:t>
            </a:r>
          </a:p>
          <a:p>
            <a:r>
              <a:rPr lang="en-US" dirty="0" smtClean="0"/>
              <a:t>Regular updates to be changed from </a:t>
            </a:r>
            <a:r>
              <a:rPr lang="en-US" i="1" dirty="0" smtClean="0"/>
              <a:t>no less than three per year</a:t>
            </a:r>
            <a:r>
              <a:rPr lang="en-US" dirty="0" smtClean="0"/>
              <a:t> to </a:t>
            </a:r>
            <a:r>
              <a:rPr lang="en-US" i="1" dirty="0" smtClean="0"/>
              <a:t>at least twice per year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The Charter makes provision for the CSC or PTI to request a review or change to service level targets. In addition, any change to an SLE would also require a change to the IANA Naming Function Contract to be agreed by PTI and ICANN.</a:t>
            </a:r>
          </a:p>
          <a:p>
            <a:pPr lvl="1"/>
            <a:r>
              <a:rPr lang="en-US" dirty="0" smtClean="0"/>
              <a:t>The CSC has developed a SLE change procedure for consideration as part of this review.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972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and Feedback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6365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&amp; Questions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Is the CSC effective in handling its </a:t>
            </a:r>
            <a:r>
              <a:rPr lang="en-US" dirty="0" smtClean="0"/>
              <a:t>business?</a:t>
            </a:r>
          </a:p>
          <a:p>
            <a:endParaRPr lang="en-US" dirty="0"/>
          </a:p>
          <a:p>
            <a:r>
              <a:rPr lang="en-US" dirty="0"/>
              <a:t>CSC was expected to ensure cooperation between the stakeholders who rely on the effective operation of the IANA naming functions:  is it achieving this?</a:t>
            </a:r>
          </a:p>
          <a:p>
            <a:r>
              <a:rPr lang="en-US" dirty="0"/>
              <a:t>CSC proposals (and their wider implications) for charter </a:t>
            </a:r>
            <a:r>
              <a:rPr lang="en-US" dirty="0" smtClean="0"/>
              <a:t>changes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CSC meetings are held once a month, and there are regular updates for the community 3 times a year. T</a:t>
            </a:r>
            <a:r>
              <a:rPr lang="en-US" dirty="0" smtClean="0"/>
              <a:t>he </a:t>
            </a:r>
            <a:r>
              <a:rPr lang="en-US" dirty="0"/>
              <a:t>CSC </a:t>
            </a:r>
            <a:r>
              <a:rPr lang="en-US" dirty="0" smtClean="0"/>
              <a:t>needs to </a:t>
            </a:r>
            <a:r>
              <a:rPr lang="en-US" dirty="0"/>
              <a:t>be engaged early in addressing any performance </a:t>
            </a:r>
            <a:r>
              <a:rPr lang="en-US" dirty="0" smtClean="0"/>
              <a:t>issues: </a:t>
            </a:r>
          </a:p>
          <a:p>
            <a:r>
              <a:rPr lang="en-US" dirty="0" smtClean="0"/>
              <a:t>how </a:t>
            </a:r>
            <a:r>
              <a:rPr lang="en-US" dirty="0"/>
              <a:t>would you like to see the framework for interactions between CSC and PTI </a:t>
            </a:r>
            <a:r>
              <a:rPr lang="en-US" dirty="0" smtClean="0"/>
              <a:t>develop?  </a:t>
            </a:r>
          </a:p>
          <a:p>
            <a:r>
              <a:rPr lang="en-US" dirty="0" smtClean="0"/>
              <a:t>Would </a:t>
            </a:r>
            <a:r>
              <a:rPr lang="en-US" dirty="0"/>
              <a:t>there be issues if the frequency of calls reduced or calls were shorter</a:t>
            </a:r>
            <a:r>
              <a:rPr lang="en-US" dirty="0" smtClean="0"/>
              <a:t>?</a:t>
            </a:r>
          </a:p>
          <a:p>
            <a:r>
              <a:rPr lang="en-US" dirty="0" smtClean="0"/>
              <a:t>Issues if the number of updates for community at f-2-f sessions would reduced to at least 2 or 1 a year?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9369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1436</TotalTime>
  <Words>519</Words>
  <Application>Microsoft Office PowerPoint</Application>
  <PresentationFormat>Widescreen</PresentationFormat>
  <Paragraphs>55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Customer Standing Committee (CSC)  Charter Review </vt:lpstr>
      <vt:lpstr>Background</vt:lpstr>
      <vt:lpstr>Purpose of review &amp; Scope</vt:lpstr>
      <vt:lpstr>Not in scope of this review</vt:lpstr>
      <vt:lpstr>Timetable</vt:lpstr>
      <vt:lpstr>What we’ve heard so far:</vt:lpstr>
      <vt:lpstr>Questions and Feedback</vt:lpstr>
      <vt:lpstr>Topics &amp; Questions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 Charter Review</dc:title>
  <dc:creator>Microsoft Office User</dc:creator>
  <cp:lastModifiedBy>Austin, Donna</cp:lastModifiedBy>
  <cp:revision>13</cp:revision>
  <dcterms:created xsi:type="dcterms:W3CDTF">2017-10-24T16:05:30Z</dcterms:created>
  <dcterms:modified xsi:type="dcterms:W3CDTF">2017-10-28T04:44:47Z</dcterms:modified>
</cp:coreProperties>
</file>