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1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5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0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6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8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6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2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2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11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9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C3E7E-9535-794E-A0E1-5D71FE437635}" type="datetimeFigureOut">
              <a:rPr lang="en-US" smtClean="0"/>
              <a:t>5/12/16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B4340-3BD2-8B44-A7DA-E1406C172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0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30802" y="1183944"/>
            <a:ext cx="8893743" cy="5170112"/>
            <a:chOff x="362830" y="1228761"/>
            <a:chExt cx="8893743" cy="5170112"/>
          </a:xfrm>
        </p:grpSpPr>
        <p:sp>
          <p:nvSpPr>
            <p:cNvPr id="4" name="Rectangle 3"/>
            <p:cNvSpPr/>
            <p:nvPr/>
          </p:nvSpPr>
          <p:spPr>
            <a:xfrm>
              <a:off x="4190914" y="1355218"/>
              <a:ext cx="1228038" cy="1242151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ICANN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358391" y="5385410"/>
              <a:ext cx="4867584" cy="1013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PTI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62830" y="1355218"/>
              <a:ext cx="1228038" cy="1242151"/>
            </a:xfrm>
            <a:prstGeom prst="rect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IETF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028535" y="1355218"/>
              <a:ext cx="1228038" cy="12421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RIRs</a:t>
              </a:r>
              <a:endParaRPr lang="en-US" dirty="0"/>
            </a:p>
          </p:txBody>
        </p:sp>
        <p:cxnSp>
          <p:nvCxnSpPr>
            <p:cNvPr id="17" name="Straight Arrow Connector 16"/>
            <p:cNvCxnSpPr>
              <a:stCxn id="11" idx="1"/>
              <a:endCxn id="4" idx="3"/>
            </p:cNvCxnSpPr>
            <p:nvPr/>
          </p:nvCxnSpPr>
          <p:spPr>
            <a:xfrm flipH="1">
              <a:off x="5418952" y="1976294"/>
              <a:ext cx="2609583" cy="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590868" y="1976294"/>
              <a:ext cx="2606040" cy="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4814468" y="2256252"/>
              <a:ext cx="0" cy="97153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1684890" y="3227787"/>
              <a:ext cx="6190140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1684890" y="3227787"/>
              <a:ext cx="0" cy="101472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7875030" y="3227787"/>
              <a:ext cx="0" cy="101472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3748270" y="3227787"/>
              <a:ext cx="852" cy="101472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811650" y="3227787"/>
              <a:ext cx="0" cy="101472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lbow Connector 80"/>
            <p:cNvCxnSpPr>
              <a:stCxn id="35" idx="2"/>
              <a:endCxn id="6" idx="1"/>
            </p:cNvCxnSpPr>
            <p:nvPr/>
          </p:nvCxnSpPr>
          <p:spPr>
            <a:xfrm rot="16200000" flipH="1">
              <a:off x="1188373" y="4722123"/>
              <a:ext cx="1677587" cy="662449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>
              <a:stCxn id="46" idx="2"/>
              <a:endCxn id="6" idx="3"/>
            </p:cNvCxnSpPr>
            <p:nvPr/>
          </p:nvCxnSpPr>
          <p:spPr>
            <a:xfrm rot="5400000">
              <a:off x="6717405" y="4723125"/>
              <a:ext cx="1677587" cy="660446"/>
            </a:xfrm>
            <a:prstGeom prst="bentConnector2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3748270" y="4293626"/>
              <a:ext cx="852" cy="109728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5810798" y="4297023"/>
              <a:ext cx="852" cy="1097280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" name="Group 103"/>
            <p:cNvGrpSpPr>
              <a:grpSpLocks noChangeAspect="1"/>
            </p:cNvGrpSpPr>
            <p:nvPr/>
          </p:nvGrpSpPr>
          <p:grpSpPr>
            <a:xfrm>
              <a:off x="6534914" y="1228761"/>
              <a:ext cx="391862" cy="452323"/>
              <a:chOff x="-2460986" y="2409779"/>
              <a:chExt cx="699755" cy="807720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-2460986" y="2409779"/>
                <a:ext cx="699755" cy="80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9" name="Picture 58" descr="0037-file-empty.eps"/>
              <p:cNvPicPr>
                <a:picLocks noChangeAspect="1"/>
              </p:cNvPicPr>
              <p:nvPr/>
            </p:nvPicPr>
            <p:blipFill>
              <a:blip r:embed="rId2">
                <a:alphaModFix/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2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-2447031" y="2409779"/>
                <a:ext cx="685800" cy="807720"/>
              </a:xfrm>
              <a:prstGeom prst="rect">
                <a:avLst/>
              </a:prstGeom>
            </p:spPr>
          </p:pic>
        </p:grpSp>
        <p:grpSp>
          <p:nvGrpSpPr>
            <p:cNvPr id="107" name="Group 106"/>
            <p:cNvGrpSpPr>
              <a:grpSpLocks noChangeAspect="1"/>
            </p:cNvGrpSpPr>
            <p:nvPr/>
          </p:nvGrpSpPr>
          <p:grpSpPr>
            <a:xfrm>
              <a:off x="2716167" y="1228761"/>
              <a:ext cx="391862" cy="452323"/>
              <a:chOff x="-2460986" y="2409779"/>
              <a:chExt cx="699755" cy="807720"/>
            </a:xfrm>
          </p:grpSpPr>
          <p:sp>
            <p:nvSpPr>
              <p:cNvPr id="108" name="Rectangle 107"/>
              <p:cNvSpPr/>
              <p:nvPr/>
            </p:nvSpPr>
            <p:spPr>
              <a:xfrm>
                <a:off x="-2460986" y="2409779"/>
                <a:ext cx="699755" cy="80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9" name="Picture 108" descr="0037-file-empty.eps"/>
              <p:cNvPicPr>
                <a:picLocks noChangeAspect="1"/>
              </p:cNvPicPr>
              <p:nvPr/>
            </p:nvPicPr>
            <p:blipFill>
              <a:blip r:embed="rId2">
                <a:alphaModFix/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2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-2447031" y="2409779"/>
                <a:ext cx="685800" cy="807720"/>
              </a:xfrm>
              <a:prstGeom prst="rect">
                <a:avLst/>
              </a:prstGeom>
            </p:spPr>
          </p:pic>
        </p:grpSp>
        <p:grpSp>
          <p:nvGrpSpPr>
            <p:cNvPr id="34" name="Group 33"/>
            <p:cNvGrpSpPr>
              <a:grpSpLocks noChangeAspect="1"/>
            </p:cNvGrpSpPr>
            <p:nvPr/>
          </p:nvGrpSpPr>
          <p:grpSpPr>
            <a:xfrm>
              <a:off x="1490214" y="3739616"/>
              <a:ext cx="411456" cy="474939"/>
              <a:chOff x="-2460986" y="2409779"/>
              <a:chExt cx="699755" cy="80772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-2460986" y="2409779"/>
                <a:ext cx="699755" cy="80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6" name="Picture 35" descr="0037-file-empty.eps"/>
              <p:cNvPicPr>
                <a:picLocks noChangeAspect="1"/>
              </p:cNvPicPr>
              <p:nvPr/>
            </p:nvPicPr>
            <p:blipFill>
              <a:blip r:embed="rId2">
                <a:alphaModFix/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2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-2447031" y="2409779"/>
                <a:ext cx="685800" cy="807720"/>
              </a:xfrm>
              <a:prstGeom prst="rect">
                <a:avLst/>
              </a:prstGeom>
            </p:spPr>
          </p:pic>
        </p:grpSp>
        <p:grpSp>
          <p:nvGrpSpPr>
            <p:cNvPr id="37" name="Group 36"/>
            <p:cNvGrpSpPr>
              <a:grpSpLocks noChangeAspect="1"/>
            </p:cNvGrpSpPr>
            <p:nvPr/>
          </p:nvGrpSpPr>
          <p:grpSpPr>
            <a:xfrm>
              <a:off x="3547529" y="3739616"/>
              <a:ext cx="411456" cy="474939"/>
              <a:chOff x="-2460986" y="2409779"/>
              <a:chExt cx="699755" cy="80772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-2460986" y="2409779"/>
                <a:ext cx="699755" cy="80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Picture 38" descr="0037-file-empty.eps"/>
              <p:cNvPicPr>
                <a:picLocks noChangeAspect="1"/>
              </p:cNvPicPr>
              <p:nvPr/>
            </p:nvPicPr>
            <p:blipFill>
              <a:blip r:embed="rId2">
                <a:alphaModFix/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2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-2447031" y="2409779"/>
                <a:ext cx="685800" cy="807720"/>
              </a:xfrm>
              <a:prstGeom prst="rect">
                <a:avLst/>
              </a:prstGeom>
            </p:spPr>
          </p:pic>
        </p:grpSp>
        <p:grpSp>
          <p:nvGrpSpPr>
            <p:cNvPr id="40" name="Group 39"/>
            <p:cNvGrpSpPr>
              <a:grpSpLocks noChangeAspect="1"/>
            </p:cNvGrpSpPr>
            <p:nvPr/>
          </p:nvGrpSpPr>
          <p:grpSpPr>
            <a:xfrm>
              <a:off x="5619275" y="3739616"/>
              <a:ext cx="411456" cy="474939"/>
              <a:chOff x="-2460986" y="2409779"/>
              <a:chExt cx="699755" cy="80772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-2460986" y="2409779"/>
                <a:ext cx="699755" cy="80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2" name="Picture 41" descr="0037-file-empty.eps"/>
              <p:cNvPicPr>
                <a:picLocks noChangeAspect="1"/>
              </p:cNvPicPr>
              <p:nvPr/>
            </p:nvPicPr>
            <p:blipFill>
              <a:blip r:embed="rId2">
                <a:alphaModFix/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2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-2447031" y="2409779"/>
                <a:ext cx="685800" cy="807720"/>
              </a:xfrm>
              <a:prstGeom prst="rect">
                <a:avLst/>
              </a:prstGeom>
            </p:spPr>
          </p:pic>
        </p:grpSp>
        <p:grpSp>
          <p:nvGrpSpPr>
            <p:cNvPr id="43" name="Group 42"/>
            <p:cNvGrpSpPr>
              <a:grpSpLocks noChangeAspect="1"/>
            </p:cNvGrpSpPr>
            <p:nvPr/>
          </p:nvGrpSpPr>
          <p:grpSpPr>
            <a:xfrm>
              <a:off x="7676590" y="3739616"/>
              <a:ext cx="411456" cy="474939"/>
              <a:chOff x="-2460986" y="2409779"/>
              <a:chExt cx="699755" cy="80772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-2460986" y="2409779"/>
                <a:ext cx="699755" cy="8077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6" name="Picture 45" descr="0037-file-empty.eps"/>
              <p:cNvPicPr>
                <a:picLocks noChangeAspect="1"/>
              </p:cNvPicPr>
              <p:nvPr/>
            </p:nvPicPr>
            <p:blipFill>
              <a:blip r:embed="rId2">
                <a:alphaModFix/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lum bright="2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-2447031" y="2409779"/>
                <a:ext cx="685800" cy="807720"/>
              </a:xfrm>
              <a:prstGeom prst="rect">
                <a:avLst/>
              </a:prstGeom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728973" y="4198584"/>
              <a:ext cx="1939742" cy="628128"/>
              <a:chOff x="728973" y="4198584"/>
              <a:chExt cx="1939742" cy="628128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728973" y="4198584"/>
                <a:ext cx="1939742" cy="62804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728973" y="4210133"/>
                <a:ext cx="1939741" cy="616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dirty="0" smtClean="0">
                    <a:solidFill>
                      <a:srgbClr val="FFFFFF"/>
                    </a:solidFill>
                  </a:rPr>
                  <a:t>Protocol Parameters Function Sub-Contracting Agreement</a:t>
                </a:r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9290" y="4198584"/>
              <a:ext cx="1939742" cy="628046"/>
              <a:chOff x="2789290" y="4198584"/>
              <a:chExt cx="1939742" cy="628046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2789290" y="4198584"/>
                <a:ext cx="1939742" cy="62804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2789290" y="4295399"/>
                <a:ext cx="1939741" cy="444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dirty="0" smtClean="0">
                    <a:solidFill>
                      <a:srgbClr val="FFFFFF"/>
                    </a:solidFill>
                  </a:rPr>
                  <a:t>Naming Function Contract</a:t>
                </a:r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4849607" y="4198584"/>
              <a:ext cx="1939742" cy="628046"/>
              <a:chOff x="4849607" y="4198584"/>
              <a:chExt cx="1939742" cy="628046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4849607" y="4198584"/>
                <a:ext cx="1939742" cy="62804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849607" y="4295399"/>
                <a:ext cx="1939742" cy="444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dirty="0" smtClean="0">
                    <a:solidFill>
                      <a:srgbClr val="FFFFFF"/>
                    </a:solidFill>
                  </a:rPr>
                  <a:t>Inter-Company Services Agreement</a:t>
                </a:r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6909924" y="4198584"/>
              <a:ext cx="1939742" cy="628046"/>
              <a:chOff x="6909924" y="4198584"/>
              <a:chExt cx="1939742" cy="628046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6909924" y="4198584"/>
                <a:ext cx="1939742" cy="62804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6909924" y="4295399"/>
                <a:ext cx="1939742" cy="444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dirty="0" smtClean="0">
                    <a:solidFill>
                      <a:srgbClr val="FFFFFF"/>
                    </a:solidFill>
                  </a:rPr>
                  <a:t>Numbers Function Sub-Contracting Agreement</a:t>
                </a:r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5767505" y="1661300"/>
              <a:ext cx="1939742" cy="628046"/>
              <a:chOff x="5767505" y="1661300"/>
              <a:chExt cx="1939742" cy="628046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5767505" y="1661300"/>
                <a:ext cx="1939742" cy="628046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6184044" y="1813066"/>
                <a:ext cx="11213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solidFill>
                      <a:srgbClr val="FFFFFF"/>
                    </a:solidFill>
                  </a:rPr>
                  <a:t>RIR SLA</a:t>
                </a:r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942957" y="1653161"/>
              <a:ext cx="1939742" cy="637387"/>
              <a:chOff x="1942957" y="1653161"/>
              <a:chExt cx="1939742" cy="637387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1942957" y="1653161"/>
                <a:ext cx="1939742" cy="628046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1942957" y="1673969"/>
                <a:ext cx="1939742" cy="616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400" dirty="0" smtClean="0">
                    <a:solidFill>
                      <a:srgbClr val="FFFFFF"/>
                    </a:solidFill>
                  </a:rPr>
                  <a:t>IETF </a:t>
                </a:r>
                <a:r>
                  <a:rPr lang="en-US" sz="1400" dirty="0" err="1" smtClean="0">
                    <a:solidFill>
                      <a:srgbClr val="FFFFFF"/>
                    </a:solidFill>
                  </a:rPr>
                  <a:t>MoU</a:t>
                </a:r>
                <a:r>
                  <a:rPr lang="en-US" sz="1400" dirty="0" smtClean="0">
                    <a:solidFill>
                      <a:srgbClr val="FFFFFF"/>
                    </a:solidFill>
                  </a:rPr>
                  <a:t> &amp;  Supplemental Agreement</a:t>
                </a:r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2772200" y="162704"/>
            <a:ext cx="360727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ICANN-PTI Contracts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330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</TotalTime>
  <Words>36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 Nguyen</dc:creator>
  <cp:lastModifiedBy>Trang Nguyen</cp:lastModifiedBy>
  <cp:revision>13</cp:revision>
  <dcterms:created xsi:type="dcterms:W3CDTF">2016-05-05T23:09:40Z</dcterms:created>
  <dcterms:modified xsi:type="dcterms:W3CDTF">2016-05-13T22:31:54Z</dcterms:modified>
</cp:coreProperties>
</file>