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8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6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5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6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2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9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4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7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7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CD2A6-BAF3-5445-8067-8D2FFB3ADEC3}" type="datetimeFigureOut">
              <a:rPr lang="en-US" smtClean="0"/>
              <a:t>01/06/14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21C5-591C-0B40-A101-5C13985FD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00"/>
            <a:ext cx="9144000" cy="555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35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ICANN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Marika Konings</dc:creator>
  <cp:lastModifiedBy>Marika Konings</cp:lastModifiedBy>
  <cp:revision>1</cp:revision>
  <dcterms:created xsi:type="dcterms:W3CDTF">2014-06-01T16:27:31Z</dcterms:created>
  <dcterms:modified xsi:type="dcterms:W3CDTF">2014-06-01T16:27:51Z</dcterms:modified>
</cp:coreProperties>
</file>