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9" r:id="rId3"/>
    <p:sldId id="290" r:id="rId4"/>
    <p:sldId id="291" r:id="rId5"/>
    <p:sldId id="299" r:id="rId6"/>
    <p:sldId id="292" r:id="rId7"/>
    <p:sldId id="282" r:id="rId8"/>
    <p:sldId id="283" r:id="rId9"/>
    <p:sldId id="298" r:id="rId10"/>
    <p:sldId id="294" r:id="rId11"/>
    <p:sldId id="288" r:id="rId12"/>
    <p:sldId id="29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al Ismail" initials="MI" lastIdx="5" clrIdx="0"/>
  <p:cmAuthor id="1" name="Jonathan Robinson" initials="JMR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17T09:20:06.633" idx="1">
    <p:pos x="5427" y="1190"/>
    <p:text>Bold provides emphasis.  Reduced to a single font size throughout bullet</p:text>
  </p:cm>
  <p:cm authorId="1" dt="2014-03-17T09:39:42.153" idx="2">
    <p:pos x="5286" y="2048"/>
    <p:text>Removed four instances of "the"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5T09:39:37.211" idx="4">
    <p:pos x="4503" y="2765"/>
    <p:text>we can mention here the community request for funding a GNSO liaison to the GAC, noting that it was filed to meet the deadline of ICANN fiscal year and is not intended to pre-empt the discussion on the different options .. we should also note that, if decided, it can be withdrawn at any point.  </p:text>
  </p:cm>
  <p:cm authorId="1" dt="2014-03-17T09:25:04.616" idx="3">
    <p:pos x="5120" y="3187"/>
    <p:text>Removed "it's"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17T09:40:34.720" idx="5">
    <p:pos x="4358" y="3603"/>
    <p:text>Removed "We have"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16645-242D-8344-A2F4-AC987F5DC0AB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</dgm:pt>
    <dgm:pt modelId="{11631FDA-6B9C-444E-B578-5503313205B8}">
      <dgm:prSet phldrT="[Text]"/>
      <dgm:spPr/>
      <dgm:t>
        <a:bodyPr/>
        <a:lstStyle/>
        <a:p>
          <a:r>
            <a:rPr lang="en-US" dirty="0" smtClean="0"/>
            <a:t>Identify and launch</a:t>
          </a:r>
          <a:endParaRPr lang="en-US" dirty="0"/>
        </a:p>
      </dgm:t>
    </dgm:pt>
    <dgm:pt modelId="{45331B5C-B21C-4945-B8EA-4B2D42069E08}" type="parTrans" cxnId="{334332E7-687B-7042-8E42-5D4F9FF7A7B2}">
      <dgm:prSet/>
      <dgm:spPr/>
      <dgm:t>
        <a:bodyPr/>
        <a:lstStyle/>
        <a:p>
          <a:endParaRPr lang="en-US"/>
        </a:p>
      </dgm:t>
    </dgm:pt>
    <dgm:pt modelId="{8D82311F-B169-AD4A-843A-11249C58DAEB}" type="sibTrans" cxnId="{334332E7-687B-7042-8E42-5D4F9FF7A7B2}">
      <dgm:prSet/>
      <dgm:spPr/>
      <dgm:t>
        <a:bodyPr/>
        <a:lstStyle/>
        <a:p>
          <a:endParaRPr lang="en-US"/>
        </a:p>
      </dgm:t>
    </dgm:pt>
    <dgm:pt modelId="{1B5F181A-F02D-EF4F-ADC2-2691C7B5D73A}">
      <dgm:prSet phldrT="[Text]"/>
      <dgm:spPr/>
      <dgm:t>
        <a:bodyPr/>
        <a:lstStyle/>
        <a:p>
          <a:r>
            <a:rPr lang="en-US" dirty="0" smtClean="0"/>
            <a:t>Develop consensus</a:t>
          </a:r>
          <a:endParaRPr lang="en-US" dirty="0"/>
        </a:p>
      </dgm:t>
    </dgm:pt>
    <dgm:pt modelId="{EB18842B-265A-2540-8B78-FD21530355A3}" type="parTrans" cxnId="{68CB79C9-A063-5342-B428-4C44B5FF4162}">
      <dgm:prSet/>
      <dgm:spPr/>
      <dgm:t>
        <a:bodyPr/>
        <a:lstStyle/>
        <a:p>
          <a:endParaRPr lang="en-US"/>
        </a:p>
      </dgm:t>
    </dgm:pt>
    <dgm:pt modelId="{E4467BF1-678F-874F-B7CF-6A14B214283C}" type="sibTrans" cxnId="{68CB79C9-A063-5342-B428-4C44B5FF4162}">
      <dgm:prSet/>
      <dgm:spPr/>
      <dgm:t>
        <a:bodyPr/>
        <a:lstStyle/>
        <a:p>
          <a:endParaRPr lang="en-US"/>
        </a:p>
      </dgm:t>
    </dgm:pt>
    <dgm:pt modelId="{704B7DB9-3F10-E74F-9DB7-DDEC4AFBA48D}">
      <dgm:prSet phldrT="[Text]"/>
      <dgm:spPr/>
      <dgm:t>
        <a:bodyPr/>
        <a:lstStyle/>
        <a:p>
          <a:r>
            <a:rPr lang="en-US" dirty="0" smtClean="0"/>
            <a:t>Approve and implement</a:t>
          </a:r>
          <a:endParaRPr lang="en-US" dirty="0"/>
        </a:p>
      </dgm:t>
    </dgm:pt>
    <dgm:pt modelId="{408EC92F-A31B-0F41-A456-9E8E707CD9DF}" type="parTrans" cxnId="{F0E67085-D0CA-F849-93A3-F6114E887FDC}">
      <dgm:prSet/>
      <dgm:spPr/>
      <dgm:t>
        <a:bodyPr/>
        <a:lstStyle/>
        <a:p>
          <a:endParaRPr lang="en-US"/>
        </a:p>
      </dgm:t>
    </dgm:pt>
    <dgm:pt modelId="{4F27D29B-688B-A440-9116-AC08FF53D1F7}" type="sibTrans" cxnId="{F0E67085-D0CA-F849-93A3-F6114E887FDC}">
      <dgm:prSet/>
      <dgm:spPr/>
      <dgm:t>
        <a:bodyPr/>
        <a:lstStyle/>
        <a:p>
          <a:endParaRPr lang="en-US"/>
        </a:p>
      </dgm:t>
    </dgm:pt>
    <dgm:pt modelId="{6CDA574B-F74C-8842-80A4-B4E57FA2875B}">
      <dgm:prSet phldrT="[Text]"/>
      <dgm:spPr/>
      <dgm:t>
        <a:bodyPr/>
        <a:lstStyle/>
        <a:p>
          <a:r>
            <a:rPr lang="en-US" dirty="0" smtClean="0"/>
            <a:t>Refine and endorse</a:t>
          </a:r>
          <a:endParaRPr lang="en-US" dirty="0"/>
        </a:p>
      </dgm:t>
    </dgm:pt>
    <dgm:pt modelId="{74DED35E-3552-BF41-B7FC-FC08F6A3E089}" type="parTrans" cxnId="{DC41255B-5AC8-D346-8DFC-2FEF5CAF0725}">
      <dgm:prSet/>
      <dgm:spPr/>
      <dgm:t>
        <a:bodyPr/>
        <a:lstStyle/>
        <a:p>
          <a:endParaRPr lang="en-US"/>
        </a:p>
      </dgm:t>
    </dgm:pt>
    <dgm:pt modelId="{C1AF11C3-66BF-844A-9410-3A975F0A958F}" type="sibTrans" cxnId="{DC41255B-5AC8-D346-8DFC-2FEF5CAF0725}">
      <dgm:prSet/>
      <dgm:spPr/>
      <dgm:t>
        <a:bodyPr/>
        <a:lstStyle/>
        <a:p>
          <a:endParaRPr lang="en-US"/>
        </a:p>
      </dgm:t>
    </dgm:pt>
    <dgm:pt modelId="{4039B687-7CD3-E243-A589-6061E681F6EA}" type="pres">
      <dgm:prSet presAssocID="{31416645-242D-8344-A2F4-AC987F5DC0AB}" presName="compositeShape" presStyleCnt="0">
        <dgm:presLayoutVars>
          <dgm:chMax val="7"/>
          <dgm:dir/>
          <dgm:resizeHandles val="exact"/>
        </dgm:presLayoutVars>
      </dgm:prSet>
      <dgm:spPr/>
    </dgm:pt>
    <dgm:pt modelId="{80B35031-8381-3A47-9868-F608A68AB8AC}" type="pres">
      <dgm:prSet presAssocID="{31416645-242D-8344-A2F4-AC987F5DC0AB}" presName="wedge1" presStyleLbl="node1" presStyleIdx="0" presStyleCnt="4" custAng="0"/>
      <dgm:spPr/>
      <dgm:t>
        <a:bodyPr/>
        <a:lstStyle/>
        <a:p>
          <a:endParaRPr lang="en-US"/>
        </a:p>
      </dgm:t>
    </dgm:pt>
    <dgm:pt modelId="{BDB862C0-CFF7-984C-83FB-90B31D08F546}" type="pres">
      <dgm:prSet presAssocID="{31416645-242D-8344-A2F4-AC987F5DC0AB}" presName="dummy1a" presStyleCnt="0"/>
      <dgm:spPr/>
    </dgm:pt>
    <dgm:pt modelId="{30232135-0932-284C-A6C2-A2B1FE900316}" type="pres">
      <dgm:prSet presAssocID="{31416645-242D-8344-A2F4-AC987F5DC0AB}" presName="dummy1b" presStyleCnt="0"/>
      <dgm:spPr/>
    </dgm:pt>
    <dgm:pt modelId="{2A34199D-FF7E-A344-86D3-5F19B2254010}" type="pres">
      <dgm:prSet presAssocID="{31416645-242D-8344-A2F4-AC987F5DC0A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8EFAF-6EF0-A34F-BBBC-D3E4A9A34A5F}" type="pres">
      <dgm:prSet presAssocID="{31416645-242D-8344-A2F4-AC987F5DC0AB}" presName="wedge2" presStyleLbl="node1" presStyleIdx="1" presStyleCnt="4"/>
      <dgm:spPr/>
      <dgm:t>
        <a:bodyPr/>
        <a:lstStyle/>
        <a:p>
          <a:endParaRPr lang="en-US"/>
        </a:p>
      </dgm:t>
    </dgm:pt>
    <dgm:pt modelId="{20F3C8AF-DE63-C54E-BE0E-072BD464AE72}" type="pres">
      <dgm:prSet presAssocID="{31416645-242D-8344-A2F4-AC987F5DC0AB}" presName="dummy2a" presStyleCnt="0"/>
      <dgm:spPr/>
    </dgm:pt>
    <dgm:pt modelId="{9F962737-8C69-E94C-A74D-FC4A5BCB6D18}" type="pres">
      <dgm:prSet presAssocID="{31416645-242D-8344-A2F4-AC987F5DC0AB}" presName="dummy2b" presStyleCnt="0"/>
      <dgm:spPr/>
    </dgm:pt>
    <dgm:pt modelId="{60A6307F-59E1-8044-9BFE-73EB6390B2F5}" type="pres">
      <dgm:prSet presAssocID="{31416645-242D-8344-A2F4-AC987F5DC0A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0477-9249-7042-8F2C-7DD2085A3C20}" type="pres">
      <dgm:prSet presAssocID="{31416645-242D-8344-A2F4-AC987F5DC0AB}" presName="wedge3" presStyleLbl="node1" presStyleIdx="2" presStyleCnt="4"/>
      <dgm:spPr/>
      <dgm:t>
        <a:bodyPr/>
        <a:lstStyle/>
        <a:p>
          <a:endParaRPr lang="en-US"/>
        </a:p>
      </dgm:t>
    </dgm:pt>
    <dgm:pt modelId="{5B63A15F-4540-DD4D-B39A-8E15624C68DA}" type="pres">
      <dgm:prSet presAssocID="{31416645-242D-8344-A2F4-AC987F5DC0AB}" presName="dummy3a" presStyleCnt="0"/>
      <dgm:spPr/>
    </dgm:pt>
    <dgm:pt modelId="{DD9151B1-6974-7E4F-9EB9-5A33662BA059}" type="pres">
      <dgm:prSet presAssocID="{31416645-242D-8344-A2F4-AC987F5DC0AB}" presName="dummy3b" presStyleCnt="0"/>
      <dgm:spPr/>
    </dgm:pt>
    <dgm:pt modelId="{942A5AA3-7318-414A-8A3E-B72C097249D1}" type="pres">
      <dgm:prSet presAssocID="{31416645-242D-8344-A2F4-AC987F5DC0A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704D-12BE-9542-BF4D-F141C1A31860}" type="pres">
      <dgm:prSet presAssocID="{31416645-242D-8344-A2F4-AC987F5DC0AB}" presName="wedge4" presStyleLbl="node1" presStyleIdx="3" presStyleCnt="4"/>
      <dgm:spPr/>
      <dgm:t>
        <a:bodyPr/>
        <a:lstStyle/>
        <a:p>
          <a:endParaRPr lang="en-US"/>
        </a:p>
      </dgm:t>
    </dgm:pt>
    <dgm:pt modelId="{F1C6CD57-135F-5A4F-B547-CDF3E9C4118F}" type="pres">
      <dgm:prSet presAssocID="{31416645-242D-8344-A2F4-AC987F5DC0AB}" presName="dummy4a" presStyleCnt="0"/>
      <dgm:spPr/>
    </dgm:pt>
    <dgm:pt modelId="{B0C5CE38-F698-AF4F-B9B2-6474280F073F}" type="pres">
      <dgm:prSet presAssocID="{31416645-242D-8344-A2F4-AC987F5DC0AB}" presName="dummy4b" presStyleCnt="0"/>
      <dgm:spPr/>
    </dgm:pt>
    <dgm:pt modelId="{F6563AF4-5422-0B4B-93E7-7973BB79ADF9}" type="pres">
      <dgm:prSet presAssocID="{31416645-242D-8344-A2F4-AC987F5DC0A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4530D-0A38-4B4B-8C8F-3B41D7D645E1}" type="pres">
      <dgm:prSet presAssocID="{8D82311F-B169-AD4A-843A-11249C58DAEB}" presName="arrowWedge1" presStyleLbl="fgSibTrans2D1" presStyleIdx="0" presStyleCnt="4"/>
      <dgm:spPr/>
    </dgm:pt>
    <dgm:pt modelId="{22DF5F9C-9E6A-224B-BE17-622C69F39B40}" type="pres">
      <dgm:prSet presAssocID="{E4467BF1-678F-874F-B7CF-6A14B214283C}" presName="arrowWedge2" presStyleLbl="fgSibTrans2D1" presStyleIdx="1" presStyleCnt="4"/>
      <dgm:spPr/>
    </dgm:pt>
    <dgm:pt modelId="{C7382A39-86C4-7548-AE19-663C18FE9223}" type="pres">
      <dgm:prSet presAssocID="{C1AF11C3-66BF-844A-9410-3A975F0A958F}" presName="arrowWedge3" presStyleLbl="fgSibTrans2D1" presStyleIdx="2" presStyleCnt="4"/>
      <dgm:spPr/>
    </dgm:pt>
    <dgm:pt modelId="{15DCA4C9-8341-404E-BD5B-3889AF272E0A}" type="pres">
      <dgm:prSet presAssocID="{4F27D29B-688B-A440-9116-AC08FF53D1F7}" presName="arrowWedge4" presStyleLbl="fgSibTrans2D1" presStyleIdx="3" presStyleCnt="4"/>
      <dgm:spPr/>
    </dgm:pt>
  </dgm:ptLst>
  <dgm:cxnLst>
    <dgm:cxn modelId="{F2DABC17-0440-F24E-A6EB-38C490C0EC0F}" type="presOf" srcId="{31416645-242D-8344-A2F4-AC987F5DC0AB}" destId="{4039B687-7CD3-E243-A589-6061E681F6EA}" srcOrd="0" destOrd="0" presId="urn:microsoft.com/office/officeart/2005/8/layout/cycle8"/>
    <dgm:cxn modelId="{CDE4649E-F997-D948-8717-368F91E9FC71}" type="presOf" srcId="{704B7DB9-3F10-E74F-9DB7-DDEC4AFBA48D}" destId="{F6563AF4-5422-0B4B-93E7-7973BB79ADF9}" srcOrd="1" destOrd="0" presId="urn:microsoft.com/office/officeart/2005/8/layout/cycle8"/>
    <dgm:cxn modelId="{9A627B45-6940-2D4B-A93B-237B2C2F6456}" type="presOf" srcId="{11631FDA-6B9C-444E-B578-5503313205B8}" destId="{2A34199D-FF7E-A344-86D3-5F19B2254010}" srcOrd="1" destOrd="0" presId="urn:microsoft.com/office/officeart/2005/8/layout/cycle8"/>
    <dgm:cxn modelId="{B247E110-60A6-604F-A43D-192900F91DEC}" type="presOf" srcId="{11631FDA-6B9C-444E-B578-5503313205B8}" destId="{80B35031-8381-3A47-9868-F608A68AB8AC}" srcOrd="0" destOrd="0" presId="urn:microsoft.com/office/officeart/2005/8/layout/cycle8"/>
    <dgm:cxn modelId="{DC41255B-5AC8-D346-8DFC-2FEF5CAF0725}" srcId="{31416645-242D-8344-A2F4-AC987F5DC0AB}" destId="{6CDA574B-F74C-8842-80A4-B4E57FA2875B}" srcOrd="2" destOrd="0" parTransId="{74DED35E-3552-BF41-B7FC-FC08F6A3E089}" sibTransId="{C1AF11C3-66BF-844A-9410-3A975F0A958F}"/>
    <dgm:cxn modelId="{68CB79C9-A063-5342-B428-4C44B5FF4162}" srcId="{31416645-242D-8344-A2F4-AC987F5DC0AB}" destId="{1B5F181A-F02D-EF4F-ADC2-2691C7B5D73A}" srcOrd="1" destOrd="0" parTransId="{EB18842B-265A-2540-8B78-FD21530355A3}" sibTransId="{E4467BF1-678F-874F-B7CF-6A14B214283C}"/>
    <dgm:cxn modelId="{F0E67085-D0CA-F849-93A3-F6114E887FDC}" srcId="{31416645-242D-8344-A2F4-AC987F5DC0AB}" destId="{704B7DB9-3F10-E74F-9DB7-DDEC4AFBA48D}" srcOrd="3" destOrd="0" parTransId="{408EC92F-A31B-0F41-A456-9E8E707CD9DF}" sibTransId="{4F27D29B-688B-A440-9116-AC08FF53D1F7}"/>
    <dgm:cxn modelId="{93754A1B-1A84-BC44-AB50-3C5A8BD92BED}" type="presOf" srcId="{6CDA574B-F74C-8842-80A4-B4E57FA2875B}" destId="{175D0477-9249-7042-8F2C-7DD2085A3C20}" srcOrd="0" destOrd="0" presId="urn:microsoft.com/office/officeart/2005/8/layout/cycle8"/>
    <dgm:cxn modelId="{334332E7-687B-7042-8E42-5D4F9FF7A7B2}" srcId="{31416645-242D-8344-A2F4-AC987F5DC0AB}" destId="{11631FDA-6B9C-444E-B578-5503313205B8}" srcOrd="0" destOrd="0" parTransId="{45331B5C-B21C-4945-B8EA-4B2D42069E08}" sibTransId="{8D82311F-B169-AD4A-843A-11249C58DAEB}"/>
    <dgm:cxn modelId="{7CC5A6E2-48B7-7B45-84DB-7D13D79CE482}" type="presOf" srcId="{1B5F181A-F02D-EF4F-ADC2-2691C7B5D73A}" destId="{EC98EFAF-6EF0-A34F-BBBC-D3E4A9A34A5F}" srcOrd="0" destOrd="0" presId="urn:microsoft.com/office/officeart/2005/8/layout/cycle8"/>
    <dgm:cxn modelId="{B57ADD12-83A2-E94C-A8A5-7CCCEB7F37ED}" type="presOf" srcId="{1B5F181A-F02D-EF4F-ADC2-2691C7B5D73A}" destId="{60A6307F-59E1-8044-9BFE-73EB6390B2F5}" srcOrd="1" destOrd="0" presId="urn:microsoft.com/office/officeart/2005/8/layout/cycle8"/>
    <dgm:cxn modelId="{2BECD09C-813C-6F44-A082-5A7FEE109454}" type="presOf" srcId="{6CDA574B-F74C-8842-80A4-B4E57FA2875B}" destId="{942A5AA3-7318-414A-8A3E-B72C097249D1}" srcOrd="1" destOrd="0" presId="urn:microsoft.com/office/officeart/2005/8/layout/cycle8"/>
    <dgm:cxn modelId="{522DA0C1-37F7-1145-8476-EC496728D5E5}" type="presOf" srcId="{704B7DB9-3F10-E74F-9DB7-DDEC4AFBA48D}" destId="{8AEA704D-12BE-9542-BF4D-F141C1A31860}" srcOrd="0" destOrd="0" presId="urn:microsoft.com/office/officeart/2005/8/layout/cycle8"/>
    <dgm:cxn modelId="{F261EFB8-9C80-664B-A58F-ACCADDFD8AC6}" type="presParOf" srcId="{4039B687-7CD3-E243-A589-6061E681F6EA}" destId="{80B35031-8381-3A47-9868-F608A68AB8AC}" srcOrd="0" destOrd="0" presId="urn:microsoft.com/office/officeart/2005/8/layout/cycle8"/>
    <dgm:cxn modelId="{DBE7E91A-6142-F741-811E-F1E764B5682C}" type="presParOf" srcId="{4039B687-7CD3-E243-A589-6061E681F6EA}" destId="{BDB862C0-CFF7-984C-83FB-90B31D08F546}" srcOrd="1" destOrd="0" presId="urn:microsoft.com/office/officeart/2005/8/layout/cycle8"/>
    <dgm:cxn modelId="{2E2A4C99-3172-B440-81B7-B5380CAF3F98}" type="presParOf" srcId="{4039B687-7CD3-E243-A589-6061E681F6EA}" destId="{30232135-0932-284C-A6C2-A2B1FE900316}" srcOrd="2" destOrd="0" presId="urn:microsoft.com/office/officeart/2005/8/layout/cycle8"/>
    <dgm:cxn modelId="{B4DB95E1-25CE-AE47-9A93-3F0D573B890D}" type="presParOf" srcId="{4039B687-7CD3-E243-A589-6061E681F6EA}" destId="{2A34199D-FF7E-A344-86D3-5F19B2254010}" srcOrd="3" destOrd="0" presId="urn:microsoft.com/office/officeart/2005/8/layout/cycle8"/>
    <dgm:cxn modelId="{8B316BD7-F4D9-C740-9BFD-8D32DF1E0DBF}" type="presParOf" srcId="{4039B687-7CD3-E243-A589-6061E681F6EA}" destId="{EC98EFAF-6EF0-A34F-BBBC-D3E4A9A34A5F}" srcOrd="4" destOrd="0" presId="urn:microsoft.com/office/officeart/2005/8/layout/cycle8"/>
    <dgm:cxn modelId="{8FCAC828-52A5-5A47-B438-2E4FAC6B190F}" type="presParOf" srcId="{4039B687-7CD3-E243-A589-6061E681F6EA}" destId="{20F3C8AF-DE63-C54E-BE0E-072BD464AE72}" srcOrd="5" destOrd="0" presId="urn:microsoft.com/office/officeart/2005/8/layout/cycle8"/>
    <dgm:cxn modelId="{F0231A73-A239-6449-9B34-6F9F76EF6133}" type="presParOf" srcId="{4039B687-7CD3-E243-A589-6061E681F6EA}" destId="{9F962737-8C69-E94C-A74D-FC4A5BCB6D18}" srcOrd="6" destOrd="0" presId="urn:microsoft.com/office/officeart/2005/8/layout/cycle8"/>
    <dgm:cxn modelId="{6F2AE5B4-B85B-CE43-8069-3BB6B0AE549B}" type="presParOf" srcId="{4039B687-7CD3-E243-A589-6061E681F6EA}" destId="{60A6307F-59E1-8044-9BFE-73EB6390B2F5}" srcOrd="7" destOrd="0" presId="urn:microsoft.com/office/officeart/2005/8/layout/cycle8"/>
    <dgm:cxn modelId="{C4C4EAD9-17DC-9C4D-9254-BDCFDB74BD51}" type="presParOf" srcId="{4039B687-7CD3-E243-A589-6061E681F6EA}" destId="{175D0477-9249-7042-8F2C-7DD2085A3C20}" srcOrd="8" destOrd="0" presId="urn:microsoft.com/office/officeart/2005/8/layout/cycle8"/>
    <dgm:cxn modelId="{1EA91C88-E73E-C14F-B5BB-437C2F07765D}" type="presParOf" srcId="{4039B687-7CD3-E243-A589-6061E681F6EA}" destId="{5B63A15F-4540-DD4D-B39A-8E15624C68DA}" srcOrd="9" destOrd="0" presId="urn:microsoft.com/office/officeart/2005/8/layout/cycle8"/>
    <dgm:cxn modelId="{733C1A6E-8C98-184A-BC1C-1A10A5AE0896}" type="presParOf" srcId="{4039B687-7CD3-E243-A589-6061E681F6EA}" destId="{DD9151B1-6974-7E4F-9EB9-5A33662BA059}" srcOrd="10" destOrd="0" presId="urn:microsoft.com/office/officeart/2005/8/layout/cycle8"/>
    <dgm:cxn modelId="{C51E7A80-0192-E94E-A53A-70AD694ABB7D}" type="presParOf" srcId="{4039B687-7CD3-E243-A589-6061E681F6EA}" destId="{942A5AA3-7318-414A-8A3E-B72C097249D1}" srcOrd="11" destOrd="0" presId="urn:microsoft.com/office/officeart/2005/8/layout/cycle8"/>
    <dgm:cxn modelId="{305E9B40-495F-FD4F-BE09-9D34248AEB72}" type="presParOf" srcId="{4039B687-7CD3-E243-A589-6061E681F6EA}" destId="{8AEA704D-12BE-9542-BF4D-F141C1A31860}" srcOrd="12" destOrd="0" presId="urn:microsoft.com/office/officeart/2005/8/layout/cycle8"/>
    <dgm:cxn modelId="{D0D3DA3E-0A5F-1E4C-A2FE-9098301AFAC9}" type="presParOf" srcId="{4039B687-7CD3-E243-A589-6061E681F6EA}" destId="{F1C6CD57-135F-5A4F-B547-CDF3E9C4118F}" srcOrd="13" destOrd="0" presId="urn:microsoft.com/office/officeart/2005/8/layout/cycle8"/>
    <dgm:cxn modelId="{23A7CDE2-3DA0-C44B-9447-E784FB0DB2F0}" type="presParOf" srcId="{4039B687-7CD3-E243-A589-6061E681F6EA}" destId="{B0C5CE38-F698-AF4F-B9B2-6474280F073F}" srcOrd="14" destOrd="0" presId="urn:microsoft.com/office/officeart/2005/8/layout/cycle8"/>
    <dgm:cxn modelId="{4B3EEE86-0782-4E42-8F1E-34F0D6EA8D66}" type="presParOf" srcId="{4039B687-7CD3-E243-A589-6061E681F6EA}" destId="{F6563AF4-5422-0B4B-93E7-7973BB79ADF9}" srcOrd="15" destOrd="0" presId="urn:microsoft.com/office/officeart/2005/8/layout/cycle8"/>
    <dgm:cxn modelId="{2C49A20E-0EED-5D4C-A610-F8C55004B16A}" type="presParOf" srcId="{4039B687-7CD3-E243-A589-6061E681F6EA}" destId="{F9E4530D-0A38-4B4B-8C8F-3B41D7D645E1}" srcOrd="16" destOrd="0" presId="urn:microsoft.com/office/officeart/2005/8/layout/cycle8"/>
    <dgm:cxn modelId="{9F72A9FB-A90D-BF4B-8742-160B0DB0D95D}" type="presParOf" srcId="{4039B687-7CD3-E243-A589-6061E681F6EA}" destId="{22DF5F9C-9E6A-224B-BE17-622C69F39B40}" srcOrd="17" destOrd="0" presId="urn:microsoft.com/office/officeart/2005/8/layout/cycle8"/>
    <dgm:cxn modelId="{4ABAEED0-A879-EA42-BAEF-AE15899997B5}" type="presParOf" srcId="{4039B687-7CD3-E243-A589-6061E681F6EA}" destId="{C7382A39-86C4-7548-AE19-663C18FE9223}" srcOrd="18" destOrd="0" presId="urn:microsoft.com/office/officeart/2005/8/layout/cycle8"/>
    <dgm:cxn modelId="{40D5DC34-49EE-204B-B40A-FC8F8460DFFF}" type="presParOf" srcId="{4039B687-7CD3-E243-A589-6061E681F6EA}" destId="{15DCA4C9-8341-404E-BD5B-3889AF272E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F041B-E69F-B640-A643-78C041313DB7}" type="doc">
      <dgm:prSet loTypeId="urn:microsoft.com/office/officeart/2005/8/layout/cycle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61C961-7F3E-4B4E-A524-31374A454AB5}">
      <dgm:prSet phldrT="[Text]"/>
      <dgm:spPr/>
      <dgm:t>
        <a:bodyPr/>
        <a:lstStyle/>
        <a:p>
          <a:r>
            <a:rPr lang="en-US" dirty="0" smtClean="0"/>
            <a:t>GNSO Deliberations</a:t>
          </a:r>
          <a:endParaRPr lang="en-US" dirty="0"/>
        </a:p>
      </dgm:t>
    </dgm:pt>
    <dgm:pt modelId="{B624D1D1-22E2-9040-849E-0F710559A4F9}" type="parTrans" cxnId="{A3720223-8274-9B44-B1EB-0CC93759E5F1}">
      <dgm:prSet/>
      <dgm:spPr/>
      <dgm:t>
        <a:bodyPr/>
        <a:lstStyle/>
        <a:p>
          <a:endParaRPr lang="en-US"/>
        </a:p>
      </dgm:t>
    </dgm:pt>
    <dgm:pt modelId="{B49BB2D5-0B71-7547-865D-13EC770F9163}" type="sibTrans" cxnId="{A3720223-8274-9B44-B1EB-0CC93759E5F1}">
      <dgm:prSet/>
      <dgm:spPr/>
      <dgm:t>
        <a:bodyPr/>
        <a:lstStyle/>
        <a:p>
          <a:endParaRPr lang="en-US"/>
        </a:p>
      </dgm:t>
    </dgm:pt>
    <dgm:pt modelId="{88E83DC6-AA16-CF46-98C6-59BB267D1EFA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2661B54F-C28A-254C-B78C-FD676394A219}" type="parTrans" cxnId="{7919624A-50B8-B545-9DC2-54760EA1B8D3}">
      <dgm:prSet/>
      <dgm:spPr/>
      <dgm:t>
        <a:bodyPr/>
        <a:lstStyle/>
        <a:p>
          <a:endParaRPr lang="en-US"/>
        </a:p>
      </dgm:t>
    </dgm:pt>
    <dgm:pt modelId="{21CAB763-C675-D640-9915-7722811F76F5}" type="sibTrans" cxnId="{7919624A-50B8-B545-9DC2-54760EA1B8D3}">
      <dgm:prSet/>
      <dgm:spPr/>
      <dgm:t>
        <a:bodyPr/>
        <a:lstStyle/>
        <a:p>
          <a:endParaRPr lang="en-US"/>
        </a:p>
      </dgm:t>
    </dgm:pt>
    <dgm:pt modelId="{212FEE29-9E76-6C46-BB1D-066BE801E428}">
      <dgm:prSet phldrT="[Text]"/>
      <dgm:spPr/>
      <dgm:t>
        <a:bodyPr/>
        <a:lstStyle/>
        <a:p>
          <a:r>
            <a:rPr lang="en-US" dirty="0" smtClean="0"/>
            <a:t>Board Vote</a:t>
          </a:r>
          <a:endParaRPr lang="en-US" dirty="0"/>
        </a:p>
      </dgm:t>
    </dgm:pt>
    <dgm:pt modelId="{D62C9F0E-4AA8-A64F-858D-EC0983566E99}" type="parTrans" cxnId="{EBEF63C9-2C52-B045-9E2C-CBC5EA3ADDD7}">
      <dgm:prSet/>
      <dgm:spPr/>
      <dgm:t>
        <a:bodyPr/>
        <a:lstStyle/>
        <a:p>
          <a:endParaRPr lang="en-US"/>
        </a:p>
      </dgm:t>
    </dgm:pt>
    <dgm:pt modelId="{BC7F381F-F3D5-3543-8E92-00E4E066C444}" type="sibTrans" cxnId="{EBEF63C9-2C52-B045-9E2C-CBC5EA3ADDD7}">
      <dgm:prSet/>
      <dgm:spPr/>
      <dgm:t>
        <a:bodyPr/>
        <a:lstStyle/>
        <a:p>
          <a:endParaRPr lang="en-US"/>
        </a:p>
      </dgm:t>
    </dgm:pt>
    <dgm:pt modelId="{C1EF8998-1EC6-0C4F-BCC5-8A505D083B3B}">
      <dgm:prSet phldrT="[Text]"/>
      <dgm:spPr/>
      <dgm:t>
        <a:bodyPr/>
        <a:lstStyle/>
        <a:p>
          <a:r>
            <a:rPr lang="en-US" dirty="0" smtClean="0"/>
            <a:t>Request an Issue Report</a:t>
          </a:r>
        </a:p>
      </dgm:t>
    </dgm:pt>
    <dgm:pt modelId="{545DA074-9F01-0041-917A-A0A25DE7A4D5}" type="parTrans" cxnId="{76CA95B2-576E-3549-9D17-31ACEAF0A1AD}">
      <dgm:prSet/>
      <dgm:spPr/>
      <dgm:t>
        <a:bodyPr/>
        <a:lstStyle/>
        <a:p>
          <a:endParaRPr lang="en-US"/>
        </a:p>
      </dgm:t>
    </dgm:pt>
    <dgm:pt modelId="{E96810A6-DBAD-844E-A50D-A2479A5A3299}" type="sibTrans" cxnId="{76CA95B2-576E-3549-9D17-31ACEAF0A1AD}">
      <dgm:prSet/>
      <dgm:spPr/>
      <dgm:t>
        <a:bodyPr/>
        <a:lstStyle/>
        <a:p>
          <a:endParaRPr lang="en-US"/>
        </a:p>
      </dgm:t>
    </dgm:pt>
    <dgm:pt modelId="{C7950DC7-B119-9B40-A264-2B0C3D2945E1}">
      <dgm:prSet phldrT="[Text]"/>
      <dgm:spPr/>
      <dgm:t>
        <a:bodyPr/>
        <a:lstStyle/>
        <a:p>
          <a:r>
            <a:rPr lang="en-US" dirty="0" smtClean="0"/>
            <a:t>Initiate Policy Development Process</a:t>
          </a:r>
          <a:endParaRPr lang="en-US" dirty="0"/>
        </a:p>
      </dgm:t>
    </dgm:pt>
    <dgm:pt modelId="{F2CE7A19-EA37-104E-B8FA-68B0DE6A8052}" type="parTrans" cxnId="{4472685D-4072-3F4C-98CA-87389F9D370B}">
      <dgm:prSet/>
      <dgm:spPr/>
      <dgm:t>
        <a:bodyPr/>
        <a:lstStyle/>
        <a:p>
          <a:endParaRPr lang="en-US"/>
        </a:p>
      </dgm:t>
    </dgm:pt>
    <dgm:pt modelId="{885BA413-93D6-3841-8141-DE772B6DA8BE}" type="sibTrans" cxnId="{4472685D-4072-3F4C-98CA-87389F9D370B}">
      <dgm:prSet/>
      <dgm:spPr/>
      <dgm:t>
        <a:bodyPr/>
        <a:lstStyle/>
        <a:p>
          <a:endParaRPr lang="en-US"/>
        </a:p>
      </dgm:t>
    </dgm:pt>
    <dgm:pt modelId="{52A8B924-3EAE-6343-B8E6-14222BE16E52}">
      <dgm:prSet phldrT="[Text]"/>
      <dgm:spPr/>
      <dgm:t>
        <a:bodyPr/>
        <a:lstStyle/>
        <a:p>
          <a:r>
            <a:rPr lang="en-US" dirty="0" smtClean="0"/>
            <a:t>Form PDP Team (working group form is preferred)</a:t>
          </a:r>
          <a:endParaRPr lang="en-US" dirty="0"/>
        </a:p>
      </dgm:t>
    </dgm:pt>
    <dgm:pt modelId="{93CFAB95-E653-3044-9239-A2B815F6A293}" type="parTrans" cxnId="{279B4604-9556-5041-AA5D-EF391A4540B0}">
      <dgm:prSet/>
      <dgm:spPr/>
      <dgm:t>
        <a:bodyPr/>
        <a:lstStyle/>
        <a:p>
          <a:endParaRPr lang="en-US"/>
        </a:p>
      </dgm:t>
    </dgm:pt>
    <dgm:pt modelId="{BA13EC52-6044-3E46-A809-C1EBFB172BDD}" type="sibTrans" cxnId="{279B4604-9556-5041-AA5D-EF391A4540B0}">
      <dgm:prSet/>
      <dgm:spPr/>
      <dgm:t>
        <a:bodyPr/>
        <a:lstStyle/>
        <a:p>
          <a:endParaRPr lang="en-US"/>
        </a:p>
      </dgm:t>
    </dgm:pt>
    <dgm:pt modelId="{673DCC56-C342-C94D-8CBD-9A19CFCF543D}">
      <dgm:prSet phldrT="[Text]"/>
      <dgm:spPr/>
      <dgm:t>
        <a:bodyPr/>
        <a:lstStyle/>
        <a:p>
          <a:r>
            <a:rPr lang="en-US" dirty="0" smtClean="0"/>
            <a:t>WG Initial Report</a:t>
          </a:r>
          <a:endParaRPr lang="en-US" dirty="0"/>
        </a:p>
      </dgm:t>
    </dgm:pt>
    <dgm:pt modelId="{0FE9F987-C573-EF42-B2D2-5D78FED37564}" type="parTrans" cxnId="{5276D9BA-CDF0-9A42-93CE-E0FFF689F4C6}">
      <dgm:prSet/>
      <dgm:spPr/>
      <dgm:t>
        <a:bodyPr/>
        <a:lstStyle/>
        <a:p>
          <a:endParaRPr lang="en-US"/>
        </a:p>
      </dgm:t>
    </dgm:pt>
    <dgm:pt modelId="{4138A90C-98C6-D64C-B668-954EE2D9C7C1}" type="sibTrans" cxnId="{5276D9BA-CDF0-9A42-93CE-E0FFF689F4C6}">
      <dgm:prSet/>
      <dgm:spPr/>
      <dgm:t>
        <a:bodyPr/>
        <a:lstStyle/>
        <a:p>
          <a:endParaRPr lang="en-US"/>
        </a:p>
      </dgm:t>
    </dgm:pt>
    <dgm:pt modelId="{61358880-34AF-C445-B275-6A13A73F7AE4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D1A258C6-7488-2C4E-ADCD-55F824959B7C}" type="parTrans" cxnId="{44A65DEA-3CC6-AC42-937B-8422A6B60985}">
      <dgm:prSet/>
      <dgm:spPr/>
      <dgm:t>
        <a:bodyPr/>
        <a:lstStyle/>
        <a:p>
          <a:endParaRPr lang="en-US"/>
        </a:p>
      </dgm:t>
    </dgm:pt>
    <dgm:pt modelId="{A7EDC0DC-A091-1C46-9846-F79E7B313DB5}" type="sibTrans" cxnId="{44A65DEA-3CC6-AC42-937B-8422A6B60985}">
      <dgm:prSet/>
      <dgm:spPr/>
      <dgm:t>
        <a:bodyPr/>
        <a:lstStyle/>
        <a:p>
          <a:endParaRPr lang="en-US"/>
        </a:p>
      </dgm:t>
    </dgm:pt>
    <dgm:pt modelId="{4B8CB7D1-9B06-9B46-A6B0-846B53E79FF0}">
      <dgm:prSet phldrT="[Text]"/>
      <dgm:spPr/>
      <dgm:t>
        <a:bodyPr/>
        <a:lstStyle/>
        <a:p>
          <a:r>
            <a:rPr lang="en-US" dirty="0" smtClean="0"/>
            <a:t>WG Final Report</a:t>
          </a:r>
          <a:endParaRPr lang="en-US" dirty="0"/>
        </a:p>
      </dgm:t>
    </dgm:pt>
    <dgm:pt modelId="{8DA64E40-51BD-7B4F-BFE1-34F67E0AD778}" type="parTrans" cxnId="{A406E692-0A5C-4E46-A169-68755335BC7B}">
      <dgm:prSet/>
      <dgm:spPr/>
      <dgm:t>
        <a:bodyPr/>
        <a:lstStyle/>
        <a:p>
          <a:endParaRPr lang="en-US"/>
        </a:p>
      </dgm:t>
    </dgm:pt>
    <dgm:pt modelId="{B91C3990-73B9-5C44-AD3E-7683FD85E890}" type="sibTrans" cxnId="{A406E692-0A5C-4E46-A169-68755335BC7B}">
      <dgm:prSet/>
      <dgm:spPr/>
      <dgm:t>
        <a:bodyPr/>
        <a:lstStyle/>
        <a:p>
          <a:endParaRPr lang="en-US"/>
        </a:p>
      </dgm:t>
    </dgm:pt>
    <dgm:pt modelId="{B47D3848-32BC-884E-AE03-B1FAB0C7D4FB}">
      <dgm:prSet phldrT="[Text]"/>
      <dgm:spPr/>
      <dgm:t>
        <a:bodyPr/>
        <a:lstStyle/>
        <a:p>
          <a:r>
            <a:rPr lang="en-US" dirty="0" smtClean="0"/>
            <a:t>Identify/Frame an Issue</a:t>
          </a:r>
        </a:p>
      </dgm:t>
    </dgm:pt>
    <dgm:pt modelId="{E714E7D0-90AD-7540-B422-7289C07E41C0}" type="parTrans" cxnId="{A82ED600-D5CE-2C4F-9750-D639F4365982}">
      <dgm:prSet/>
      <dgm:spPr/>
      <dgm:t>
        <a:bodyPr/>
        <a:lstStyle/>
        <a:p>
          <a:endParaRPr lang="en-US"/>
        </a:p>
      </dgm:t>
    </dgm:pt>
    <dgm:pt modelId="{E20999F6-4906-D54E-AA64-3D35AA3403E8}" type="sibTrans" cxnId="{A82ED600-D5CE-2C4F-9750-D639F4365982}">
      <dgm:prSet/>
      <dgm:spPr/>
      <dgm:t>
        <a:bodyPr/>
        <a:lstStyle/>
        <a:p>
          <a:endParaRPr lang="en-US"/>
        </a:p>
      </dgm:t>
    </dgm:pt>
    <dgm:pt modelId="{C4DE3A08-C343-3645-AB55-F9E5E21C2571}">
      <dgm:prSet phldrT="[Text]"/>
      <dgm:spPr/>
      <dgm:t>
        <a:bodyPr/>
        <a:lstStyle/>
        <a:p>
          <a:r>
            <a:rPr lang="en-US" dirty="0" smtClean="0"/>
            <a:t>Implement the Policy</a:t>
          </a:r>
          <a:endParaRPr lang="en-US" dirty="0"/>
        </a:p>
      </dgm:t>
    </dgm:pt>
    <dgm:pt modelId="{EBF2476F-57F6-6145-A52E-3F948C2C9FEA}" type="parTrans" cxnId="{C2988FA4-0868-5A45-9571-07C2AEB3968B}">
      <dgm:prSet/>
      <dgm:spPr/>
      <dgm:t>
        <a:bodyPr/>
        <a:lstStyle/>
        <a:p>
          <a:endParaRPr lang="en-US"/>
        </a:p>
      </dgm:t>
    </dgm:pt>
    <dgm:pt modelId="{E2F68353-2485-334C-943A-879753494406}" type="sibTrans" cxnId="{C2988FA4-0868-5A45-9571-07C2AEB3968B}">
      <dgm:prSet/>
      <dgm:spPr/>
      <dgm:t>
        <a:bodyPr/>
        <a:lstStyle/>
        <a:p>
          <a:endParaRPr lang="en-US"/>
        </a:p>
      </dgm:t>
    </dgm:pt>
    <dgm:pt modelId="{97584F66-509A-0F49-8069-658C0066CB61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</a:p>
      </dgm:t>
    </dgm:pt>
    <dgm:pt modelId="{AA17C0C0-55D6-364D-A0F3-8CFE86F4B534}" type="parTrans" cxnId="{822C66AE-F427-D04E-B60C-8EB7813680D9}">
      <dgm:prSet/>
      <dgm:spPr/>
      <dgm:t>
        <a:bodyPr/>
        <a:lstStyle/>
        <a:p>
          <a:endParaRPr lang="en-US"/>
        </a:p>
      </dgm:t>
    </dgm:pt>
    <dgm:pt modelId="{867CD195-15B9-E344-91F1-F0786C006021}" type="sibTrans" cxnId="{822C66AE-F427-D04E-B60C-8EB7813680D9}">
      <dgm:prSet/>
      <dgm:spPr/>
      <dgm:t>
        <a:bodyPr/>
        <a:lstStyle/>
        <a:p>
          <a:endParaRPr lang="en-US"/>
        </a:p>
      </dgm:t>
    </dgm:pt>
    <dgm:pt modelId="{DD8BD61A-8AB4-8749-A430-802A5E3F7930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597F83B7-4A15-E64E-A762-D12B84FF29E4}" type="sibTrans" cxnId="{A96A2DB9-8009-064D-A6CE-41564C460F00}">
      <dgm:prSet/>
      <dgm:spPr/>
      <dgm:t>
        <a:bodyPr/>
        <a:lstStyle/>
        <a:p>
          <a:endParaRPr lang="en-US"/>
        </a:p>
      </dgm:t>
    </dgm:pt>
    <dgm:pt modelId="{EA46D724-7589-0E45-90AA-68430DCCDEE7}" type="parTrans" cxnId="{A96A2DB9-8009-064D-A6CE-41564C460F00}">
      <dgm:prSet/>
      <dgm:spPr/>
      <dgm:t>
        <a:bodyPr/>
        <a:lstStyle/>
        <a:p>
          <a:endParaRPr lang="en-US"/>
        </a:p>
      </dgm:t>
    </dgm:pt>
    <dgm:pt modelId="{15CFC789-63D4-3144-8206-964B774E07F1}" type="pres">
      <dgm:prSet presAssocID="{A7CF041B-E69F-B640-A643-78C041313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752D0-0AF9-AB40-8567-B697A601DFA5}" type="pres">
      <dgm:prSet presAssocID="{A7CF041B-E69F-B640-A643-78C041313DB7}" presName="cycle" presStyleCnt="0"/>
      <dgm:spPr/>
    </dgm:pt>
    <dgm:pt modelId="{CED395DC-4338-DB48-8259-E99E6589DB57}" type="pres">
      <dgm:prSet presAssocID="{B47D3848-32BC-884E-AE03-B1FAB0C7D4FB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8E71-A32B-854A-8012-0AFEEF79BFF7}" type="pres">
      <dgm:prSet presAssocID="{E20999F6-4906-D54E-AA64-3D35AA3403E8}" presName="sibTransFirstNode" presStyleLbl="bgShp" presStyleIdx="0" presStyleCnt="1" custAng="20032947"/>
      <dgm:spPr/>
      <dgm:t>
        <a:bodyPr/>
        <a:lstStyle/>
        <a:p>
          <a:endParaRPr lang="en-US"/>
        </a:p>
      </dgm:t>
    </dgm:pt>
    <dgm:pt modelId="{5B5BA6DA-29F3-364E-A0DA-F2FF4459DFC4}" type="pres">
      <dgm:prSet presAssocID="{C1EF8998-1EC6-0C4F-BCC5-8A505D083B3B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5FBA-4F44-2349-8DE4-899581106E01}" type="pres">
      <dgm:prSet presAssocID="{97584F66-509A-0F49-8069-658C0066CB61}" presName="nodeFollowingNodes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FE27-19F6-3C4B-A56E-B0BC25BBC5D3}" type="pres">
      <dgm:prSet presAssocID="{C7950DC7-B119-9B40-A264-2B0C3D2945E1}" presName="nodeFollowingNodes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8BF7-0C80-3F4A-82D5-85EA8F6086B9}" type="pres">
      <dgm:prSet presAssocID="{52A8B924-3EAE-6343-B8E6-14222BE16E52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EADC-C7AE-EA44-BD54-1D3AFA118383}" type="pres">
      <dgm:prSet presAssocID="{DD8BD61A-8AB4-8749-A430-802A5E3F7930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B5B2-309A-CD4B-955D-DD38E96D3986}" type="pres">
      <dgm:prSet presAssocID="{673DCC56-C342-C94D-8CBD-9A19CFCF543D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71004-A1EC-2546-A94C-A9B34B6B29E0}" type="pres">
      <dgm:prSet presAssocID="{61358880-34AF-C445-B275-6A13A73F7AE4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4C0F-84D6-9544-B930-E9DDB0753132}" type="pres">
      <dgm:prSet presAssocID="{4B8CB7D1-9B06-9B46-A6B0-846B53E79FF0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AF73-56F9-1A4B-ACD9-081499CF1445}" type="pres">
      <dgm:prSet presAssocID="{4061C961-7F3E-4B4E-A524-31374A454AB5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EE7C-7CF5-8C43-B95A-A94AF8C0542A}" type="pres">
      <dgm:prSet presAssocID="{88E83DC6-AA16-CF46-98C6-59BB267D1EFA}" presName="nodeFollowingNodes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A593-A8F3-554C-8F31-B05D434F41FB}" type="pres">
      <dgm:prSet presAssocID="{212FEE29-9E76-6C46-BB1D-066BE801E428}" presName="nodeFollowingNodes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E912-2066-AB43-8788-C6CE18170735}" type="pres">
      <dgm:prSet presAssocID="{C4DE3A08-C343-3645-AB55-F9E5E21C257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6D9BA-CDF0-9A42-93CE-E0FFF689F4C6}" srcId="{A7CF041B-E69F-B640-A643-78C041313DB7}" destId="{673DCC56-C342-C94D-8CBD-9A19CFCF543D}" srcOrd="6" destOrd="0" parTransId="{0FE9F987-C573-EF42-B2D2-5D78FED37564}" sibTransId="{4138A90C-98C6-D64C-B668-954EE2D9C7C1}"/>
    <dgm:cxn modelId="{1368436D-7639-394D-881B-B8137D232BCC}" type="presOf" srcId="{E20999F6-4906-D54E-AA64-3D35AA3403E8}" destId="{04428E71-A32B-854A-8012-0AFEEF79BFF7}" srcOrd="0" destOrd="0" presId="urn:microsoft.com/office/officeart/2005/8/layout/cycle3"/>
    <dgm:cxn modelId="{C11AC2C7-33DA-FC40-A6AE-421821EB965D}" type="presOf" srcId="{212FEE29-9E76-6C46-BB1D-066BE801E428}" destId="{DF0EA593-A8F3-554C-8F31-B05D434F41FB}" srcOrd="0" destOrd="0" presId="urn:microsoft.com/office/officeart/2005/8/layout/cycle3"/>
    <dgm:cxn modelId="{8771DEB5-8D4F-614B-A2CF-2F768C843D62}" type="presOf" srcId="{4061C961-7F3E-4B4E-A524-31374A454AB5}" destId="{9CB9AF73-56F9-1A4B-ACD9-081499CF1445}" srcOrd="0" destOrd="0" presId="urn:microsoft.com/office/officeart/2005/8/layout/cycle3"/>
    <dgm:cxn modelId="{7548E083-266B-9543-9676-D97286FDE42B}" type="presOf" srcId="{52A8B924-3EAE-6343-B8E6-14222BE16E52}" destId="{1E158BF7-0C80-3F4A-82D5-85EA8F6086B9}" srcOrd="0" destOrd="0" presId="urn:microsoft.com/office/officeart/2005/8/layout/cycle3"/>
    <dgm:cxn modelId="{44A65DEA-3CC6-AC42-937B-8422A6B60985}" srcId="{A7CF041B-E69F-B640-A643-78C041313DB7}" destId="{61358880-34AF-C445-B275-6A13A73F7AE4}" srcOrd="7" destOrd="0" parTransId="{D1A258C6-7488-2C4E-ADCD-55F824959B7C}" sibTransId="{A7EDC0DC-A091-1C46-9846-F79E7B313DB5}"/>
    <dgm:cxn modelId="{2806B579-E74C-F24B-B615-D552CA50A5F1}" type="presOf" srcId="{C7950DC7-B119-9B40-A264-2B0C3D2945E1}" destId="{B326FE27-19F6-3C4B-A56E-B0BC25BBC5D3}" srcOrd="0" destOrd="0" presId="urn:microsoft.com/office/officeart/2005/8/layout/cycle3"/>
    <dgm:cxn modelId="{822C66AE-F427-D04E-B60C-8EB7813680D9}" srcId="{A7CF041B-E69F-B640-A643-78C041313DB7}" destId="{97584F66-509A-0F49-8069-658C0066CB61}" srcOrd="2" destOrd="0" parTransId="{AA17C0C0-55D6-364D-A0F3-8CFE86F4B534}" sibTransId="{867CD195-15B9-E344-91F1-F0786C006021}"/>
    <dgm:cxn modelId="{4BD67C86-1B4C-2646-8C7B-7F89ECE46E03}" type="presOf" srcId="{673DCC56-C342-C94D-8CBD-9A19CFCF543D}" destId="{2BB0B5B2-309A-CD4B-955D-DD38E96D3986}" srcOrd="0" destOrd="0" presId="urn:microsoft.com/office/officeart/2005/8/layout/cycle3"/>
    <dgm:cxn modelId="{7919624A-50B8-B545-9DC2-54760EA1B8D3}" srcId="{A7CF041B-E69F-B640-A643-78C041313DB7}" destId="{88E83DC6-AA16-CF46-98C6-59BB267D1EFA}" srcOrd="10" destOrd="0" parTransId="{2661B54F-C28A-254C-B78C-FD676394A219}" sibTransId="{21CAB763-C675-D640-9915-7722811F76F5}"/>
    <dgm:cxn modelId="{11AF8CA1-4374-0E4C-AFAC-276531FF1CD3}" type="presOf" srcId="{61358880-34AF-C445-B275-6A13A73F7AE4}" destId="{FD171004-A1EC-2546-A94C-A9B34B6B29E0}" srcOrd="0" destOrd="0" presId="urn:microsoft.com/office/officeart/2005/8/layout/cycle3"/>
    <dgm:cxn modelId="{038C1BBA-D414-C243-9C2F-FB215F6CD3E6}" type="presOf" srcId="{C4DE3A08-C343-3645-AB55-F9E5E21C2571}" destId="{C334E912-2066-AB43-8788-C6CE18170735}" srcOrd="0" destOrd="0" presId="urn:microsoft.com/office/officeart/2005/8/layout/cycle3"/>
    <dgm:cxn modelId="{84FDD91D-1EBF-4944-9098-1475F8391B98}" type="presOf" srcId="{A7CF041B-E69F-B640-A643-78C041313DB7}" destId="{15CFC789-63D4-3144-8206-964B774E07F1}" srcOrd="0" destOrd="0" presId="urn:microsoft.com/office/officeart/2005/8/layout/cycle3"/>
    <dgm:cxn modelId="{A96A2DB9-8009-064D-A6CE-41564C460F00}" srcId="{A7CF041B-E69F-B640-A643-78C041313DB7}" destId="{DD8BD61A-8AB4-8749-A430-802A5E3F7930}" srcOrd="5" destOrd="0" parTransId="{EA46D724-7589-0E45-90AA-68430DCCDEE7}" sibTransId="{597F83B7-4A15-E64E-A762-D12B84FF29E4}"/>
    <dgm:cxn modelId="{8FB4361B-B5DD-6C48-97AA-5AC78C1A22CE}" type="presOf" srcId="{88E83DC6-AA16-CF46-98C6-59BB267D1EFA}" destId="{4DF0EE7C-7CF5-8C43-B95A-A94AF8C0542A}" srcOrd="0" destOrd="0" presId="urn:microsoft.com/office/officeart/2005/8/layout/cycle3"/>
    <dgm:cxn modelId="{B6923AB6-5830-6542-AF71-68F77CF0AB38}" type="presOf" srcId="{C1EF8998-1EC6-0C4F-BCC5-8A505D083B3B}" destId="{5B5BA6DA-29F3-364E-A0DA-F2FF4459DFC4}" srcOrd="0" destOrd="0" presId="urn:microsoft.com/office/officeart/2005/8/layout/cycle3"/>
    <dgm:cxn modelId="{A406E692-0A5C-4E46-A169-68755335BC7B}" srcId="{A7CF041B-E69F-B640-A643-78C041313DB7}" destId="{4B8CB7D1-9B06-9B46-A6B0-846B53E79FF0}" srcOrd="8" destOrd="0" parTransId="{8DA64E40-51BD-7B4F-BFE1-34F67E0AD778}" sibTransId="{B91C3990-73B9-5C44-AD3E-7683FD85E890}"/>
    <dgm:cxn modelId="{4472685D-4072-3F4C-98CA-87389F9D370B}" srcId="{A7CF041B-E69F-B640-A643-78C041313DB7}" destId="{C7950DC7-B119-9B40-A264-2B0C3D2945E1}" srcOrd="3" destOrd="0" parTransId="{F2CE7A19-EA37-104E-B8FA-68B0DE6A8052}" sibTransId="{885BA413-93D6-3841-8141-DE772B6DA8BE}"/>
    <dgm:cxn modelId="{A3720223-8274-9B44-B1EB-0CC93759E5F1}" srcId="{A7CF041B-E69F-B640-A643-78C041313DB7}" destId="{4061C961-7F3E-4B4E-A524-31374A454AB5}" srcOrd="9" destOrd="0" parTransId="{B624D1D1-22E2-9040-849E-0F710559A4F9}" sibTransId="{B49BB2D5-0B71-7547-865D-13EC770F9163}"/>
    <dgm:cxn modelId="{76CA95B2-576E-3549-9D17-31ACEAF0A1AD}" srcId="{A7CF041B-E69F-B640-A643-78C041313DB7}" destId="{C1EF8998-1EC6-0C4F-BCC5-8A505D083B3B}" srcOrd="1" destOrd="0" parTransId="{545DA074-9F01-0041-917A-A0A25DE7A4D5}" sibTransId="{E96810A6-DBAD-844E-A50D-A2479A5A3299}"/>
    <dgm:cxn modelId="{8CCC2064-F6ED-7445-B9E3-23858AB5472E}" type="presOf" srcId="{DD8BD61A-8AB4-8749-A430-802A5E3F7930}" destId="{A0F5EADC-C7AE-EA44-BD54-1D3AFA118383}" srcOrd="0" destOrd="0" presId="urn:microsoft.com/office/officeart/2005/8/layout/cycle3"/>
    <dgm:cxn modelId="{A82ED600-D5CE-2C4F-9750-D639F4365982}" srcId="{A7CF041B-E69F-B640-A643-78C041313DB7}" destId="{B47D3848-32BC-884E-AE03-B1FAB0C7D4FB}" srcOrd="0" destOrd="0" parTransId="{E714E7D0-90AD-7540-B422-7289C07E41C0}" sibTransId="{E20999F6-4906-D54E-AA64-3D35AA3403E8}"/>
    <dgm:cxn modelId="{C2988FA4-0868-5A45-9571-07C2AEB3968B}" srcId="{A7CF041B-E69F-B640-A643-78C041313DB7}" destId="{C4DE3A08-C343-3645-AB55-F9E5E21C2571}" srcOrd="12" destOrd="0" parTransId="{EBF2476F-57F6-6145-A52E-3F948C2C9FEA}" sibTransId="{E2F68353-2485-334C-943A-879753494406}"/>
    <dgm:cxn modelId="{279B4604-9556-5041-AA5D-EF391A4540B0}" srcId="{A7CF041B-E69F-B640-A643-78C041313DB7}" destId="{52A8B924-3EAE-6343-B8E6-14222BE16E52}" srcOrd="4" destOrd="0" parTransId="{93CFAB95-E653-3044-9239-A2B815F6A293}" sibTransId="{BA13EC52-6044-3E46-A809-C1EBFB172BDD}"/>
    <dgm:cxn modelId="{EBEF63C9-2C52-B045-9E2C-CBC5EA3ADDD7}" srcId="{A7CF041B-E69F-B640-A643-78C041313DB7}" destId="{212FEE29-9E76-6C46-BB1D-066BE801E428}" srcOrd="11" destOrd="0" parTransId="{D62C9F0E-4AA8-A64F-858D-EC0983566E99}" sibTransId="{BC7F381F-F3D5-3543-8E92-00E4E066C444}"/>
    <dgm:cxn modelId="{AA64FC99-E9B9-4F4C-964F-9D820341D1DA}" type="presOf" srcId="{97584F66-509A-0F49-8069-658C0066CB61}" destId="{2BCC5FBA-4F44-2349-8DE4-899581106E01}" srcOrd="0" destOrd="0" presId="urn:microsoft.com/office/officeart/2005/8/layout/cycle3"/>
    <dgm:cxn modelId="{5AEEC80D-E553-5843-91DC-08DB1F31D25C}" type="presOf" srcId="{B47D3848-32BC-884E-AE03-B1FAB0C7D4FB}" destId="{CED395DC-4338-DB48-8259-E99E6589DB57}" srcOrd="0" destOrd="0" presId="urn:microsoft.com/office/officeart/2005/8/layout/cycle3"/>
    <dgm:cxn modelId="{1B86078A-F3B3-5C4C-A10B-1D75FDAD64D4}" type="presOf" srcId="{4B8CB7D1-9B06-9B46-A6B0-846B53E79FF0}" destId="{9C424C0F-84D6-9544-B930-E9DDB0753132}" srcOrd="0" destOrd="0" presId="urn:microsoft.com/office/officeart/2005/8/layout/cycle3"/>
    <dgm:cxn modelId="{1A970F5F-6E49-9647-BEEE-23EE428D2161}" type="presParOf" srcId="{15CFC789-63D4-3144-8206-964B774E07F1}" destId="{191752D0-0AF9-AB40-8567-B697A601DFA5}" srcOrd="0" destOrd="0" presId="urn:microsoft.com/office/officeart/2005/8/layout/cycle3"/>
    <dgm:cxn modelId="{564A167F-5CC9-E345-9EC4-13D48F4086E6}" type="presParOf" srcId="{191752D0-0AF9-AB40-8567-B697A601DFA5}" destId="{CED395DC-4338-DB48-8259-E99E6589DB57}" srcOrd="0" destOrd="0" presId="urn:microsoft.com/office/officeart/2005/8/layout/cycle3"/>
    <dgm:cxn modelId="{1E3D0D90-FE85-BE44-9A38-2E01C4668600}" type="presParOf" srcId="{191752D0-0AF9-AB40-8567-B697A601DFA5}" destId="{04428E71-A32B-854A-8012-0AFEEF79BFF7}" srcOrd="1" destOrd="0" presId="urn:microsoft.com/office/officeart/2005/8/layout/cycle3"/>
    <dgm:cxn modelId="{24AABF39-D861-B44C-A7E7-DD8EEC1D3E6B}" type="presParOf" srcId="{191752D0-0AF9-AB40-8567-B697A601DFA5}" destId="{5B5BA6DA-29F3-364E-A0DA-F2FF4459DFC4}" srcOrd="2" destOrd="0" presId="urn:microsoft.com/office/officeart/2005/8/layout/cycle3"/>
    <dgm:cxn modelId="{035FA877-7A1B-D141-BB54-9225D4D22906}" type="presParOf" srcId="{191752D0-0AF9-AB40-8567-B697A601DFA5}" destId="{2BCC5FBA-4F44-2349-8DE4-899581106E01}" srcOrd="3" destOrd="0" presId="urn:microsoft.com/office/officeart/2005/8/layout/cycle3"/>
    <dgm:cxn modelId="{21EC0191-9F0D-224D-A0D6-C1280B85F5A9}" type="presParOf" srcId="{191752D0-0AF9-AB40-8567-B697A601DFA5}" destId="{B326FE27-19F6-3C4B-A56E-B0BC25BBC5D3}" srcOrd="4" destOrd="0" presId="urn:microsoft.com/office/officeart/2005/8/layout/cycle3"/>
    <dgm:cxn modelId="{F3465C51-8FF9-E441-BF7D-46A07A63859D}" type="presParOf" srcId="{191752D0-0AF9-AB40-8567-B697A601DFA5}" destId="{1E158BF7-0C80-3F4A-82D5-85EA8F6086B9}" srcOrd="5" destOrd="0" presId="urn:microsoft.com/office/officeart/2005/8/layout/cycle3"/>
    <dgm:cxn modelId="{8BD6AAE2-10DE-B242-B891-D25E9F4192AE}" type="presParOf" srcId="{191752D0-0AF9-AB40-8567-B697A601DFA5}" destId="{A0F5EADC-C7AE-EA44-BD54-1D3AFA118383}" srcOrd="6" destOrd="0" presId="urn:microsoft.com/office/officeart/2005/8/layout/cycle3"/>
    <dgm:cxn modelId="{C1D6500F-38C3-354D-B07B-A383A18AAE67}" type="presParOf" srcId="{191752D0-0AF9-AB40-8567-B697A601DFA5}" destId="{2BB0B5B2-309A-CD4B-955D-DD38E96D3986}" srcOrd="7" destOrd="0" presId="urn:microsoft.com/office/officeart/2005/8/layout/cycle3"/>
    <dgm:cxn modelId="{A1C9BC64-2C2A-914F-A178-E03387BC14FF}" type="presParOf" srcId="{191752D0-0AF9-AB40-8567-B697A601DFA5}" destId="{FD171004-A1EC-2546-A94C-A9B34B6B29E0}" srcOrd="8" destOrd="0" presId="urn:microsoft.com/office/officeart/2005/8/layout/cycle3"/>
    <dgm:cxn modelId="{191DDB86-A628-A046-97FA-A5ED09940866}" type="presParOf" srcId="{191752D0-0AF9-AB40-8567-B697A601DFA5}" destId="{9C424C0F-84D6-9544-B930-E9DDB0753132}" srcOrd="9" destOrd="0" presId="urn:microsoft.com/office/officeart/2005/8/layout/cycle3"/>
    <dgm:cxn modelId="{EB8D5C28-E889-AA40-992B-9A908910B364}" type="presParOf" srcId="{191752D0-0AF9-AB40-8567-B697A601DFA5}" destId="{9CB9AF73-56F9-1A4B-ACD9-081499CF1445}" srcOrd="10" destOrd="0" presId="urn:microsoft.com/office/officeart/2005/8/layout/cycle3"/>
    <dgm:cxn modelId="{0A9F2F99-5832-AF42-AD01-DBF4FC2CA920}" type="presParOf" srcId="{191752D0-0AF9-AB40-8567-B697A601DFA5}" destId="{4DF0EE7C-7CF5-8C43-B95A-A94AF8C0542A}" srcOrd="11" destOrd="0" presId="urn:microsoft.com/office/officeart/2005/8/layout/cycle3"/>
    <dgm:cxn modelId="{185640A7-FFF5-5345-812E-BA6F392BBF67}" type="presParOf" srcId="{191752D0-0AF9-AB40-8567-B697A601DFA5}" destId="{DF0EA593-A8F3-554C-8F31-B05D434F41FB}" srcOrd="12" destOrd="0" presId="urn:microsoft.com/office/officeart/2005/8/layout/cycle3"/>
    <dgm:cxn modelId="{F9324BCC-C1B0-A84C-82B6-51FD968E1E73}" type="presParOf" srcId="{191752D0-0AF9-AB40-8567-B697A601DFA5}" destId="{C334E912-2066-AB43-8788-C6CE18170735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16645-242D-8344-A2F4-AC987F5DC0AB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</dgm:pt>
    <dgm:pt modelId="{11631FDA-6B9C-444E-B578-5503313205B8}">
      <dgm:prSet phldrT="[Text]"/>
      <dgm:spPr/>
      <dgm:t>
        <a:bodyPr/>
        <a:lstStyle/>
        <a:p>
          <a:r>
            <a:rPr lang="en-US" dirty="0" smtClean="0"/>
            <a:t>Identify and launch</a:t>
          </a:r>
          <a:endParaRPr lang="en-US" dirty="0"/>
        </a:p>
      </dgm:t>
    </dgm:pt>
    <dgm:pt modelId="{45331B5C-B21C-4945-B8EA-4B2D42069E08}" type="parTrans" cxnId="{334332E7-687B-7042-8E42-5D4F9FF7A7B2}">
      <dgm:prSet/>
      <dgm:spPr/>
      <dgm:t>
        <a:bodyPr/>
        <a:lstStyle/>
        <a:p>
          <a:endParaRPr lang="en-US"/>
        </a:p>
      </dgm:t>
    </dgm:pt>
    <dgm:pt modelId="{8D82311F-B169-AD4A-843A-11249C58DAEB}" type="sibTrans" cxnId="{334332E7-687B-7042-8E42-5D4F9FF7A7B2}">
      <dgm:prSet/>
      <dgm:spPr/>
      <dgm:t>
        <a:bodyPr/>
        <a:lstStyle/>
        <a:p>
          <a:endParaRPr lang="en-US"/>
        </a:p>
      </dgm:t>
    </dgm:pt>
    <dgm:pt modelId="{1B5F181A-F02D-EF4F-ADC2-2691C7B5D73A}">
      <dgm:prSet phldrT="[Text]"/>
      <dgm:spPr/>
      <dgm:t>
        <a:bodyPr/>
        <a:lstStyle/>
        <a:p>
          <a:r>
            <a:rPr lang="en-US" dirty="0" smtClean="0"/>
            <a:t>Develop consensus</a:t>
          </a:r>
          <a:endParaRPr lang="en-US" dirty="0"/>
        </a:p>
      </dgm:t>
    </dgm:pt>
    <dgm:pt modelId="{EB18842B-265A-2540-8B78-FD21530355A3}" type="parTrans" cxnId="{68CB79C9-A063-5342-B428-4C44B5FF4162}">
      <dgm:prSet/>
      <dgm:spPr/>
      <dgm:t>
        <a:bodyPr/>
        <a:lstStyle/>
        <a:p>
          <a:endParaRPr lang="en-US"/>
        </a:p>
      </dgm:t>
    </dgm:pt>
    <dgm:pt modelId="{E4467BF1-678F-874F-B7CF-6A14B214283C}" type="sibTrans" cxnId="{68CB79C9-A063-5342-B428-4C44B5FF4162}">
      <dgm:prSet/>
      <dgm:spPr/>
      <dgm:t>
        <a:bodyPr/>
        <a:lstStyle/>
        <a:p>
          <a:endParaRPr lang="en-US"/>
        </a:p>
      </dgm:t>
    </dgm:pt>
    <dgm:pt modelId="{704B7DB9-3F10-E74F-9DB7-DDEC4AFBA48D}">
      <dgm:prSet phldrT="[Text]"/>
      <dgm:spPr/>
      <dgm:t>
        <a:bodyPr/>
        <a:lstStyle/>
        <a:p>
          <a:r>
            <a:rPr lang="en-US" dirty="0" smtClean="0"/>
            <a:t>Approve and implement</a:t>
          </a:r>
          <a:endParaRPr lang="en-US" dirty="0"/>
        </a:p>
      </dgm:t>
    </dgm:pt>
    <dgm:pt modelId="{408EC92F-A31B-0F41-A456-9E8E707CD9DF}" type="parTrans" cxnId="{F0E67085-D0CA-F849-93A3-F6114E887FDC}">
      <dgm:prSet/>
      <dgm:spPr/>
      <dgm:t>
        <a:bodyPr/>
        <a:lstStyle/>
        <a:p>
          <a:endParaRPr lang="en-US"/>
        </a:p>
      </dgm:t>
    </dgm:pt>
    <dgm:pt modelId="{4F27D29B-688B-A440-9116-AC08FF53D1F7}" type="sibTrans" cxnId="{F0E67085-D0CA-F849-93A3-F6114E887FDC}">
      <dgm:prSet/>
      <dgm:spPr/>
      <dgm:t>
        <a:bodyPr/>
        <a:lstStyle/>
        <a:p>
          <a:endParaRPr lang="en-US"/>
        </a:p>
      </dgm:t>
    </dgm:pt>
    <dgm:pt modelId="{6CDA574B-F74C-8842-80A4-B4E57FA2875B}">
      <dgm:prSet phldrT="[Text]"/>
      <dgm:spPr/>
      <dgm:t>
        <a:bodyPr/>
        <a:lstStyle/>
        <a:p>
          <a:r>
            <a:rPr lang="en-US" dirty="0" smtClean="0"/>
            <a:t>Refine and endorse</a:t>
          </a:r>
          <a:endParaRPr lang="en-US" dirty="0"/>
        </a:p>
      </dgm:t>
    </dgm:pt>
    <dgm:pt modelId="{74DED35E-3552-BF41-B7FC-FC08F6A3E089}" type="parTrans" cxnId="{DC41255B-5AC8-D346-8DFC-2FEF5CAF0725}">
      <dgm:prSet/>
      <dgm:spPr/>
      <dgm:t>
        <a:bodyPr/>
        <a:lstStyle/>
        <a:p>
          <a:endParaRPr lang="en-US"/>
        </a:p>
      </dgm:t>
    </dgm:pt>
    <dgm:pt modelId="{C1AF11C3-66BF-844A-9410-3A975F0A958F}" type="sibTrans" cxnId="{DC41255B-5AC8-D346-8DFC-2FEF5CAF0725}">
      <dgm:prSet/>
      <dgm:spPr/>
      <dgm:t>
        <a:bodyPr/>
        <a:lstStyle/>
        <a:p>
          <a:endParaRPr lang="en-US"/>
        </a:p>
      </dgm:t>
    </dgm:pt>
    <dgm:pt modelId="{4039B687-7CD3-E243-A589-6061E681F6EA}" type="pres">
      <dgm:prSet presAssocID="{31416645-242D-8344-A2F4-AC987F5DC0AB}" presName="compositeShape" presStyleCnt="0">
        <dgm:presLayoutVars>
          <dgm:chMax val="7"/>
          <dgm:dir/>
          <dgm:resizeHandles val="exact"/>
        </dgm:presLayoutVars>
      </dgm:prSet>
      <dgm:spPr/>
    </dgm:pt>
    <dgm:pt modelId="{80B35031-8381-3A47-9868-F608A68AB8AC}" type="pres">
      <dgm:prSet presAssocID="{31416645-242D-8344-A2F4-AC987F5DC0AB}" presName="wedge1" presStyleLbl="node1" presStyleIdx="0" presStyleCnt="4" custAng="0"/>
      <dgm:spPr/>
      <dgm:t>
        <a:bodyPr/>
        <a:lstStyle/>
        <a:p>
          <a:endParaRPr lang="en-US"/>
        </a:p>
      </dgm:t>
    </dgm:pt>
    <dgm:pt modelId="{BDB862C0-CFF7-984C-83FB-90B31D08F546}" type="pres">
      <dgm:prSet presAssocID="{31416645-242D-8344-A2F4-AC987F5DC0AB}" presName="dummy1a" presStyleCnt="0"/>
      <dgm:spPr/>
    </dgm:pt>
    <dgm:pt modelId="{30232135-0932-284C-A6C2-A2B1FE900316}" type="pres">
      <dgm:prSet presAssocID="{31416645-242D-8344-A2F4-AC987F5DC0AB}" presName="dummy1b" presStyleCnt="0"/>
      <dgm:spPr/>
    </dgm:pt>
    <dgm:pt modelId="{2A34199D-FF7E-A344-86D3-5F19B2254010}" type="pres">
      <dgm:prSet presAssocID="{31416645-242D-8344-A2F4-AC987F5DC0A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8EFAF-6EF0-A34F-BBBC-D3E4A9A34A5F}" type="pres">
      <dgm:prSet presAssocID="{31416645-242D-8344-A2F4-AC987F5DC0AB}" presName="wedge2" presStyleLbl="node1" presStyleIdx="1" presStyleCnt="4"/>
      <dgm:spPr/>
      <dgm:t>
        <a:bodyPr/>
        <a:lstStyle/>
        <a:p>
          <a:endParaRPr lang="en-US"/>
        </a:p>
      </dgm:t>
    </dgm:pt>
    <dgm:pt modelId="{20F3C8AF-DE63-C54E-BE0E-072BD464AE72}" type="pres">
      <dgm:prSet presAssocID="{31416645-242D-8344-A2F4-AC987F5DC0AB}" presName="dummy2a" presStyleCnt="0"/>
      <dgm:spPr/>
    </dgm:pt>
    <dgm:pt modelId="{9F962737-8C69-E94C-A74D-FC4A5BCB6D18}" type="pres">
      <dgm:prSet presAssocID="{31416645-242D-8344-A2F4-AC987F5DC0AB}" presName="dummy2b" presStyleCnt="0"/>
      <dgm:spPr/>
    </dgm:pt>
    <dgm:pt modelId="{60A6307F-59E1-8044-9BFE-73EB6390B2F5}" type="pres">
      <dgm:prSet presAssocID="{31416645-242D-8344-A2F4-AC987F5DC0A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0477-9249-7042-8F2C-7DD2085A3C20}" type="pres">
      <dgm:prSet presAssocID="{31416645-242D-8344-A2F4-AC987F5DC0AB}" presName="wedge3" presStyleLbl="node1" presStyleIdx="2" presStyleCnt="4"/>
      <dgm:spPr/>
      <dgm:t>
        <a:bodyPr/>
        <a:lstStyle/>
        <a:p>
          <a:endParaRPr lang="en-US"/>
        </a:p>
      </dgm:t>
    </dgm:pt>
    <dgm:pt modelId="{5B63A15F-4540-DD4D-B39A-8E15624C68DA}" type="pres">
      <dgm:prSet presAssocID="{31416645-242D-8344-A2F4-AC987F5DC0AB}" presName="dummy3a" presStyleCnt="0"/>
      <dgm:spPr/>
    </dgm:pt>
    <dgm:pt modelId="{DD9151B1-6974-7E4F-9EB9-5A33662BA059}" type="pres">
      <dgm:prSet presAssocID="{31416645-242D-8344-A2F4-AC987F5DC0AB}" presName="dummy3b" presStyleCnt="0"/>
      <dgm:spPr/>
    </dgm:pt>
    <dgm:pt modelId="{942A5AA3-7318-414A-8A3E-B72C097249D1}" type="pres">
      <dgm:prSet presAssocID="{31416645-242D-8344-A2F4-AC987F5DC0A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704D-12BE-9542-BF4D-F141C1A31860}" type="pres">
      <dgm:prSet presAssocID="{31416645-242D-8344-A2F4-AC987F5DC0AB}" presName="wedge4" presStyleLbl="node1" presStyleIdx="3" presStyleCnt="4"/>
      <dgm:spPr/>
      <dgm:t>
        <a:bodyPr/>
        <a:lstStyle/>
        <a:p>
          <a:endParaRPr lang="en-US"/>
        </a:p>
      </dgm:t>
    </dgm:pt>
    <dgm:pt modelId="{F1C6CD57-135F-5A4F-B547-CDF3E9C4118F}" type="pres">
      <dgm:prSet presAssocID="{31416645-242D-8344-A2F4-AC987F5DC0AB}" presName="dummy4a" presStyleCnt="0"/>
      <dgm:spPr/>
    </dgm:pt>
    <dgm:pt modelId="{B0C5CE38-F698-AF4F-B9B2-6474280F073F}" type="pres">
      <dgm:prSet presAssocID="{31416645-242D-8344-A2F4-AC987F5DC0AB}" presName="dummy4b" presStyleCnt="0"/>
      <dgm:spPr/>
    </dgm:pt>
    <dgm:pt modelId="{F6563AF4-5422-0B4B-93E7-7973BB79ADF9}" type="pres">
      <dgm:prSet presAssocID="{31416645-242D-8344-A2F4-AC987F5DC0A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4530D-0A38-4B4B-8C8F-3B41D7D645E1}" type="pres">
      <dgm:prSet presAssocID="{8D82311F-B169-AD4A-843A-11249C58DAEB}" presName="arrowWedge1" presStyleLbl="fgSibTrans2D1" presStyleIdx="0" presStyleCnt="4"/>
      <dgm:spPr/>
    </dgm:pt>
    <dgm:pt modelId="{22DF5F9C-9E6A-224B-BE17-622C69F39B40}" type="pres">
      <dgm:prSet presAssocID="{E4467BF1-678F-874F-B7CF-6A14B214283C}" presName="arrowWedge2" presStyleLbl="fgSibTrans2D1" presStyleIdx="1" presStyleCnt="4"/>
      <dgm:spPr/>
    </dgm:pt>
    <dgm:pt modelId="{C7382A39-86C4-7548-AE19-663C18FE9223}" type="pres">
      <dgm:prSet presAssocID="{C1AF11C3-66BF-844A-9410-3A975F0A958F}" presName="arrowWedge3" presStyleLbl="fgSibTrans2D1" presStyleIdx="2" presStyleCnt="4"/>
      <dgm:spPr/>
    </dgm:pt>
    <dgm:pt modelId="{15DCA4C9-8341-404E-BD5B-3889AF272E0A}" type="pres">
      <dgm:prSet presAssocID="{4F27D29B-688B-A440-9116-AC08FF53D1F7}" presName="arrowWedge4" presStyleLbl="fgSibTrans2D1" presStyleIdx="3" presStyleCnt="4"/>
      <dgm:spPr/>
    </dgm:pt>
  </dgm:ptLst>
  <dgm:cxnLst>
    <dgm:cxn modelId="{68CB79C9-A063-5342-B428-4C44B5FF4162}" srcId="{31416645-242D-8344-A2F4-AC987F5DC0AB}" destId="{1B5F181A-F02D-EF4F-ADC2-2691C7B5D73A}" srcOrd="1" destOrd="0" parTransId="{EB18842B-265A-2540-8B78-FD21530355A3}" sibTransId="{E4467BF1-678F-874F-B7CF-6A14B214283C}"/>
    <dgm:cxn modelId="{1E009009-7523-C24E-B3E1-B3F25E919C59}" type="presOf" srcId="{6CDA574B-F74C-8842-80A4-B4E57FA2875B}" destId="{175D0477-9249-7042-8F2C-7DD2085A3C20}" srcOrd="0" destOrd="0" presId="urn:microsoft.com/office/officeart/2005/8/layout/cycle8"/>
    <dgm:cxn modelId="{D44BA024-7595-7644-9372-712AD4C5A21D}" type="presOf" srcId="{11631FDA-6B9C-444E-B578-5503313205B8}" destId="{80B35031-8381-3A47-9868-F608A68AB8AC}" srcOrd="0" destOrd="0" presId="urn:microsoft.com/office/officeart/2005/8/layout/cycle8"/>
    <dgm:cxn modelId="{0FC5110F-93E5-544A-BCC7-9F85FFA6A06C}" type="presOf" srcId="{704B7DB9-3F10-E74F-9DB7-DDEC4AFBA48D}" destId="{8AEA704D-12BE-9542-BF4D-F141C1A31860}" srcOrd="0" destOrd="0" presId="urn:microsoft.com/office/officeart/2005/8/layout/cycle8"/>
    <dgm:cxn modelId="{071F873D-F8FC-BA40-B462-5F5450AA24B2}" type="presOf" srcId="{704B7DB9-3F10-E74F-9DB7-DDEC4AFBA48D}" destId="{F6563AF4-5422-0B4B-93E7-7973BB79ADF9}" srcOrd="1" destOrd="0" presId="urn:microsoft.com/office/officeart/2005/8/layout/cycle8"/>
    <dgm:cxn modelId="{0874A5A5-C12B-7044-9EA8-31AA016127C4}" type="presOf" srcId="{1B5F181A-F02D-EF4F-ADC2-2691C7B5D73A}" destId="{60A6307F-59E1-8044-9BFE-73EB6390B2F5}" srcOrd="1" destOrd="0" presId="urn:microsoft.com/office/officeart/2005/8/layout/cycle8"/>
    <dgm:cxn modelId="{4EAB7A89-7C1B-054B-B710-1CAEAF651543}" type="presOf" srcId="{31416645-242D-8344-A2F4-AC987F5DC0AB}" destId="{4039B687-7CD3-E243-A589-6061E681F6EA}" srcOrd="0" destOrd="0" presId="urn:microsoft.com/office/officeart/2005/8/layout/cycle8"/>
    <dgm:cxn modelId="{8F024495-D9C2-1E4E-98AF-8072448A8E8E}" type="presOf" srcId="{11631FDA-6B9C-444E-B578-5503313205B8}" destId="{2A34199D-FF7E-A344-86D3-5F19B2254010}" srcOrd="1" destOrd="0" presId="urn:microsoft.com/office/officeart/2005/8/layout/cycle8"/>
    <dgm:cxn modelId="{B64EAAF9-610F-C648-978B-1E2FC67F3F8B}" type="presOf" srcId="{1B5F181A-F02D-EF4F-ADC2-2691C7B5D73A}" destId="{EC98EFAF-6EF0-A34F-BBBC-D3E4A9A34A5F}" srcOrd="0" destOrd="0" presId="urn:microsoft.com/office/officeart/2005/8/layout/cycle8"/>
    <dgm:cxn modelId="{DC41255B-5AC8-D346-8DFC-2FEF5CAF0725}" srcId="{31416645-242D-8344-A2F4-AC987F5DC0AB}" destId="{6CDA574B-F74C-8842-80A4-B4E57FA2875B}" srcOrd="2" destOrd="0" parTransId="{74DED35E-3552-BF41-B7FC-FC08F6A3E089}" sibTransId="{C1AF11C3-66BF-844A-9410-3A975F0A958F}"/>
    <dgm:cxn modelId="{0E849952-121C-3A4F-9757-1ACF1D69E6C5}" type="presOf" srcId="{6CDA574B-F74C-8842-80A4-B4E57FA2875B}" destId="{942A5AA3-7318-414A-8A3E-B72C097249D1}" srcOrd="1" destOrd="0" presId="urn:microsoft.com/office/officeart/2005/8/layout/cycle8"/>
    <dgm:cxn modelId="{334332E7-687B-7042-8E42-5D4F9FF7A7B2}" srcId="{31416645-242D-8344-A2F4-AC987F5DC0AB}" destId="{11631FDA-6B9C-444E-B578-5503313205B8}" srcOrd="0" destOrd="0" parTransId="{45331B5C-B21C-4945-B8EA-4B2D42069E08}" sibTransId="{8D82311F-B169-AD4A-843A-11249C58DAEB}"/>
    <dgm:cxn modelId="{F0E67085-D0CA-F849-93A3-F6114E887FDC}" srcId="{31416645-242D-8344-A2F4-AC987F5DC0AB}" destId="{704B7DB9-3F10-E74F-9DB7-DDEC4AFBA48D}" srcOrd="3" destOrd="0" parTransId="{408EC92F-A31B-0F41-A456-9E8E707CD9DF}" sibTransId="{4F27D29B-688B-A440-9116-AC08FF53D1F7}"/>
    <dgm:cxn modelId="{113DE732-2063-CC4F-8F0F-7012A9CC3017}" type="presParOf" srcId="{4039B687-7CD3-E243-A589-6061E681F6EA}" destId="{80B35031-8381-3A47-9868-F608A68AB8AC}" srcOrd="0" destOrd="0" presId="urn:microsoft.com/office/officeart/2005/8/layout/cycle8"/>
    <dgm:cxn modelId="{9CD86D8B-64AB-4345-8637-0E288B09092E}" type="presParOf" srcId="{4039B687-7CD3-E243-A589-6061E681F6EA}" destId="{BDB862C0-CFF7-984C-83FB-90B31D08F546}" srcOrd="1" destOrd="0" presId="urn:microsoft.com/office/officeart/2005/8/layout/cycle8"/>
    <dgm:cxn modelId="{2163C88E-DE17-5846-8650-713AB5F2DBE9}" type="presParOf" srcId="{4039B687-7CD3-E243-A589-6061E681F6EA}" destId="{30232135-0932-284C-A6C2-A2B1FE900316}" srcOrd="2" destOrd="0" presId="urn:microsoft.com/office/officeart/2005/8/layout/cycle8"/>
    <dgm:cxn modelId="{C4395BE2-DC4A-914C-86D6-81E992C426E6}" type="presParOf" srcId="{4039B687-7CD3-E243-A589-6061E681F6EA}" destId="{2A34199D-FF7E-A344-86D3-5F19B2254010}" srcOrd="3" destOrd="0" presId="urn:microsoft.com/office/officeart/2005/8/layout/cycle8"/>
    <dgm:cxn modelId="{A4DB1960-E427-004F-8532-06A492BAB556}" type="presParOf" srcId="{4039B687-7CD3-E243-A589-6061E681F6EA}" destId="{EC98EFAF-6EF0-A34F-BBBC-D3E4A9A34A5F}" srcOrd="4" destOrd="0" presId="urn:microsoft.com/office/officeart/2005/8/layout/cycle8"/>
    <dgm:cxn modelId="{A0C3779E-CDAC-294A-BA50-4ED3F1DDE994}" type="presParOf" srcId="{4039B687-7CD3-E243-A589-6061E681F6EA}" destId="{20F3C8AF-DE63-C54E-BE0E-072BD464AE72}" srcOrd="5" destOrd="0" presId="urn:microsoft.com/office/officeart/2005/8/layout/cycle8"/>
    <dgm:cxn modelId="{E54B0F92-8068-074C-9D11-B4F865435007}" type="presParOf" srcId="{4039B687-7CD3-E243-A589-6061E681F6EA}" destId="{9F962737-8C69-E94C-A74D-FC4A5BCB6D18}" srcOrd="6" destOrd="0" presId="urn:microsoft.com/office/officeart/2005/8/layout/cycle8"/>
    <dgm:cxn modelId="{E2B30178-9118-CB40-AA3B-BCE2A810A700}" type="presParOf" srcId="{4039B687-7CD3-E243-A589-6061E681F6EA}" destId="{60A6307F-59E1-8044-9BFE-73EB6390B2F5}" srcOrd="7" destOrd="0" presId="urn:microsoft.com/office/officeart/2005/8/layout/cycle8"/>
    <dgm:cxn modelId="{65107635-D1FB-3E44-8BF2-503A3FABFD0E}" type="presParOf" srcId="{4039B687-7CD3-E243-A589-6061E681F6EA}" destId="{175D0477-9249-7042-8F2C-7DD2085A3C20}" srcOrd="8" destOrd="0" presId="urn:microsoft.com/office/officeart/2005/8/layout/cycle8"/>
    <dgm:cxn modelId="{12728A31-4CF1-6040-987B-23FBC8563487}" type="presParOf" srcId="{4039B687-7CD3-E243-A589-6061E681F6EA}" destId="{5B63A15F-4540-DD4D-B39A-8E15624C68DA}" srcOrd="9" destOrd="0" presId="urn:microsoft.com/office/officeart/2005/8/layout/cycle8"/>
    <dgm:cxn modelId="{AFADFA5D-71A9-AD49-A3B0-4D354188C444}" type="presParOf" srcId="{4039B687-7CD3-E243-A589-6061E681F6EA}" destId="{DD9151B1-6974-7E4F-9EB9-5A33662BA059}" srcOrd="10" destOrd="0" presId="urn:microsoft.com/office/officeart/2005/8/layout/cycle8"/>
    <dgm:cxn modelId="{54ABAE90-9F11-D740-9CDE-E2695326A82B}" type="presParOf" srcId="{4039B687-7CD3-E243-A589-6061E681F6EA}" destId="{942A5AA3-7318-414A-8A3E-B72C097249D1}" srcOrd="11" destOrd="0" presId="urn:microsoft.com/office/officeart/2005/8/layout/cycle8"/>
    <dgm:cxn modelId="{D8D80129-0B1A-3D4D-BC19-3FCDAD5CDB32}" type="presParOf" srcId="{4039B687-7CD3-E243-A589-6061E681F6EA}" destId="{8AEA704D-12BE-9542-BF4D-F141C1A31860}" srcOrd="12" destOrd="0" presId="urn:microsoft.com/office/officeart/2005/8/layout/cycle8"/>
    <dgm:cxn modelId="{924855F0-6269-8B41-9993-4D19E0F1100B}" type="presParOf" srcId="{4039B687-7CD3-E243-A589-6061E681F6EA}" destId="{F1C6CD57-135F-5A4F-B547-CDF3E9C4118F}" srcOrd="13" destOrd="0" presId="urn:microsoft.com/office/officeart/2005/8/layout/cycle8"/>
    <dgm:cxn modelId="{A75CC1F8-3DCF-0442-A1FE-BC3F78A78D2D}" type="presParOf" srcId="{4039B687-7CD3-E243-A589-6061E681F6EA}" destId="{B0C5CE38-F698-AF4F-B9B2-6474280F073F}" srcOrd="14" destOrd="0" presId="urn:microsoft.com/office/officeart/2005/8/layout/cycle8"/>
    <dgm:cxn modelId="{DEBB1413-1C8D-BA49-9D13-8E4E3DE9E0C7}" type="presParOf" srcId="{4039B687-7CD3-E243-A589-6061E681F6EA}" destId="{F6563AF4-5422-0B4B-93E7-7973BB79ADF9}" srcOrd="15" destOrd="0" presId="urn:microsoft.com/office/officeart/2005/8/layout/cycle8"/>
    <dgm:cxn modelId="{B8706CE6-58B1-AC4C-A289-AC779B533071}" type="presParOf" srcId="{4039B687-7CD3-E243-A589-6061E681F6EA}" destId="{F9E4530D-0A38-4B4B-8C8F-3B41D7D645E1}" srcOrd="16" destOrd="0" presId="urn:microsoft.com/office/officeart/2005/8/layout/cycle8"/>
    <dgm:cxn modelId="{0A86E838-10DE-A647-8C07-771E2D7AE871}" type="presParOf" srcId="{4039B687-7CD3-E243-A589-6061E681F6EA}" destId="{22DF5F9C-9E6A-224B-BE17-622C69F39B40}" srcOrd="17" destOrd="0" presId="urn:microsoft.com/office/officeart/2005/8/layout/cycle8"/>
    <dgm:cxn modelId="{3BC2FB75-3206-D24C-9A5B-ABEE78C849FF}" type="presParOf" srcId="{4039B687-7CD3-E243-A589-6061E681F6EA}" destId="{C7382A39-86C4-7548-AE19-663C18FE9223}" srcOrd="18" destOrd="0" presId="urn:microsoft.com/office/officeart/2005/8/layout/cycle8"/>
    <dgm:cxn modelId="{F7B98AED-28EC-A74F-A120-042EF5C7D481}" type="presParOf" srcId="{4039B687-7CD3-E243-A589-6061E681F6EA}" destId="{15DCA4C9-8341-404E-BD5B-3889AF272E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F041B-E69F-B640-A643-78C041313DB7}" type="doc">
      <dgm:prSet loTypeId="urn:microsoft.com/office/officeart/2005/8/layout/cycle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61C961-7F3E-4B4E-A524-31374A454AB5}">
      <dgm:prSet phldrT="[Text]"/>
      <dgm:spPr/>
      <dgm:t>
        <a:bodyPr/>
        <a:lstStyle/>
        <a:p>
          <a:r>
            <a:rPr lang="en-US" dirty="0" smtClean="0"/>
            <a:t>GNSO Deliberations</a:t>
          </a:r>
          <a:endParaRPr lang="en-US" dirty="0"/>
        </a:p>
      </dgm:t>
    </dgm:pt>
    <dgm:pt modelId="{B624D1D1-22E2-9040-849E-0F710559A4F9}" type="parTrans" cxnId="{A3720223-8274-9B44-B1EB-0CC93759E5F1}">
      <dgm:prSet/>
      <dgm:spPr/>
      <dgm:t>
        <a:bodyPr/>
        <a:lstStyle/>
        <a:p>
          <a:endParaRPr lang="en-US"/>
        </a:p>
      </dgm:t>
    </dgm:pt>
    <dgm:pt modelId="{B49BB2D5-0B71-7547-865D-13EC770F9163}" type="sibTrans" cxnId="{A3720223-8274-9B44-B1EB-0CC93759E5F1}">
      <dgm:prSet/>
      <dgm:spPr/>
      <dgm:t>
        <a:bodyPr/>
        <a:lstStyle/>
        <a:p>
          <a:endParaRPr lang="en-US"/>
        </a:p>
      </dgm:t>
    </dgm:pt>
    <dgm:pt modelId="{88E83DC6-AA16-CF46-98C6-59BB267D1EFA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2661B54F-C28A-254C-B78C-FD676394A219}" type="parTrans" cxnId="{7919624A-50B8-B545-9DC2-54760EA1B8D3}">
      <dgm:prSet/>
      <dgm:spPr/>
      <dgm:t>
        <a:bodyPr/>
        <a:lstStyle/>
        <a:p>
          <a:endParaRPr lang="en-US"/>
        </a:p>
      </dgm:t>
    </dgm:pt>
    <dgm:pt modelId="{21CAB763-C675-D640-9915-7722811F76F5}" type="sibTrans" cxnId="{7919624A-50B8-B545-9DC2-54760EA1B8D3}">
      <dgm:prSet/>
      <dgm:spPr/>
      <dgm:t>
        <a:bodyPr/>
        <a:lstStyle/>
        <a:p>
          <a:endParaRPr lang="en-US"/>
        </a:p>
      </dgm:t>
    </dgm:pt>
    <dgm:pt modelId="{212FEE29-9E76-6C46-BB1D-066BE801E428}">
      <dgm:prSet phldrT="[Text]"/>
      <dgm:spPr/>
      <dgm:t>
        <a:bodyPr/>
        <a:lstStyle/>
        <a:p>
          <a:r>
            <a:rPr lang="en-US" dirty="0" smtClean="0"/>
            <a:t>Board Vote</a:t>
          </a:r>
          <a:endParaRPr lang="en-US" dirty="0"/>
        </a:p>
      </dgm:t>
    </dgm:pt>
    <dgm:pt modelId="{D62C9F0E-4AA8-A64F-858D-EC0983566E99}" type="parTrans" cxnId="{EBEF63C9-2C52-B045-9E2C-CBC5EA3ADDD7}">
      <dgm:prSet/>
      <dgm:spPr/>
      <dgm:t>
        <a:bodyPr/>
        <a:lstStyle/>
        <a:p>
          <a:endParaRPr lang="en-US"/>
        </a:p>
      </dgm:t>
    </dgm:pt>
    <dgm:pt modelId="{BC7F381F-F3D5-3543-8E92-00E4E066C444}" type="sibTrans" cxnId="{EBEF63C9-2C52-B045-9E2C-CBC5EA3ADDD7}">
      <dgm:prSet/>
      <dgm:spPr/>
      <dgm:t>
        <a:bodyPr/>
        <a:lstStyle/>
        <a:p>
          <a:endParaRPr lang="en-US"/>
        </a:p>
      </dgm:t>
    </dgm:pt>
    <dgm:pt modelId="{C1EF8998-1EC6-0C4F-BCC5-8A505D083B3B}">
      <dgm:prSet phldrT="[Text]"/>
      <dgm:spPr/>
      <dgm:t>
        <a:bodyPr/>
        <a:lstStyle/>
        <a:p>
          <a:r>
            <a:rPr lang="en-US" dirty="0" smtClean="0"/>
            <a:t>Request an Issue Report</a:t>
          </a:r>
        </a:p>
      </dgm:t>
    </dgm:pt>
    <dgm:pt modelId="{545DA074-9F01-0041-917A-A0A25DE7A4D5}" type="parTrans" cxnId="{76CA95B2-576E-3549-9D17-31ACEAF0A1AD}">
      <dgm:prSet/>
      <dgm:spPr/>
      <dgm:t>
        <a:bodyPr/>
        <a:lstStyle/>
        <a:p>
          <a:endParaRPr lang="en-US"/>
        </a:p>
      </dgm:t>
    </dgm:pt>
    <dgm:pt modelId="{E96810A6-DBAD-844E-A50D-A2479A5A3299}" type="sibTrans" cxnId="{76CA95B2-576E-3549-9D17-31ACEAF0A1AD}">
      <dgm:prSet/>
      <dgm:spPr/>
      <dgm:t>
        <a:bodyPr/>
        <a:lstStyle/>
        <a:p>
          <a:endParaRPr lang="en-US"/>
        </a:p>
      </dgm:t>
    </dgm:pt>
    <dgm:pt modelId="{C7950DC7-B119-9B40-A264-2B0C3D2945E1}">
      <dgm:prSet phldrT="[Text]"/>
      <dgm:spPr/>
      <dgm:t>
        <a:bodyPr/>
        <a:lstStyle/>
        <a:p>
          <a:r>
            <a:rPr lang="en-US" dirty="0" smtClean="0"/>
            <a:t>Initiate Policy Development Process</a:t>
          </a:r>
          <a:endParaRPr lang="en-US" dirty="0"/>
        </a:p>
      </dgm:t>
    </dgm:pt>
    <dgm:pt modelId="{F2CE7A19-EA37-104E-B8FA-68B0DE6A8052}" type="parTrans" cxnId="{4472685D-4072-3F4C-98CA-87389F9D370B}">
      <dgm:prSet/>
      <dgm:spPr/>
      <dgm:t>
        <a:bodyPr/>
        <a:lstStyle/>
        <a:p>
          <a:endParaRPr lang="en-US"/>
        </a:p>
      </dgm:t>
    </dgm:pt>
    <dgm:pt modelId="{885BA413-93D6-3841-8141-DE772B6DA8BE}" type="sibTrans" cxnId="{4472685D-4072-3F4C-98CA-87389F9D370B}">
      <dgm:prSet/>
      <dgm:spPr/>
      <dgm:t>
        <a:bodyPr/>
        <a:lstStyle/>
        <a:p>
          <a:endParaRPr lang="en-US"/>
        </a:p>
      </dgm:t>
    </dgm:pt>
    <dgm:pt modelId="{52A8B924-3EAE-6343-B8E6-14222BE16E52}">
      <dgm:prSet phldrT="[Text]"/>
      <dgm:spPr/>
      <dgm:t>
        <a:bodyPr/>
        <a:lstStyle/>
        <a:p>
          <a:r>
            <a:rPr lang="en-US" dirty="0" smtClean="0"/>
            <a:t>Form PDP Team (working group form is preferred)</a:t>
          </a:r>
          <a:endParaRPr lang="en-US" dirty="0"/>
        </a:p>
      </dgm:t>
    </dgm:pt>
    <dgm:pt modelId="{93CFAB95-E653-3044-9239-A2B815F6A293}" type="parTrans" cxnId="{279B4604-9556-5041-AA5D-EF391A4540B0}">
      <dgm:prSet/>
      <dgm:spPr/>
      <dgm:t>
        <a:bodyPr/>
        <a:lstStyle/>
        <a:p>
          <a:endParaRPr lang="en-US"/>
        </a:p>
      </dgm:t>
    </dgm:pt>
    <dgm:pt modelId="{BA13EC52-6044-3E46-A809-C1EBFB172BDD}" type="sibTrans" cxnId="{279B4604-9556-5041-AA5D-EF391A4540B0}">
      <dgm:prSet/>
      <dgm:spPr/>
      <dgm:t>
        <a:bodyPr/>
        <a:lstStyle/>
        <a:p>
          <a:endParaRPr lang="en-US"/>
        </a:p>
      </dgm:t>
    </dgm:pt>
    <dgm:pt modelId="{673DCC56-C342-C94D-8CBD-9A19CFCF543D}">
      <dgm:prSet phldrT="[Text]"/>
      <dgm:spPr/>
      <dgm:t>
        <a:bodyPr/>
        <a:lstStyle/>
        <a:p>
          <a:r>
            <a:rPr lang="en-US" dirty="0" smtClean="0"/>
            <a:t>WG Initial Report</a:t>
          </a:r>
          <a:endParaRPr lang="en-US" dirty="0"/>
        </a:p>
      </dgm:t>
    </dgm:pt>
    <dgm:pt modelId="{0FE9F987-C573-EF42-B2D2-5D78FED37564}" type="parTrans" cxnId="{5276D9BA-CDF0-9A42-93CE-E0FFF689F4C6}">
      <dgm:prSet/>
      <dgm:spPr/>
      <dgm:t>
        <a:bodyPr/>
        <a:lstStyle/>
        <a:p>
          <a:endParaRPr lang="en-US"/>
        </a:p>
      </dgm:t>
    </dgm:pt>
    <dgm:pt modelId="{4138A90C-98C6-D64C-B668-954EE2D9C7C1}" type="sibTrans" cxnId="{5276D9BA-CDF0-9A42-93CE-E0FFF689F4C6}">
      <dgm:prSet/>
      <dgm:spPr/>
      <dgm:t>
        <a:bodyPr/>
        <a:lstStyle/>
        <a:p>
          <a:endParaRPr lang="en-US"/>
        </a:p>
      </dgm:t>
    </dgm:pt>
    <dgm:pt modelId="{61358880-34AF-C445-B275-6A13A73F7AE4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D1A258C6-7488-2C4E-ADCD-55F824959B7C}" type="parTrans" cxnId="{44A65DEA-3CC6-AC42-937B-8422A6B60985}">
      <dgm:prSet/>
      <dgm:spPr/>
      <dgm:t>
        <a:bodyPr/>
        <a:lstStyle/>
        <a:p>
          <a:endParaRPr lang="en-US"/>
        </a:p>
      </dgm:t>
    </dgm:pt>
    <dgm:pt modelId="{A7EDC0DC-A091-1C46-9846-F79E7B313DB5}" type="sibTrans" cxnId="{44A65DEA-3CC6-AC42-937B-8422A6B60985}">
      <dgm:prSet/>
      <dgm:spPr/>
      <dgm:t>
        <a:bodyPr/>
        <a:lstStyle/>
        <a:p>
          <a:endParaRPr lang="en-US"/>
        </a:p>
      </dgm:t>
    </dgm:pt>
    <dgm:pt modelId="{4B8CB7D1-9B06-9B46-A6B0-846B53E79FF0}">
      <dgm:prSet phldrT="[Text]"/>
      <dgm:spPr/>
      <dgm:t>
        <a:bodyPr/>
        <a:lstStyle/>
        <a:p>
          <a:r>
            <a:rPr lang="en-US" dirty="0" smtClean="0"/>
            <a:t>WG Final Report</a:t>
          </a:r>
          <a:endParaRPr lang="en-US" dirty="0"/>
        </a:p>
      </dgm:t>
    </dgm:pt>
    <dgm:pt modelId="{8DA64E40-51BD-7B4F-BFE1-34F67E0AD778}" type="parTrans" cxnId="{A406E692-0A5C-4E46-A169-68755335BC7B}">
      <dgm:prSet/>
      <dgm:spPr/>
      <dgm:t>
        <a:bodyPr/>
        <a:lstStyle/>
        <a:p>
          <a:endParaRPr lang="en-US"/>
        </a:p>
      </dgm:t>
    </dgm:pt>
    <dgm:pt modelId="{B91C3990-73B9-5C44-AD3E-7683FD85E890}" type="sibTrans" cxnId="{A406E692-0A5C-4E46-A169-68755335BC7B}">
      <dgm:prSet/>
      <dgm:spPr/>
      <dgm:t>
        <a:bodyPr/>
        <a:lstStyle/>
        <a:p>
          <a:endParaRPr lang="en-US"/>
        </a:p>
      </dgm:t>
    </dgm:pt>
    <dgm:pt modelId="{B47D3848-32BC-884E-AE03-B1FAB0C7D4FB}">
      <dgm:prSet phldrT="[Text]"/>
      <dgm:spPr/>
      <dgm:t>
        <a:bodyPr/>
        <a:lstStyle/>
        <a:p>
          <a:r>
            <a:rPr lang="en-US" dirty="0" smtClean="0"/>
            <a:t>Identify/Frame an Issue</a:t>
          </a:r>
        </a:p>
      </dgm:t>
    </dgm:pt>
    <dgm:pt modelId="{E714E7D0-90AD-7540-B422-7289C07E41C0}" type="parTrans" cxnId="{A82ED600-D5CE-2C4F-9750-D639F4365982}">
      <dgm:prSet/>
      <dgm:spPr/>
      <dgm:t>
        <a:bodyPr/>
        <a:lstStyle/>
        <a:p>
          <a:endParaRPr lang="en-US"/>
        </a:p>
      </dgm:t>
    </dgm:pt>
    <dgm:pt modelId="{E20999F6-4906-D54E-AA64-3D35AA3403E8}" type="sibTrans" cxnId="{A82ED600-D5CE-2C4F-9750-D639F4365982}">
      <dgm:prSet/>
      <dgm:spPr/>
      <dgm:t>
        <a:bodyPr/>
        <a:lstStyle/>
        <a:p>
          <a:endParaRPr lang="en-US"/>
        </a:p>
      </dgm:t>
    </dgm:pt>
    <dgm:pt modelId="{C4DE3A08-C343-3645-AB55-F9E5E21C2571}">
      <dgm:prSet phldrT="[Text]"/>
      <dgm:spPr/>
      <dgm:t>
        <a:bodyPr/>
        <a:lstStyle/>
        <a:p>
          <a:r>
            <a:rPr lang="en-US" dirty="0" smtClean="0"/>
            <a:t>Implement the Policy</a:t>
          </a:r>
          <a:endParaRPr lang="en-US" dirty="0"/>
        </a:p>
      </dgm:t>
    </dgm:pt>
    <dgm:pt modelId="{EBF2476F-57F6-6145-A52E-3F948C2C9FEA}" type="parTrans" cxnId="{C2988FA4-0868-5A45-9571-07C2AEB3968B}">
      <dgm:prSet/>
      <dgm:spPr/>
      <dgm:t>
        <a:bodyPr/>
        <a:lstStyle/>
        <a:p>
          <a:endParaRPr lang="en-US"/>
        </a:p>
      </dgm:t>
    </dgm:pt>
    <dgm:pt modelId="{E2F68353-2485-334C-943A-879753494406}" type="sibTrans" cxnId="{C2988FA4-0868-5A45-9571-07C2AEB3968B}">
      <dgm:prSet/>
      <dgm:spPr/>
      <dgm:t>
        <a:bodyPr/>
        <a:lstStyle/>
        <a:p>
          <a:endParaRPr lang="en-US"/>
        </a:p>
      </dgm:t>
    </dgm:pt>
    <dgm:pt modelId="{97584F66-509A-0F49-8069-658C0066CB61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</a:p>
      </dgm:t>
    </dgm:pt>
    <dgm:pt modelId="{AA17C0C0-55D6-364D-A0F3-8CFE86F4B534}" type="parTrans" cxnId="{822C66AE-F427-D04E-B60C-8EB7813680D9}">
      <dgm:prSet/>
      <dgm:spPr/>
      <dgm:t>
        <a:bodyPr/>
        <a:lstStyle/>
        <a:p>
          <a:endParaRPr lang="en-US"/>
        </a:p>
      </dgm:t>
    </dgm:pt>
    <dgm:pt modelId="{867CD195-15B9-E344-91F1-F0786C006021}" type="sibTrans" cxnId="{822C66AE-F427-D04E-B60C-8EB7813680D9}">
      <dgm:prSet/>
      <dgm:spPr/>
      <dgm:t>
        <a:bodyPr/>
        <a:lstStyle/>
        <a:p>
          <a:endParaRPr lang="en-US"/>
        </a:p>
      </dgm:t>
    </dgm:pt>
    <dgm:pt modelId="{DD8BD61A-8AB4-8749-A430-802A5E3F7930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597F83B7-4A15-E64E-A762-D12B84FF29E4}" type="sibTrans" cxnId="{A96A2DB9-8009-064D-A6CE-41564C460F00}">
      <dgm:prSet/>
      <dgm:spPr/>
      <dgm:t>
        <a:bodyPr/>
        <a:lstStyle/>
        <a:p>
          <a:endParaRPr lang="en-US"/>
        </a:p>
      </dgm:t>
    </dgm:pt>
    <dgm:pt modelId="{EA46D724-7589-0E45-90AA-68430DCCDEE7}" type="parTrans" cxnId="{A96A2DB9-8009-064D-A6CE-41564C460F00}">
      <dgm:prSet/>
      <dgm:spPr/>
      <dgm:t>
        <a:bodyPr/>
        <a:lstStyle/>
        <a:p>
          <a:endParaRPr lang="en-US"/>
        </a:p>
      </dgm:t>
    </dgm:pt>
    <dgm:pt modelId="{15CFC789-63D4-3144-8206-964B774E07F1}" type="pres">
      <dgm:prSet presAssocID="{A7CF041B-E69F-B640-A643-78C041313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752D0-0AF9-AB40-8567-B697A601DFA5}" type="pres">
      <dgm:prSet presAssocID="{A7CF041B-E69F-B640-A643-78C041313DB7}" presName="cycle" presStyleCnt="0"/>
      <dgm:spPr/>
    </dgm:pt>
    <dgm:pt modelId="{CED395DC-4338-DB48-8259-E99E6589DB57}" type="pres">
      <dgm:prSet presAssocID="{B47D3848-32BC-884E-AE03-B1FAB0C7D4FB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8E71-A32B-854A-8012-0AFEEF79BFF7}" type="pres">
      <dgm:prSet presAssocID="{E20999F6-4906-D54E-AA64-3D35AA3403E8}" presName="sibTransFirstNode" presStyleLbl="bgShp" presStyleIdx="0" presStyleCnt="1" custAng="20032947"/>
      <dgm:spPr/>
      <dgm:t>
        <a:bodyPr/>
        <a:lstStyle/>
        <a:p>
          <a:endParaRPr lang="en-US"/>
        </a:p>
      </dgm:t>
    </dgm:pt>
    <dgm:pt modelId="{5B5BA6DA-29F3-364E-A0DA-F2FF4459DFC4}" type="pres">
      <dgm:prSet presAssocID="{C1EF8998-1EC6-0C4F-BCC5-8A505D083B3B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5FBA-4F44-2349-8DE4-899581106E01}" type="pres">
      <dgm:prSet presAssocID="{97584F66-509A-0F49-8069-658C0066CB61}" presName="nodeFollowingNodes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FE27-19F6-3C4B-A56E-B0BC25BBC5D3}" type="pres">
      <dgm:prSet presAssocID="{C7950DC7-B119-9B40-A264-2B0C3D2945E1}" presName="nodeFollowingNodes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8BF7-0C80-3F4A-82D5-85EA8F6086B9}" type="pres">
      <dgm:prSet presAssocID="{52A8B924-3EAE-6343-B8E6-14222BE16E52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EADC-C7AE-EA44-BD54-1D3AFA118383}" type="pres">
      <dgm:prSet presAssocID="{DD8BD61A-8AB4-8749-A430-802A5E3F7930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B5B2-309A-CD4B-955D-DD38E96D3986}" type="pres">
      <dgm:prSet presAssocID="{673DCC56-C342-C94D-8CBD-9A19CFCF543D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71004-A1EC-2546-A94C-A9B34B6B29E0}" type="pres">
      <dgm:prSet presAssocID="{61358880-34AF-C445-B275-6A13A73F7AE4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4C0F-84D6-9544-B930-E9DDB0753132}" type="pres">
      <dgm:prSet presAssocID="{4B8CB7D1-9B06-9B46-A6B0-846B53E79FF0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AF73-56F9-1A4B-ACD9-081499CF1445}" type="pres">
      <dgm:prSet presAssocID="{4061C961-7F3E-4B4E-A524-31374A454AB5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EE7C-7CF5-8C43-B95A-A94AF8C0542A}" type="pres">
      <dgm:prSet presAssocID="{88E83DC6-AA16-CF46-98C6-59BB267D1EFA}" presName="nodeFollowingNodes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A593-A8F3-554C-8F31-B05D434F41FB}" type="pres">
      <dgm:prSet presAssocID="{212FEE29-9E76-6C46-BB1D-066BE801E428}" presName="nodeFollowingNodes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E912-2066-AB43-8788-C6CE18170735}" type="pres">
      <dgm:prSet presAssocID="{C4DE3A08-C343-3645-AB55-F9E5E21C257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6D9BA-CDF0-9A42-93CE-E0FFF689F4C6}" srcId="{A7CF041B-E69F-B640-A643-78C041313DB7}" destId="{673DCC56-C342-C94D-8CBD-9A19CFCF543D}" srcOrd="6" destOrd="0" parTransId="{0FE9F987-C573-EF42-B2D2-5D78FED37564}" sibTransId="{4138A90C-98C6-D64C-B668-954EE2D9C7C1}"/>
    <dgm:cxn modelId="{180A7DED-2135-0C46-A0CF-8903A18DC413}" type="presOf" srcId="{673DCC56-C342-C94D-8CBD-9A19CFCF543D}" destId="{2BB0B5B2-309A-CD4B-955D-DD38E96D3986}" srcOrd="0" destOrd="0" presId="urn:microsoft.com/office/officeart/2005/8/layout/cycle3"/>
    <dgm:cxn modelId="{5440E171-3E9F-1C46-BADC-91F66C2E3740}" type="presOf" srcId="{52A8B924-3EAE-6343-B8E6-14222BE16E52}" destId="{1E158BF7-0C80-3F4A-82D5-85EA8F6086B9}" srcOrd="0" destOrd="0" presId="urn:microsoft.com/office/officeart/2005/8/layout/cycle3"/>
    <dgm:cxn modelId="{44A65DEA-3CC6-AC42-937B-8422A6B60985}" srcId="{A7CF041B-E69F-B640-A643-78C041313DB7}" destId="{61358880-34AF-C445-B275-6A13A73F7AE4}" srcOrd="7" destOrd="0" parTransId="{D1A258C6-7488-2C4E-ADCD-55F824959B7C}" sibTransId="{A7EDC0DC-A091-1C46-9846-F79E7B313DB5}"/>
    <dgm:cxn modelId="{822C66AE-F427-D04E-B60C-8EB7813680D9}" srcId="{A7CF041B-E69F-B640-A643-78C041313DB7}" destId="{97584F66-509A-0F49-8069-658C0066CB61}" srcOrd="2" destOrd="0" parTransId="{AA17C0C0-55D6-364D-A0F3-8CFE86F4B534}" sibTransId="{867CD195-15B9-E344-91F1-F0786C006021}"/>
    <dgm:cxn modelId="{5576319B-FEF9-2248-BE8D-71D481D39C03}" type="presOf" srcId="{61358880-34AF-C445-B275-6A13A73F7AE4}" destId="{FD171004-A1EC-2546-A94C-A9B34B6B29E0}" srcOrd="0" destOrd="0" presId="urn:microsoft.com/office/officeart/2005/8/layout/cycle3"/>
    <dgm:cxn modelId="{7919624A-50B8-B545-9DC2-54760EA1B8D3}" srcId="{A7CF041B-E69F-B640-A643-78C041313DB7}" destId="{88E83DC6-AA16-CF46-98C6-59BB267D1EFA}" srcOrd="10" destOrd="0" parTransId="{2661B54F-C28A-254C-B78C-FD676394A219}" sibTransId="{21CAB763-C675-D640-9915-7722811F76F5}"/>
    <dgm:cxn modelId="{D45E40AC-4C9D-094E-BCD0-2AE3693B102A}" type="presOf" srcId="{C4DE3A08-C343-3645-AB55-F9E5E21C2571}" destId="{C334E912-2066-AB43-8788-C6CE18170735}" srcOrd="0" destOrd="0" presId="urn:microsoft.com/office/officeart/2005/8/layout/cycle3"/>
    <dgm:cxn modelId="{4FB8E55F-8196-1149-A2C9-9B27CC7B5AD0}" type="presOf" srcId="{A7CF041B-E69F-B640-A643-78C041313DB7}" destId="{15CFC789-63D4-3144-8206-964B774E07F1}" srcOrd="0" destOrd="0" presId="urn:microsoft.com/office/officeart/2005/8/layout/cycle3"/>
    <dgm:cxn modelId="{F1EF3B74-05C5-4A4B-81F3-01410988412F}" type="presOf" srcId="{C1EF8998-1EC6-0C4F-BCC5-8A505D083B3B}" destId="{5B5BA6DA-29F3-364E-A0DA-F2FF4459DFC4}" srcOrd="0" destOrd="0" presId="urn:microsoft.com/office/officeart/2005/8/layout/cycle3"/>
    <dgm:cxn modelId="{12DD4CA2-35CC-B242-A6A4-CDBA02FEE5E4}" type="presOf" srcId="{E20999F6-4906-D54E-AA64-3D35AA3403E8}" destId="{04428E71-A32B-854A-8012-0AFEEF79BFF7}" srcOrd="0" destOrd="0" presId="urn:microsoft.com/office/officeart/2005/8/layout/cycle3"/>
    <dgm:cxn modelId="{FD4B56AC-827D-FE41-B9E7-107E17587DF4}" type="presOf" srcId="{DD8BD61A-8AB4-8749-A430-802A5E3F7930}" destId="{A0F5EADC-C7AE-EA44-BD54-1D3AFA118383}" srcOrd="0" destOrd="0" presId="urn:microsoft.com/office/officeart/2005/8/layout/cycle3"/>
    <dgm:cxn modelId="{61709CCF-84DF-7640-B8E3-A29D6964D0EF}" type="presOf" srcId="{97584F66-509A-0F49-8069-658C0066CB61}" destId="{2BCC5FBA-4F44-2349-8DE4-899581106E01}" srcOrd="0" destOrd="0" presId="urn:microsoft.com/office/officeart/2005/8/layout/cycle3"/>
    <dgm:cxn modelId="{A96A2DB9-8009-064D-A6CE-41564C460F00}" srcId="{A7CF041B-E69F-B640-A643-78C041313DB7}" destId="{DD8BD61A-8AB4-8749-A430-802A5E3F7930}" srcOrd="5" destOrd="0" parTransId="{EA46D724-7589-0E45-90AA-68430DCCDEE7}" sibTransId="{597F83B7-4A15-E64E-A762-D12B84FF29E4}"/>
    <dgm:cxn modelId="{09E25EB7-64A6-3F46-97B3-9EB9C252B7F7}" type="presOf" srcId="{88E83DC6-AA16-CF46-98C6-59BB267D1EFA}" destId="{4DF0EE7C-7CF5-8C43-B95A-A94AF8C0542A}" srcOrd="0" destOrd="0" presId="urn:microsoft.com/office/officeart/2005/8/layout/cycle3"/>
    <dgm:cxn modelId="{A406E692-0A5C-4E46-A169-68755335BC7B}" srcId="{A7CF041B-E69F-B640-A643-78C041313DB7}" destId="{4B8CB7D1-9B06-9B46-A6B0-846B53E79FF0}" srcOrd="8" destOrd="0" parTransId="{8DA64E40-51BD-7B4F-BFE1-34F67E0AD778}" sibTransId="{B91C3990-73B9-5C44-AD3E-7683FD85E890}"/>
    <dgm:cxn modelId="{4472685D-4072-3F4C-98CA-87389F9D370B}" srcId="{A7CF041B-E69F-B640-A643-78C041313DB7}" destId="{C7950DC7-B119-9B40-A264-2B0C3D2945E1}" srcOrd="3" destOrd="0" parTransId="{F2CE7A19-EA37-104E-B8FA-68B0DE6A8052}" sibTransId="{885BA413-93D6-3841-8141-DE772B6DA8BE}"/>
    <dgm:cxn modelId="{C7EA2655-042C-1945-84E6-117DA9E56D59}" type="presOf" srcId="{C7950DC7-B119-9B40-A264-2B0C3D2945E1}" destId="{B326FE27-19F6-3C4B-A56E-B0BC25BBC5D3}" srcOrd="0" destOrd="0" presId="urn:microsoft.com/office/officeart/2005/8/layout/cycle3"/>
    <dgm:cxn modelId="{A3720223-8274-9B44-B1EB-0CC93759E5F1}" srcId="{A7CF041B-E69F-B640-A643-78C041313DB7}" destId="{4061C961-7F3E-4B4E-A524-31374A454AB5}" srcOrd="9" destOrd="0" parTransId="{B624D1D1-22E2-9040-849E-0F710559A4F9}" sibTransId="{B49BB2D5-0B71-7547-865D-13EC770F9163}"/>
    <dgm:cxn modelId="{76CA95B2-576E-3549-9D17-31ACEAF0A1AD}" srcId="{A7CF041B-E69F-B640-A643-78C041313DB7}" destId="{C1EF8998-1EC6-0C4F-BCC5-8A505D083B3B}" srcOrd="1" destOrd="0" parTransId="{545DA074-9F01-0041-917A-A0A25DE7A4D5}" sibTransId="{E96810A6-DBAD-844E-A50D-A2479A5A3299}"/>
    <dgm:cxn modelId="{599C6676-3A33-BB47-B642-E3F37C5EA2E9}" type="presOf" srcId="{B47D3848-32BC-884E-AE03-B1FAB0C7D4FB}" destId="{CED395DC-4338-DB48-8259-E99E6589DB57}" srcOrd="0" destOrd="0" presId="urn:microsoft.com/office/officeart/2005/8/layout/cycle3"/>
    <dgm:cxn modelId="{A82ED600-D5CE-2C4F-9750-D639F4365982}" srcId="{A7CF041B-E69F-B640-A643-78C041313DB7}" destId="{B47D3848-32BC-884E-AE03-B1FAB0C7D4FB}" srcOrd="0" destOrd="0" parTransId="{E714E7D0-90AD-7540-B422-7289C07E41C0}" sibTransId="{E20999F6-4906-D54E-AA64-3D35AA3403E8}"/>
    <dgm:cxn modelId="{C2988FA4-0868-5A45-9571-07C2AEB3968B}" srcId="{A7CF041B-E69F-B640-A643-78C041313DB7}" destId="{C4DE3A08-C343-3645-AB55-F9E5E21C2571}" srcOrd="12" destOrd="0" parTransId="{EBF2476F-57F6-6145-A52E-3F948C2C9FEA}" sibTransId="{E2F68353-2485-334C-943A-879753494406}"/>
    <dgm:cxn modelId="{66E170E2-83FB-7945-BB47-C93B84249528}" type="presOf" srcId="{4B8CB7D1-9B06-9B46-A6B0-846B53E79FF0}" destId="{9C424C0F-84D6-9544-B930-E9DDB0753132}" srcOrd="0" destOrd="0" presId="urn:microsoft.com/office/officeart/2005/8/layout/cycle3"/>
    <dgm:cxn modelId="{279B4604-9556-5041-AA5D-EF391A4540B0}" srcId="{A7CF041B-E69F-B640-A643-78C041313DB7}" destId="{52A8B924-3EAE-6343-B8E6-14222BE16E52}" srcOrd="4" destOrd="0" parTransId="{93CFAB95-E653-3044-9239-A2B815F6A293}" sibTransId="{BA13EC52-6044-3E46-A809-C1EBFB172BDD}"/>
    <dgm:cxn modelId="{EBEF63C9-2C52-B045-9E2C-CBC5EA3ADDD7}" srcId="{A7CF041B-E69F-B640-A643-78C041313DB7}" destId="{212FEE29-9E76-6C46-BB1D-066BE801E428}" srcOrd="11" destOrd="0" parTransId="{D62C9F0E-4AA8-A64F-858D-EC0983566E99}" sibTransId="{BC7F381F-F3D5-3543-8E92-00E4E066C444}"/>
    <dgm:cxn modelId="{3183AC51-DB31-B24C-B768-A199EF5E2438}" type="presOf" srcId="{4061C961-7F3E-4B4E-A524-31374A454AB5}" destId="{9CB9AF73-56F9-1A4B-ACD9-081499CF1445}" srcOrd="0" destOrd="0" presId="urn:microsoft.com/office/officeart/2005/8/layout/cycle3"/>
    <dgm:cxn modelId="{0269BA54-4955-B341-B25F-F80E77F80760}" type="presOf" srcId="{212FEE29-9E76-6C46-BB1D-066BE801E428}" destId="{DF0EA593-A8F3-554C-8F31-B05D434F41FB}" srcOrd="0" destOrd="0" presId="urn:microsoft.com/office/officeart/2005/8/layout/cycle3"/>
    <dgm:cxn modelId="{3B62103F-DBDA-7645-8D6C-BBB4F166AD3E}" type="presParOf" srcId="{15CFC789-63D4-3144-8206-964B774E07F1}" destId="{191752D0-0AF9-AB40-8567-B697A601DFA5}" srcOrd="0" destOrd="0" presId="urn:microsoft.com/office/officeart/2005/8/layout/cycle3"/>
    <dgm:cxn modelId="{4B7007C1-E4CC-E84A-840A-0CA272071F86}" type="presParOf" srcId="{191752D0-0AF9-AB40-8567-B697A601DFA5}" destId="{CED395DC-4338-DB48-8259-E99E6589DB57}" srcOrd="0" destOrd="0" presId="urn:microsoft.com/office/officeart/2005/8/layout/cycle3"/>
    <dgm:cxn modelId="{3C53CDD0-DD21-6242-A958-9816E809F92E}" type="presParOf" srcId="{191752D0-0AF9-AB40-8567-B697A601DFA5}" destId="{04428E71-A32B-854A-8012-0AFEEF79BFF7}" srcOrd="1" destOrd="0" presId="urn:microsoft.com/office/officeart/2005/8/layout/cycle3"/>
    <dgm:cxn modelId="{0E21DB9D-6DEA-534C-9945-5BA9FEEFDEF6}" type="presParOf" srcId="{191752D0-0AF9-AB40-8567-B697A601DFA5}" destId="{5B5BA6DA-29F3-364E-A0DA-F2FF4459DFC4}" srcOrd="2" destOrd="0" presId="urn:microsoft.com/office/officeart/2005/8/layout/cycle3"/>
    <dgm:cxn modelId="{B004B6C3-39B4-5945-BF93-FA4F8B49602B}" type="presParOf" srcId="{191752D0-0AF9-AB40-8567-B697A601DFA5}" destId="{2BCC5FBA-4F44-2349-8DE4-899581106E01}" srcOrd="3" destOrd="0" presId="urn:microsoft.com/office/officeart/2005/8/layout/cycle3"/>
    <dgm:cxn modelId="{6A4ED248-A205-DB4F-9ED7-483E25D56ABF}" type="presParOf" srcId="{191752D0-0AF9-AB40-8567-B697A601DFA5}" destId="{B326FE27-19F6-3C4B-A56E-B0BC25BBC5D3}" srcOrd="4" destOrd="0" presId="urn:microsoft.com/office/officeart/2005/8/layout/cycle3"/>
    <dgm:cxn modelId="{F03C8959-1A3D-D145-9735-702B938272E0}" type="presParOf" srcId="{191752D0-0AF9-AB40-8567-B697A601DFA5}" destId="{1E158BF7-0C80-3F4A-82D5-85EA8F6086B9}" srcOrd="5" destOrd="0" presId="urn:microsoft.com/office/officeart/2005/8/layout/cycle3"/>
    <dgm:cxn modelId="{1284C0E0-2AC8-D44F-8B6D-396025A8CD5E}" type="presParOf" srcId="{191752D0-0AF9-AB40-8567-B697A601DFA5}" destId="{A0F5EADC-C7AE-EA44-BD54-1D3AFA118383}" srcOrd="6" destOrd="0" presId="urn:microsoft.com/office/officeart/2005/8/layout/cycle3"/>
    <dgm:cxn modelId="{202D41A9-3C4C-ED47-AD73-F8F4213D3DB4}" type="presParOf" srcId="{191752D0-0AF9-AB40-8567-B697A601DFA5}" destId="{2BB0B5B2-309A-CD4B-955D-DD38E96D3986}" srcOrd="7" destOrd="0" presId="urn:microsoft.com/office/officeart/2005/8/layout/cycle3"/>
    <dgm:cxn modelId="{619B44FB-5BB8-F74A-8C29-EBA29EF9A458}" type="presParOf" srcId="{191752D0-0AF9-AB40-8567-B697A601DFA5}" destId="{FD171004-A1EC-2546-A94C-A9B34B6B29E0}" srcOrd="8" destOrd="0" presId="urn:microsoft.com/office/officeart/2005/8/layout/cycle3"/>
    <dgm:cxn modelId="{F542EF7E-6DF4-2944-9637-872F69EEC762}" type="presParOf" srcId="{191752D0-0AF9-AB40-8567-B697A601DFA5}" destId="{9C424C0F-84D6-9544-B930-E9DDB0753132}" srcOrd="9" destOrd="0" presId="urn:microsoft.com/office/officeart/2005/8/layout/cycle3"/>
    <dgm:cxn modelId="{03EC9FAA-620B-BF49-AB9B-E7E114B4238D}" type="presParOf" srcId="{191752D0-0AF9-AB40-8567-B697A601DFA5}" destId="{9CB9AF73-56F9-1A4B-ACD9-081499CF1445}" srcOrd="10" destOrd="0" presId="urn:microsoft.com/office/officeart/2005/8/layout/cycle3"/>
    <dgm:cxn modelId="{168E6EE3-4DE9-F04F-A997-866E316ECC31}" type="presParOf" srcId="{191752D0-0AF9-AB40-8567-B697A601DFA5}" destId="{4DF0EE7C-7CF5-8C43-B95A-A94AF8C0542A}" srcOrd="11" destOrd="0" presId="urn:microsoft.com/office/officeart/2005/8/layout/cycle3"/>
    <dgm:cxn modelId="{5485186F-8DE6-4145-BC71-2C421F1C31C4}" type="presParOf" srcId="{191752D0-0AF9-AB40-8567-B697A601DFA5}" destId="{DF0EA593-A8F3-554C-8F31-B05D434F41FB}" srcOrd="12" destOrd="0" presId="urn:microsoft.com/office/officeart/2005/8/layout/cycle3"/>
    <dgm:cxn modelId="{4064C571-DA2B-7747-9D16-059ABBBB3442}" type="presParOf" srcId="{191752D0-0AF9-AB40-8567-B697A601DFA5}" destId="{C334E912-2066-AB43-8788-C6CE18170735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FAFF5-E684-BB4E-91AA-3BC568506C44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13FB9E-FB52-7044-B736-42350ED0C7DC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94E744B8-8BFF-1942-80F4-154014F039B0}" type="parTrans" cxnId="{18CF2057-2D4C-B14B-ACFD-D88D0A504A96}">
      <dgm:prSet/>
      <dgm:spPr/>
      <dgm:t>
        <a:bodyPr/>
        <a:lstStyle/>
        <a:p>
          <a:endParaRPr lang="en-US"/>
        </a:p>
      </dgm:t>
    </dgm:pt>
    <dgm:pt modelId="{DDF97A91-849A-CD41-B888-261C541E69B9}" type="sibTrans" cxnId="{18CF2057-2D4C-B14B-ACFD-D88D0A504A96}">
      <dgm:prSet/>
      <dgm:spPr/>
      <dgm:t>
        <a:bodyPr/>
        <a:lstStyle/>
        <a:p>
          <a:endParaRPr lang="en-US"/>
        </a:p>
      </dgm:t>
    </dgm:pt>
    <dgm:pt modelId="{E6F77235-85B6-6B4D-B759-08848DF6E536}">
      <dgm:prSet phldrT="[Text]" custT="1"/>
      <dgm:spPr/>
      <dgm:t>
        <a:bodyPr/>
        <a:lstStyle/>
        <a:p>
          <a:r>
            <a:rPr lang="en-US" sz="1000" dirty="0" smtClean="0"/>
            <a:t>Priorities</a:t>
          </a:r>
          <a:endParaRPr lang="en-US" sz="1000" dirty="0"/>
        </a:p>
      </dgm:t>
    </dgm:pt>
    <dgm:pt modelId="{79B4AD4C-EBBC-254E-8F9F-14D1F15A1B1B}" type="parTrans" cxnId="{8A349DA0-45EE-1C47-B041-5B74E36F37F3}">
      <dgm:prSet/>
      <dgm:spPr/>
      <dgm:t>
        <a:bodyPr/>
        <a:lstStyle/>
        <a:p>
          <a:endParaRPr lang="en-US"/>
        </a:p>
      </dgm:t>
    </dgm:pt>
    <dgm:pt modelId="{9E7F4B23-DFCF-C441-82DD-DD92773B8F8C}" type="sibTrans" cxnId="{8A349DA0-45EE-1C47-B041-5B74E36F37F3}">
      <dgm:prSet/>
      <dgm:spPr/>
      <dgm:t>
        <a:bodyPr/>
        <a:lstStyle/>
        <a:p>
          <a:endParaRPr lang="en-US"/>
        </a:p>
      </dgm:t>
    </dgm:pt>
    <dgm:pt modelId="{00731857-0C06-624F-B749-1BC24F983A94}">
      <dgm:prSet phldrT="[Text]" custT="1"/>
      <dgm:spPr/>
      <dgm:t>
        <a:bodyPr/>
        <a:lstStyle/>
        <a:p>
          <a:r>
            <a:rPr lang="en-US" sz="1000" dirty="0" smtClean="0"/>
            <a:t>Resources</a:t>
          </a:r>
          <a:endParaRPr lang="en-US" sz="1000" dirty="0"/>
        </a:p>
      </dgm:t>
    </dgm:pt>
    <dgm:pt modelId="{85B5DEDB-3404-F649-9762-BE0A8EC46A69}" type="parTrans" cxnId="{DE926C3F-B6B3-D04E-BB1E-FB5198F59F14}">
      <dgm:prSet/>
      <dgm:spPr/>
      <dgm:t>
        <a:bodyPr/>
        <a:lstStyle/>
        <a:p>
          <a:endParaRPr lang="en-US"/>
        </a:p>
      </dgm:t>
    </dgm:pt>
    <dgm:pt modelId="{A32578EB-E413-6C42-B26E-254206CF7223}" type="sibTrans" cxnId="{DE926C3F-B6B3-D04E-BB1E-FB5198F59F14}">
      <dgm:prSet/>
      <dgm:spPr/>
      <dgm:t>
        <a:bodyPr/>
        <a:lstStyle/>
        <a:p>
          <a:endParaRPr lang="en-US"/>
        </a:p>
      </dgm:t>
    </dgm:pt>
    <dgm:pt modelId="{1D276237-458F-CB4F-83AD-56BD436D7DAB}">
      <dgm:prSet phldrT="[Text]" custT="1"/>
      <dgm:spPr/>
      <dgm:t>
        <a:bodyPr/>
        <a:lstStyle/>
        <a:p>
          <a:r>
            <a:rPr lang="en-US" sz="1000" dirty="0" smtClean="0"/>
            <a:t>Metrics</a:t>
          </a:r>
          <a:endParaRPr lang="en-US" sz="1000" dirty="0"/>
        </a:p>
      </dgm:t>
    </dgm:pt>
    <dgm:pt modelId="{68EAE427-12DB-D64B-9514-7035C3C31D3F}" type="parTrans" cxnId="{0645C6E8-F5A9-FD47-B2C8-AB64C00D9D30}">
      <dgm:prSet/>
      <dgm:spPr/>
      <dgm:t>
        <a:bodyPr/>
        <a:lstStyle/>
        <a:p>
          <a:endParaRPr lang="en-US"/>
        </a:p>
      </dgm:t>
    </dgm:pt>
    <dgm:pt modelId="{9651F653-DA80-964A-8868-72723A94447F}" type="sibTrans" cxnId="{0645C6E8-F5A9-FD47-B2C8-AB64C00D9D30}">
      <dgm:prSet/>
      <dgm:spPr/>
      <dgm:t>
        <a:bodyPr/>
        <a:lstStyle/>
        <a:p>
          <a:endParaRPr lang="en-US"/>
        </a:p>
      </dgm:t>
    </dgm:pt>
    <dgm:pt modelId="{1C2AE054-EE09-4C49-80C5-29AD07328C10}" type="pres">
      <dgm:prSet presAssocID="{DBEFAFF5-E684-BB4E-91AA-3BC568506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D3148-BE2F-3640-A29B-4C145B1D297B}" type="pres">
      <dgm:prSet presAssocID="{3813FB9E-FB52-7044-B736-42350ED0C7DC}" presName="centerShape" presStyleLbl="node0" presStyleIdx="0" presStyleCnt="1" custScaleX="156830" custScaleY="166169" custLinFactNeighborX="14407" custLinFactNeighborY="3013"/>
      <dgm:spPr/>
      <dgm:t>
        <a:bodyPr/>
        <a:lstStyle/>
        <a:p>
          <a:endParaRPr lang="en-US"/>
        </a:p>
      </dgm:t>
    </dgm:pt>
    <dgm:pt modelId="{BE090B8C-8B71-854C-8C86-DC7058A9F583}" type="pres">
      <dgm:prSet presAssocID="{79B4AD4C-EBBC-254E-8F9F-14D1F15A1B1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49653EF-BB72-D246-95DD-CF93EF7F39E6}" type="pres">
      <dgm:prSet presAssocID="{E6F77235-85B6-6B4D-B759-08848DF6E536}" presName="node" presStyleLbl="node1" presStyleIdx="0" presStyleCnt="3" custScaleX="92293" custScaleY="81009" custRadScaleRad="121604" custRadScaleInc="39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F67D-E356-294E-A745-743E5FF37284}" type="pres">
      <dgm:prSet presAssocID="{85B5DEDB-3404-F649-9762-BE0A8EC46A6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C858EC7-F90A-4841-94E2-B075F59ED780}" type="pres">
      <dgm:prSet presAssocID="{00731857-0C06-624F-B749-1BC24F983A94}" presName="node" presStyleLbl="node1" presStyleIdx="1" presStyleCnt="3" custScaleX="92293" custScaleY="81009" custRadScaleRad="104396" custRadScaleInc="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EA02-6B6C-AD4D-9E20-D5251AE02246}" type="pres">
      <dgm:prSet presAssocID="{68EAE427-12DB-D64B-9514-7035C3C31D3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DB00CFD-A8B8-BC4C-A363-903CBF39DBD1}" type="pres">
      <dgm:prSet presAssocID="{1D276237-458F-CB4F-83AD-56BD436D7DAB}" presName="node" presStyleLbl="node1" presStyleIdx="2" presStyleCnt="3" custScaleX="92293" custScaleY="81009" custRadScaleRad="131152" custRadScaleInc="-29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3ACA3-B650-3347-8154-B5C4E998F923}" type="presOf" srcId="{E6F77235-85B6-6B4D-B759-08848DF6E536}" destId="{149653EF-BB72-D246-95DD-CF93EF7F39E6}" srcOrd="0" destOrd="0" presId="urn:microsoft.com/office/officeart/2005/8/layout/radial4"/>
    <dgm:cxn modelId="{FD02132B-72AC-9B4E-8D76-5D211E5E1724}" type="presOf" srcId="{79B4AD4C-EBBC-254E-8F9F-14D1F15A1B1B}" destId="{BE090B8C-8B71-854C-8C86-DC7058A9F583}" srcOrd="0" destOrd="0" presId="urn:microsoft.com/office/officeart/2005/8/layout/radial4"/>
    <dgm:cxn modelId="{8A349DA0-45EE-1C47-B041-5B74E36F37F3}" srcId="{3813FB9E-FB52-7044-B736-42350ED0C7DC}" destId="{E6F77235-85B6-6B4D-B759-08848DF6E536}" srcOrd="0" destOrd="0" parTransId="{79B4AD4C-EBBC-254E-8F9F-14D1F15A1B1B}" sibTransId="{9E7F4B23-DFCF-C441-82DD-DD92773B8F8C}"/>
    <dgm:cxn modelId="{18CF2057-2D4C-B14B-ACFD-D88D0A504A96}" srcId="{DBEFAFF5-E684-BB4E-91AA-3BC568506C44}" destId="{3813FB9E-FB52-7044-B736-42350ED0C7DC}" srcOrd="0" destOrd="0" parTransId="{94E744B8-8BFF-1942-80F4-154014F039B0}" sibTransId="{DDF97A91-849A-CD41-B888-261C541E69B9}"/>
    <dgm:cxn modelId="{0645C6E8-F5A9-FD47-B2C8-AB64C00D9D30}" srcId="{3813FB9E-FB52-7044-B736-42350ED0C7DC}" destId="{1D276237-458F-CB4F-83AD-56BD436D7DAB}" srcOrd="2" destOrd="0" parTransId="{68EAE427-12DB-D64B-9514-7035C3C31D3F}" sibTransId="{9651F653-DA80-964A-8868-72723A94447F}"/>
    <dgm:cxn modelId="{0DFB7F58-B7F9-8445-8257-8FA796BA27B1}" type="presOf" srcId="{00731857-0C06-624F-B749-1BC24F983A94}" destId="{8C858EC7-F90A-4841-94E2-B075F59ED780}" srcOrd="0" destOrd="0" presId="urn:microsoft.com/office/officeart/2005/8/layout/radial4"/>
    <dgm:cxn modelId="{DE926C3F-B6B3-D04E-BB1E-FB5198F59F14}" srcId="{3813FB9E-FB52-7044-B736-42350ED0C7DC}" destId="{00731857-0C06-624F-B749-1BC24F983A94}" srcOrd="1" destOrd="0" parTransId="{85B5DEDB-3404-F649-9762-BE0A8EC46A69}" sibTransId="{A32578EB-E413-6C42-B26E-254206CF7223}"/>
    <dgm:cxn modelId="{8E960B41-D684-AA45-90CE-30F10ED4211C}" type="presOf" srcId="{85B5DEDB-3404-F649-9762-BE0A8EC46A69}" destId="{B6F8F67D-E356-294E-A745-743E5FF37284}" srcOrd="0" destOrd="0" presId="urn:microsoft.com/office/officeart/2005/8/layout/radial4"/>
    <dgm:cxn modelId="{7FD37F91-B691-D24F-9897-0FDE8BA5CDFB}" type="presOf" srcId="{DBEFAFF5-E684-BB4E-91AA-3BC568506C44}" destId="{1C2AE054-EE09-4C49-80C5-29AD07328C10}" srcOrd="0" destOrd="0" presId="urn:microsoft.com/office/officeart/2005/8/layout/radial4"/>
    <dgm:cxn modelId="{64D062EF-2089-D644-BD22-71002BA35113}" type="presOf" srcId="{68EAE427-12DB-D64B-9514-7035C3C31D3F}" destId="{A4E9EA02-6B6C-AD4D-9E20-D5251AE02246}" srcOrd="0" destOrd="0" presId="urn:microsoft.com/office/officeart/2005/8/layout/radial4"/>
    <dgm:cxn modelId="{484745A6-D9F8-8C43-BC37-68425E22B880}" type="presOf" srcId="{3813FB9E-FB52-7044-B736-42350ED0C7DC}" destId="{100D3148-BE2F-3640-A29B-4C145B1D297B}" srcOrd="0" destOrd="0" presId="urn:microsoft.com/office/officeart/2005/8/layout/radial4"/>
    <dgm:cxn modelId="{00D87E65-7CE3-3E45-BBC4-A2DF30ABCC65}" type="presOf" srcId="{1D276237-458F-CB4F-83AD-56BD436D7DAB}" destId="{CDB00CFD-A8B8-BC4C-A363-903CBF39DBD1}" srcOrd="0" destOrd="0" presId="urn:microsoft.com/office/officeart/2005/8/layout/radial4"/>
    <dgm:cxn modelId="{E902205A-3089-8D4E-9CC4-918C9E378AF3}" type="presParOf" srcId="{1C2AE054-EE09-4C49-80C5-29AD07328C10}" destId="{100D3148-BE2F-3640-A29B-4C145B1D297B}" srcOrd="0" destOrd="0" presId="urn:microsoft.com/office/officeart/2005/8/layout/radial4"/>
    <dgm:cxn modelId="{1B4722D5-7EE7-EA46-BC5E-206B759B5D6C}" type="presParOf" srcId="{1C2AE054-EE09-4C49-80C5-29AD07328C10}" destId="{BE090B8C-8B71-854C-8C86-DC7058A9F583}" srcOrd="1" destOrd="0" presId="urn:microsoft.com/office/officeart/2005/8/layout/radial4"/>
    <dgm:cxn modelId="{ACF4D87E-B280-3248-8ECD-A6D371F76561}" type="presParOf" srcId="{1C2AE054-EE09-4C49-80C5-29AD07328C10}" destId="{149653EF-BB72-D246-95DD-CF93EF7F39E6}" srcOrd="2" destOrd="0" presId="urn:microsoft.com/office/officeart/2005/8/layout/radial4"/>
    <dgm:cxn modelId="{80C861FB-F37E-A149-961B-69B552C5CA88}" type="presParOf" srcId="{1C2AE054-EE09-4C49-80C5-29AD07328C10}" destId="{B6F8F67D-E356-294E-A745-743E5FF37284}" srcOrd="3" destOrd="0" presId="urn:microsoft.com/office/officeart/2005/8/layout/radial4"/>
    <dgm:cxn modelId="{443F478E-3A97-7847-9A50-6401755CC7CA}" type="presParOf" srcId="{1C2AE054-EE09-4C49-80C5-29AD07328C10}" destId="{8C858EC7-F90A-4841-94E2-B075F59ED780}" srcOrd="4" destOrd="0" presId="urn:microsoft.com/office/officeart/2005/8/layout/radial4"/>
    <dgm:cxn modelId="{D9C9C7A5-BD57-0E4A-B14E-ADE093A4A374}" type="presParOf" srcId="{1C2AE054-EE09-4C49-80C5-29AD07328C10}" destId="{A4E9EA02-6B6C-AD4D-9E20-D5251AE02246}" srcOrd="5" destOrd="0" presId="urn:microsoft.com/office/officeart/2005/8/layout/radial4"/>
    <dgm:cxn modelId="{A8CB0CD4-E771-534D-AC94-DB2C40ABF74C}" type="presParOf" srcId="{1C2AE054-EE09-4C49-80C5-29AD07328C10}" destId="{CDB00CFD-A8B8-BC4C-A363-903CBF39DB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FAFF5-E684-BB4E-91AA-3BC568506C44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13FB9E-FB52-7044-B736-42350ED0C7D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300" dirty="0" smtClean="0"/>
            <a:t>Trigger</a:t>
          </a:r>
          <a:endParaRPr lang="en-US" sz="2300" dirty="0"/>
        </a:p>
      </dgm:t>
    </dgm:pt>
    <dgm:pt modelId="{94E744B8-8BFF-1942-80F4-154014F039B0}" type="parTrans" cxnId="{18CF2057-2D4C-B14B-ACFD-D88D0A504A96}">
      <dgm:prSet/>
      <dgm:spPr/>
      <dgm:t>
        <a:bodyPr/>
        <a:lstStyle/>
        <a:p>
          <a:endParaRPr lang="en-US"/>
        </a:p>
      </dgm:t>
    </dgm:pt>
    <dgm:pt modelId="{DDF97A91-849A-CD41-B888-261C541E69B9}" type="sibTrans" cxnId="{18CF2057-2D4C-B14B-ACFD-D88D0A504A96}">
      <dgm:prSet/>
      <dgm:spPr/>
      <dgm:t>
        <a:bodyPr/>
        <a:lstStyle/>
        <a:p>
          <a:endParaRPr lang="en-US"/>
        </a:p>
      </dgm:t>
    </dgm:pt>
    <dgm:pt modelId="{E6F77235-85B6-6B4D-B759-08848DF6E536}">
      <dgm:prSet phldrT="[Text]" custT="1"/>
      <dgm:spPr/>
      <dgm:t>
        <a:bodyPr/>
        <a:lstStyle/>
        <a:p>
          <a:r>
            <a:rPr lang="en-US" sz="1200" dirty="0" smtClean="0"/>
            <a:t>GAC</a:t>
          </a:r>
          <a:endParaRPr lang="en-US" sz="1200" dirty="0"/>
        </a:p>
      </dgm:t>
    </dgm:pt>
    <dgm:pt modelId="{79B4AD4C-EBBC-254E-8F9F-14D1F15A1B1B}" type="parTrans" cxnId="{8A349DA0-45EE-1C47-B041-5B74E36F37F3}">
      <dgm:prSet/>
      <dgm:spPr/>
      <dgm:t>
        <a:bodyPr/>
        <a:lstStyle/>
        <a:p>
          <a:endParaRPr lang="en-US"/>
        </a:p>
      </dgm:t>
    </dgm:pt>
    <dgm:pt modelId="{9E7F4B23-DFCF-C441-82DD-DD92773B8F8C}" type="sibTrans" cxnId="{8A349DA0-45EE-1C47-B041-5B74E36F37F3}">
      <dgm:prSet/>
      <dgm:spPr/>
      <dgm:t>
        <a:bodyPr/>
        <a:lstStyle/>
        <a:p>
          <a:endParaRPr lang="en-US"/>
        </a:p>
      </dgm:t>
    </dgm:pt>
    <dgm:pt modelId="{00731857-0C06-624F-B749-1BC24F983A94}">
      <dgm:prSet phldrT="[Text]" custT="1"/>
      <dgm:spPr/>
      <dgm:t>
        <a:bodyPr/>
        <a:lstStyle/>
        <a:p>
          <a:r>
            <a:rPr lang="en-US" sz="1200" dirty="0" smtClean="0"/>
            <a:t>GNSO</a:t>
          </a:r>
          <a:endParaRPr lang="en-US" sz="1200" dirty="0"/>
        </a:p>
      </dgm:t>
    </dgm:pt>
    <dgm:pt modelId="{85B5DEDB-3404-F649-9762-BE0A8EC46A69}" type="parTrans" cxnId="{DE926C3F-B6B3-D04E-BB1E-FB5198F59F14}">
      <dgm:prSet/>
      <dgm:spPr/>
      <dgm:t>
        <a:bodyPr/>
        <a:lstStyle/>
        <a:p>
          <a:endParaRPr lang="en-US"/>
        </a:p>
      </dgm:t>
    </dgm:pt>
    <dgm:pt modelId="{A32578EB-E413-6C42-B26E-254206CF7223}" type="sibTrans" cxnId="{DE926C3F-B6B3-D04E-BB1E-FB5198F59F14}">
      <dgm:prSet/>
      <dgm:spPr/>
      <dgm:t>
        <a:bodyPr/>
        <a:lstStyle/>
        <a:p>
          <a:endParaRPr lang="en-US"/>
        </a:p>
      </dgm:t>
    </dgm:pt>
    <dgm:pt modelId="{1D276237-458F-CB4F-83AD-56BD436D7DAB}">
      <dgm:prSet phldrT="[Text]" custT="1"/>
      <dgm:spPr/>
      <dgm:t>
        <a:bodyPr/>
        <a:lstStyle/>
        <a:p>
          <a:r>
            <a:rPr lang="en-US" sz="1200" dirty="0" smtClean="0"/>
            <a:t>AC/SOs &amp; Board</a:t>
          </a:r>
          <a:endParaRPr lang="en-US" sz="1200" dirty="0"/>
        </a:p>
      </dgm:t>
    </dgm:pt>
    <dgm:pt modelId="{68EAE427-12DB-D64B-9514-7035C3C31D3F}" type="parTrans" cxnId="{0645C6E8-F5A9-FD47-B2C8-AB64C00D9D30}">
      <dgm:prSet/>
      <dgm:spPr/>
      <dgm:t>
        <a:bodyPr/>
        <a:lstStyle/>
        <a:p>
          <a:endParaRPr lang="en-US"/>
        </a:p>
      </dgm:t>
    </dgm:pt>
    <dgm:pt modelId="{9651F653-DA80-964A-8868-72723A94447F}" type="sibTrans" cxnId="{0645C6E8-F5A9-FD47-B2C8-AB64C00D9D30}">
      <dgm:prSet/>
      <dgm:spPr/>
      <dgm:t>
        <a:bodyPr/>
        <a:lstStyle/>
        <a:p>
          <a:endParaRPr lang="en-US"/>
        </a:p>
      </dgm:t>
    </dgm:pt>
    <dgm:pt modelId="{1C2AE054-EE09-4C49-80C5-29AD07328C10}" type="pres">
      <dgm:prSet presAssocID="{DBEFAFF5-E684-BB4E-91AA-3BC568506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D3148-BE2F-3640-A29B-4C145B1D297B}" type="pres">
      <dgm:prSet presAssocID="{3813FB9E-FB52-7044-B736-42350ED0C7DC}" presName="centerShape" presStyleLbl="node0" presStyleIdx="0" presStyleCnt="1" custScaleX="156830" custScaleY="166169" custLinFactNeighborX="-10272" custLinFactNeighborY="-25304"/>
      <dgm:spPr/>
      <dgm:t>
        <a:bodyPr/>
        <a:lstStyle/>
        <a:p>
          <a:endParaRPr lang="en-US"/>
        </a:p>
      </dgm:t>
    </dgm:pt>
    <dgm:pt modelId="{BE090B8C-8B71-854C-8C86-DC7058A9F583}" type="pres">
      <dgm:prSet presAssocID="{79B4AD4C-EBBC-254E-8F9F-14D1F15A1B1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49653EF-BB72-D246-95DD-CF93EF7F39E6}" type="pres">
      <dgm:prSet presAssocID="{E6F77235-85B6-6B4D-B759-08848DF6E536}" presName="node" presStyleLbl="node1" presStyleIdx="0" presStyleCnt="3" custScaleX="92293" custScaleY="81009" custRadScaleRad="94996" custRadScaleInc="-12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F67D-E356-294E-A745-743E5FF37284}" type="pres">
      <dgm:prSet presAssocID="{85B5DEDB-3404-F649-9762-BE0A8EC46A6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C858EC7-F90A-4841-94E2-B075F59ED780}" type="pres">
      <dgm:prSet presAssocID="{00731857-0C06-624F-B749-1BC24F983A94}" presName="node" presStyleLbl="node1" presStyleIdx="1" presStyleCnt="3" custScaleX="92293" custScaleY="81009" custRadScaleRad="58580" custRadScaleInc="-295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EA02-6B6C-AD4D-9E20-D5251AE02246}" type="pres">
      <dgm:prSet presAssocID="{68EAE427-12DB-D64B-9514-7035C3C31D3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DB00CFD-A8B8-BC4C-A363-903CBF39DBD1}" type="pres">
      <dgm:prSet presAssocID="{1D276237-458F-CB4F-83AD-56BD436D7DAB}" presName="node" presStyleLbl="node1" presStyleIdx="2" presStyleCnt="3" custScaleX="92293" custScaleY="81009" custRadScaleRad="90601" custRadScaleInc="125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5988F-7D7A-0F4D-A1D8-E773B179F649}" type="presOf" srcId="{1D276237-458F-CB4F-83AD-56BD436D7DAB}" destId="{CDB00CFD-A8B8-BC4C-A363-903CBF39DBD1}" srcOrd="0" destOrd="0" presId="urn:microsoft.com/office/officeart/2005/8/layout/radial4"/>
    <dgm:cxn modelId="{04644851-3015-C945-ABC3-E6D88CCC5374}" type="presOf" srcId="{68EAE427-12DB-D64B-9514-7035C3C31D3F}" destId="{A4E9EA02-6B6C-AD4D-9E20-D5251AE02246}" srcOrd="0" destOrd="0" presId="urn:microsoft.com/office/officeart/2005/8/layout/radial4"/>
    <dgm:cxn modelId="{8A349DA0-45EE-1C47-B041-5B74E36F37F3}" srcId="{3813FB9E-FB52-7044-B736-42350ED0C7DC}" destId="{E6F77235-85B6-6B4D-B759-08848DF6E536}" srcOrd="0" destOrd="0" parTransId="{79B4AD4C-EBBC-254E-8F9F-14D1F15A1B1B}" sibTransId="{9E7F4B23-DFCF-C441-82DD-DD92773B8F8C}"/>
    <dgm:cxn modelId="{3BD42BBA-AA88-6E44-858E-566941DBCB2A}" type="presOf" srcId="{3813FB9E-FB52-7044-B736-42350ED0C7DC}" destId="{100D3148-BE2F-3640-A29B-4C145B1D297B}" srcOrd="0" destOrd="0" presId="urn:microsoft.com/office/officeart/2005/8/layout/radial4"/>
    <dgm:cxn modelId="{18CF2057-2D4C-B14B-ACFD-D88D0A504A96}" srcId="{DBEFAFF5-E684-BB4E-91AA-3BC568506C44}" destId="{3813FB9E-FB52-7044-B736-42350ED0C7DC}" srcOrd="0" destOrd="0" parTransId="{94E744B8-8BFF-1942-80F4-154014F039B0}" sibTransId="{DDF97A91-849A-CD41-B888-261C541E69B9}"/>
    <dgm:cxn modelId="{0645C6E8-F5A9-FD47-B2C8-AB64C00D9D30}" srcId="{3813FB9E-FB52-7044-B736-42350ED0C7DC}" destId="{1D276237-458F-CB4F-83AD-56BD436D7DAB}" srcOrd="2" destOrd="0" parTransId="{68EAE427-12DB-D64B-9514-7035C3C31D3F}" sibTransId="{9651F653-DA80-964A-8868-72723A94447F}"/>
    <dgm:cxn modelId="{DE926C3F-B6B3-D04E-BB1E-FB5198F59F14}" srcId="{3813FB9E-FB52-7044-B736-42350ED0C7DC}" destId="{00731857-0C06-624F-B749-1BC24F983A94}" srcOrd="1" destOrd="0" parTransId="{85B5DEDB-3404-F649-9762-BE0A8EC46A69}" sibTransId="{A32578EB-E413-6C42-B26E-254206CF7223}"/>
    <dgm:cxn modelId="{C0EB23C1-BBD3-1B43-8A4F-67D477A35F56}" type="presOf" srcId="{00731857-0C06-624F-B749-1BC24F983A94}" destId="{8C858EC7-F90A-4841-94E2-B075F59ED780}" srcOrd="0" destOrd="0" presId="urn:microsoft.com/office/officeart/2005/8/layout/radial4"/>
    <dgm:cxn modelId="{A9E7F185-5448-8D4A-81BD-9E0163707FEF}" type="presOf" srcId="{79B4AD4C-EBBC-254E-8F9F-14D1F15A1B1B}" destId="{BE090B8C-8B71-854C-8C86-DC7058A9F583}" srcOrd="0" destOrd="0" presId="urn:microsoft.com/office/officeart/2005/8/layout/radial4"/>
    <dgm:cxn modelId="{5A5D076E-AC90-724C-B48A-52C8B1A0B0D0}" type="presOf" srcId="{85B5DEDB-3404-F649-9762-BE0A8EC46A69}" destId="{B6F8F67D-E356-294E-A745-743E5FF37284}" srcOrd="0" destOrd="0" presId="urn:microsoft.com/office/officeart/2005/8/layout/radial4"/>
    <dgm:cxn modelId="{E8C57749-726A-0B40-9CC3-C44BAC488B9F}" type="presOf" srcId="{DBEFAFF5-E684-BB4E-91AA-3BC568506C44}" destId="{1C2AE054-EE09-4C49-80C5-29AD07328C10}" srcOrd="0" destOrd="0" presId="urn:microsoft.com/office/officeart/2005/8/layout/radial4"/>
    <dgm:cxn modelId="{2ADD9577-53BC-334B-8755-1C5AFD10EC5D}" type="presOf" srcId="{E6F77235-85B6-6B4D-B759-08848DF6E536}" destId="{149653EF-BB72-D246-95DD-CF93EF7F39E6}" srcOrd="0" destOrd="0" presId="urn:microsoft.com/office/officeart/2005/8/layout/radial4"/>
    <dgm:cxn modelId="{30CA6934-9650-4D43-9610-4DF5045F6A1D}" type="presParOf" srcId="{1C2AE054-EE09-4C49-80C5-29AD07328C10}" destId="{100D3148-BE2F-3640-A29B-4C145B1D297B}" srcOrd="0" destOrd="0" presId="urn:microsoft.com/office/officeart/2005/8/layout/radial4"/>
    <dgm:cxn modelId="{A79285BF-56F5-FD44-B949-78BF0DCEC1D8}" type="presParOf" srcId="{1C2AE054-EE09-4C49-80C5-29AD07328C10}" destId="{BE090B8C-8B71-854C-8C86-DC7058A9F583}" srcOrd="1" destOrd="0" presId="urn:microsoft.com/office/officeart/2005/8/layout/radial4"/>
    <dgm:cxn modelId="{1D2663DA-E260-DF49-984F-19F98829E3AC}" type="presParOf" srcId="{1C2AE054-EE09-4C49-80C5-29AD07328C10}" destId="{149653EF-BB72-D246-95DD-CF93EF7F39E6}" srcOrd="2" destOrd="0" presId="urn:microsoft.com/office/officeart/2005/8/layout/radial4"/>
    <dgm:cxn modelId="{846E7C2B-C37C-9A47-BDA3-93CA28022D32}" type="presParOf" srcId="{1C2AE054-EE09-4C49-80C5-29AD07328C10}" destId="{B6F8F67D-E356-294E-A745-743E5FF37284}" srcOrd="3" destOrd="0" presId="urn:microsoft.com/office/officeart/2005/8/layout/radial4"/>
    <dgm:cxn modelId="{707C3959-C7DA-064C-8882-227DD25C6AA7}" type="presParOf" srcId="{1C2AE054-EE09-4C49-80C5-29AD07328C10}" destId="{8C858EC7-F90A-4841-94E2-B075F59ED780}" srcOrd="4" destOrd="0" presId="urn:microsoft.com/office/officeart/2005/8/layout/radial4"/>
    <dgm:cxn modelId="{72F24898-A0FE-DE40-B545-712A32C48F79}" type="presParOf" srcId="{1C2AE054-EE09-4C49-80C5-29AD07328C10}" destId="{A4E9EA02-6B6C-AD4D-9E20-D5251AE02246}" srcOrd="5" destOrd="0" presId="urn:microsoft.com/office/officeart/2005/8/layout/radial4"/>
    <dgm:cxn modelId="{A983567C-7248-6D45-87A6-5C1B030423FD}" type="presParOf" srcId="{1C2AE054-EE09-4C49-80C5-29AD07328C10}" destId="{CDB00CFD-A8B8-BC4C-A363-903CBF39DB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5031-8381-3A47-9868-F608A68AB8AC}">
      <dsp:nvSpPr>
        <dsp:cNvPr id="0" name=""/>
        <dsp:cNvSpPr/>
      </dsp:nvSpPr>
      <dsp:spPr>
        <a:xfrm>
          <a:off x="1565070" y="343553"/>
          <a:ext cx="4608576" cy="460857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 and launch</a:t>
          </a:r>
          <a:endParaRPr lang="en-US" sz="2800" kern="1200" dirty="0"/>
        </a:p>
      </dsp:txBody>
      <dsp:txXfrm>
        <a:off x="4011456" y="1298736"/>
        <a:ext cx="1700784" cy="1261872"/>
      </dsp:txXfrm>
    </dsp:sp>
    <dsp:sp modelId="{EC98EFAF-6EF0-A34F-BBBC-D3E4A9A34A5F}">
      <dsp:nvSpPr>
        <dsp:cNvPr id="0" name=""/>
        <dsp:cNvSpPr/>
      </dsp:nvSpPr>
      <dsp:spPr>
        <a:xfrm>
          <a:off x="1565070" y="498270"/>
          <a:ext cx="4608576" cy="460857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Develop consensus</a:t>
          </a:r>
          <a:endParaRPr lang="en-US" sz="2800" kern="1200" dirty="0"/>
        </a:p>
      </dsp:txBody>
      <dsp:txXfrm>
        <a:off x="4011456" y="2889792"/>
        <a:ext cx="1700784" cy="1261872"/>
      </dsp:txXfrm>
    </dsp:sp>
    <dsp:sp modelId="{175D0477-9249-7042-8F2C-7DD2085A3C20}">
      <dsp:nvSpPr>
        <dsp:cNvPr id="0" name=""/>
        <dsp:cNvSpPr/>
      </dsp:nvSpPr>
      <dsp:spPr>
        <a:xfrm>
          <a:off x="1410353" y="498270"/>
          <a:ext cx="4608576" cy="460857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Refine and endorse</a:t>
          </a:r>
          <a:endParaRPr lang="en-US" sz="2800" kern="1200" dirty="0"/>
        </a:p>
      </dsp:txBody>
      <dsp:txXfrm>
        <a:off x="1871759" y="2889792"/>
        <a:ext cx="1700784" cy="1261872"/>
      </dsp:txXfrm>
    </dsp:sp>
    <dsp:sp modelId="{8AEA704D-12BE-9542-BF4D-F141C1A31860}">
      <dsp:nvSpPr>
        <dsp:cNvPr id="0" name=""/>
        <dsp:cNvSpPr/>
      </dsp:nvSpPr>
      <dsp:spPr>
        <a:xfrm>
          <a:off x="1410353" y="343553"/>
          <a:ext cx="4608576" cy="460857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Approve and implement</a:t>
          </a:r>
          <a:endParaRPr lang="en-US" sz="2800" kern="1200" dirty="0"/>
        </a:p>
      </dsp:txBody>
      <dsp:txXfrm>
        <a:off x="1871759" y="1298736"/>
        <a:ext cx="1700784" cy="1261872"/>
      </dsp:txXfrm>
    </dsp:sp>
    <dsp:sp modelId="{F9E4530D-0A38-4B4B-8C8F-3B41D7D645E1}">
      <dsp:nvSpPr>
        <dsp:cNvPr id="0" name=""/>
        <dsp:cNvSpPr/>
      </dsp:nvSpPr>
      <dsp:spPr>
        <a:xfrm>
          <a:off x="1279777" y="58260"/>
          <a:ext cx="5179161" cy="51791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F5F9C-9E6A-224B-BE17-622C69F39B40}">
      <dsp:nvSpPr>
        <dsp:cNvPr id="0" name=""/>
        <dsp:cNvSpPr/>
      </dsp:nvSpPr>
      <dsp:spPr>
        <a:xfrm>
          <a:off x="1279777" y="212977"/>
          <a:ext cx="5179161" cy="51791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82A39-86C4-7548-AE19-663C18FE9223}">
      <dsp:nvSpPr>
        <dsp:cNvPr id="0" name=""/>
        <dsp:cNvSpPr/>
      </dsp:nvSpPr>
      <dsp:spPr>
        <a:xfrm>
          <a:off x="1125060" y="212977"/>
          <a:ext cx="5179161" cy="51791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CA4C9-8341-404E-BD5B-3889AF272E0A}">
      <dsp:nvSpPr>
        <dsp:cNvPr id="0" name=""/>
        <dsp:cNvSpPr/>
      </dsp:nvSpPr>
      <dsp:spPr>
        <a:xfrm>
          <a:off x="1125060" y="58260"/>
          <a:ext cx="5179161" cy="51791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28E71-A32B-854A-8012-0AFEEF79BFF7}">
      <dsp:nvSpPr>
        <dsp:cNvPr id="0" name=""/>
        <dsp:cNvSpPr/>
      </dsp:nvSpPr>
      <dsp:spPr>
        <a:xfrm rot="20032947">
          <a:off x="968497" y="-139340"/>
          <a:ext cx="6849834" cy="6849834"/>
        </a:xfrm>
        <a:prstGeom prst="circularArrow">
          <a:avLst>
            <a:gd name="adj1" fmla="val 5544"/>
            <a:gd name="adj2" fmla="val 330680"/>
            <a:gd name="adj3" fmla="val 15099430"/>
            <a:gd name="adj4" fmla="val 166221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395DC-4338-DB48-8259-E99E6589DB57}">
      <dsp:nvSpPr>
        <dsp:cNvPr id="0" name=""/>
        <dsp:cNvSpPr/>
      </dsp:nvSpPr>
      <dsp:spPr>
        <a:xfrm>
          <a:off x="3778808" y="32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Identify/Frame an Issue</a:t>
          </a:r>
        </a:p>
      </dsp:txBody>
      <dsp:txXfrm>
        <a:off x="3808811" y="33217"/>
        <a:ext cx="1169206" cy="554600"/>
      </dsp:txXfrm>
    </dsp:sp>
    <dsp:sp modelId="{5B5BA6DA-29F3-364E-A0DA-F2FF4459DFC4}">
      <dsp:nvSpPr>
        <dsp:cNvPr id="0" name=""/>
        <dsp:cNvSpPr/>
      </dsp:nvSpPr>
      <dsp:spPr>
        <a:xfrm>
          <a:off x="5136282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6"/>
                <a:satOff val="-34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6"/>
                <a:satOff val="-34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Request an Issue Report</a:t>
          </a:r>
        </a:p>
      </dsp:txBody>
      <dsp:txXfrm>
        <a:off x="5166285" y="367805"/>
        <a:ext cx="1169206" cy="554600"/>
      </dsp:txXfrm>
    </dsp:sp>
    <dsp:sp modelId="{2BCC5FBA-4F44-2349-8DE4-899581106E01}">
      <dsp:nvSpPr>
        <dsp:cNvPr id="0" name=""/>
        <dsp:cNvSpPr/>
      </dsp:nvSpPr>
      <dsp:spPr>
        <a:xfrm>
          <a:off x="6182776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155571"/>
                <a:satOff val="-679"/>
                <a:lumOff val="-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55571"/>
                <a:satOff val="-679"/>
                <a:lumOff val="-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</a:p>
      </dsp:txBody>
      <dsp:txXfrm>
        <a:off x="6212779" y="1294917"/>
        <a:ext cx="1169206" cy="554600"/>
      </dsp:txXfrm>
    </dsp:sp>
    <dsp:sp modelId="{B326FE27-19F6-3C4B-A56E-B0BC25BBC5D3}">
      <dsp:nvSpPr>
        <dsp:cNvPr id="0" name=""/>
        <dsp:cNvSpPr/>
      </dsp:nvSpPr>
      <dsp:spPr>
        <a:xfrm>
          <a:off x="6678549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733357"/>
                <a:satOff val="-1019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33357"/>
                <a:satOff val="-1019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Initiate Policy Development Process</a:t>
          </a:r>
          <a:endParaRPr lang="en-US" sz="1100" kern="1200" dirty="0"/>
        </a:p>
      </dsp:txBody>
      <dsp:txXfrm>
        <a:off x="6708552" y="2602163"/>
        <a:ext cx="1169206" cy="554600"/>
      </dsp:txXfrm>
    </dsp:sp>
    <dsp:sp modelId="{1E158BF7-0C80-3F4A-82D5-85EA8F6086B9}">
      <dsp:nvSpPr>
        <dsp:cNvPr id="0" name=""/>
        <dsp:cNvSpPr/>
      </dsp:nvSpPr>
      <dsp:spPr>
        <a:xfrm>
          <a:off x="6510026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Form PDP Team (working group form is preferred)</a:t>
          </a:r>
          <a:endParaRPr lang="en-US" sz="1100" kern="1200" dirty="0"/>
        </a:p>
      </dsp:txBody>
      <dsp:txXfrm>
        <a:off x="6540029" y="3990070"/>
        <a:ext cx="1169206" cy="554600"/>
      </dsp:txXfrm>
    </dsp:sp>
    <dsp:sp modelId="{A0F5EADC-C7AE-EA44-BD54-1D3AFA118383}">
      <dsp:nvSpPr>
        <dsp:cNvPr id="0" name=""/>
        <dsp:cNvSpPr/>
      </dsp:nvSpPr>
      <dsp:spPr>
        <a:xfrm>
          <a:off x="5715815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888928"/>
                <a:satOff val="-1699"/>
                <a:lumOff val="-3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88928"/>
                <a:satOff val="-1699"/>
                <a:lumOff val="-3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5745818" y="5140684"/>
        <a:ext cx="1169206" cy="554600"/>
      </dsp:txXfrm>
    </dsp:sp>
    <dsp:sp modelId="{2BB0B5B2-309A-CD4B-955D-DD38E96D3986}">
      <dsp:nvSpPr>
        <dsp:cNvPr id="0" name=""/>
        <dsp:cNvSpPr/>
      </dsp:nvSpPr>
      <dsp:spPr>
        <a:xfrm>
          <a:off x="4477859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3466713"/>
                <a:satOff val="-2038"/>
                <a:lumOff val="-41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66713"/>
                <a:satOff val="-2038"/>
                <a:lumOff val="-41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Initial Report</a:t>
          </a:r>
          <a:endParaRPr lang="en-US" sz="1100" kern="1200" dirty="0"/>
        </a:p>
      </dsp:txBody>
      <dsp:txXfrm>
        <a:off x="4507862" y="5790413"/>
        <a:ext cx="1169206" cy="554600"/>
      </dsp:txXfrm>
    </dsp:sp>
    <dsp:sp modelId="{FD171004-A1EC-2546-A94C-A9B34B6B29E0}">
      <dsp:nvSpPr>
        <dsp:cNvPr id="0" name=""/>
        <dsp:cNvSpPr/>
      </dsp:nvSpPr>
      <dsp:spPr>
        <a:xfrm>
          <a:off x="3079758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044499"/>
                <a:satOff val="-2378"/>
                <a:lumOff val="-4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44499"/>
                <a:satOff val="-2378"/>
                <a:lumOff val="-4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3109761" y="5790413"/>
        <a:ext cx="1169206" cy="554600"/>
      </dsp:txXfrm>
    </dsp:sp>
    <dsp:sp modelId="{9C424C0F-84D6-9544-B930-E9DDB0753132}">
      <dsp:nvSpPr>
        <dsp:cNvPr id="0" name=""/>
        <dsp:cNvSpPr/>
      </dsp:nvSpPr>
      <dsp:spPr>
        <a:xfrm>
          <a:off x="1841802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Final Report</a:t>
          </a:r>
          <a:endParaRPr lang="en-US" sz="1100" kern="1200" dirty="0"/>
        </a:p>
      </dsp:txBody>
      <dsp:txXfrm>
        <a:off x="1871805" y="5140684"/>
        <a:ext cx="1169206" cy="554600"/>
      </dsp:txXfrm>
    </dsp:sp>
    <dsp:sp modelId="{9CB9AF73-56F9-1A4B-ACD9-081499CF1445}">
      <dsp:nvSpPr>
        <dsp:cNvPr id="0" name=""/>
        <dsp:cNvSpPr/>
      </dsp:nvSpPr>
      <dsp:spPr>
        <a:xfrm>
          <a:off x="1047590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200070"/>
                <a:satOff val="-3058"/>
                <a:lumOff val="-6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200070"/>
                <a:satOff val="-3058"/>
                <a:lumOff val="-6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GNSO Deliberations</a:t>
          </a:r>
          <a:endParaRPr lang="en-US" sz="1100" kern="1200" dirty="0"/>
        </a:p>
      </dsp:txBody>
      <dsp:txXfrm>
        <a:off x="1077593" y="3990070"/>
        <a:ext cx="1169206" cy="554600"/>
      </dsp:txXfrm>
    </dsp:sp>
    <dsp:sp modelId="{4DF0EE7C-7CF5-8C43-B95A-A94AF8C0542A}">
      <dsp:nvSpPr>
        <dsp:cNvPr id="0" name=""/>
        <dsp:cNvSpPr/>
      </dsp:nvSpPr>
      <dsp:spPr>
        <a:xfrm>
          <a:off x="879068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56"/>
                <a:satOff val="-3397"/>
                <a:lumOff val="-6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56"/>
                <a:satOff val="-3397"/>
                <a:lumOff val="-6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909071" y="2602163"/>
        <a:ext cx="1169206" cy="554600"/>
      </dsp:txXfrm>
    </dsp:sp>
    <dsp:sp modelId="{DF0EA593-A8F3-554C-8F31-B05D434F41FB}">
      <dsp:nvSpPr>
        <dsp:cNvPr id="0" name=""/>
        <dsp:cNvSpPr/>
      </dsp:nvSpPr>
      <dsp:spPr>
        <a:xfrm>
          <a:off x="1374841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355641"/>
                <a:satOff val="-3737"/>
                <a:lumOff val="-7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355641"/>
                <a:satOff val="-3737"/>
                <a:lumOff val="-7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Board Vote</a:t>
          </a:r>
          <a:endParaRPr lang="en-US" sz="1100" kern="1200" dirty="0"/>
        </a:p>
      </dsp:txBody>
      <dsp:txXfrm>
        <a:off x="1404844" y="1294917"/>
        <a:ext cx="1169206" cy="554600"/>
      </dsp:txXfrm>
    </dsp:sp>
    <dsp:sp modelId="{C334E912-2066-AB43-8788-C6CE18170735}">
      <dsp:nvSpPr>
        <dsp:cNvPr id="0" name=""/>
        <dsp:cNvSpPr/>
      </dsp:nvSpPr>
      <dsp:spPr>
        <a:xfrm>
          <a:off x="2421334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 the Policy</a:t>
          </a:r>
          <a:endParaRPr lang="en-US" sz="1100" kern="1200" dirty="0"/>
        </a:p>
      </dsp:txBody>
      <dsp:txXfrm>
        <a:off x="2451337" y="367805"/>
        <a:ext cx="1169206" cy="554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5031-8381-3A47-9868-F608A68AB8AC}">
      <dsp:nvSpPr>
        <dsp:cNvPr id="0" name=""/>
        <dsp:cNvSpPr/>
      </dsp:nvSpPr>
      <dsp:spPr>
        <a:xfrm>
          <a:off x="1565070" y="343553"/>
          <a:ext cx="4608576" cy="460857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 and launch</a:t>
          </a:r>
          <a:endParaRPr lang="en-US" sz="2800" kern="1200" dirty="0"/>
        </a:p>
      </dsp:txBody>
      <dsp:txXfrm>
        <a:off x="4011456" y="1298736"/>
        <a:ext cx="1700784" cy="1261872"/>
      </dsp:txXfrm>
    </dsp:sp>
    <dsp:sp modelId="{EC98EFAF-6EF0-A34F-BBBC-D3E4A9A34A5F}">
      <dsp:nvSpPr>
        <dsp:cNvPr id="0" name=""/>
        <dsp:cNvSpPr/>
      </dsp:nvSpPr>
      <dsp:spPr>
        <a:xfrm>
          <a:off x="1565070" y="498270"/>
          <a:ext cx="4608576" cy="460857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Develop consensus</a:t>
          </a:r>
          <a:endParaRPr lang="en-US" sz="2800" kern="1200" dirty="0"/>
        </a:p>
      </dsp:txBody>
      <dsp:txXfrm>
        <a:off x="4011456" y="2889792"/>
        <a:ext cx="1700784" cy="1261872"/>
      </dsp:txXfrm>
    </dsp:sp>
    <dsp:sp modelId="{175D0477-9249-7042-8F2C-7DD2085A3C20}">
      <dsp:nvSpPr>
        <dsp:cNvPr id="0" name=""/>
        <dsp:cNvSpPr/>
      </dsp:nvSpPr>
      <dsp:spPr>
        <a:xfrm>
          <a:off x="1410353" y="498270"/>
          <a:ext cx="4608576" cy="460857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Refine and endorse</a:t>
          </a:r>
          <a:endParaRPr lang="en-US" sz="2800" kern="1200" dirty="0"/>
        </a:p>
      </dsp:txBody>
      <dsp:txXfrm>
        <a:off x="1871759" y="2889792"/>
        <a:ext cx="1700784" cy="1261872"/>
      </dsp:txXfrm>
    </dsp:sp>
    <dsp:sp modelId="{8AEA704D-12BE-9542-BF4D-F141C1A31860}">
      <dsp:nvSpPr>
        <dsp:cNvPr id="0" name=""/>
        <dsp:cNvSpPr/>
      </dsp:nvSpPr>
      <dsp:spPr>
        <a:xfrm>
          <a:off x="1410353" y="343553"/>
          <a:ext cx="4608576" cy="460857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Approve and implement</a:t>
          </a:r>
          <a:endParaRPr lang="en-US" sz="2800" kern="1200" dirty="0"/>
        </a:p>
      </dsp:txBody>
      <dsp:txXfrm>
        <a:off x="1871759" y="1298736"/>
        <a:ext cx="1700784" cy="1261872"/>
      </dsp:txXfrm>
    </dsp:sp>
    <dsp:sp modelId="{F9E4530D-0A38-4B4B-8C8F-3B41D7D645E1}">
      <dsp:nvSpPr>
        <dsp:cNvPr id="0" name=""/>
        <dsp:cNvSpPr/>
      </dsp:nvSpPr>
      <dsp:spPr>
        <a:xfrm>
          <a:off x="1279777" y="58260"/>
          <a:ext cx="5179161" cy="51791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F5F9C-9E6A-224B-BE17-622C69F39B40}">
      <dsp:nvSpPr>
        <dsp:cNvPr id="0" name=""/>
        <dsp:cNvSpPr/>
      </dsp:nvSpPr>
      <dsp:spPr>
        <a:xfrm>
          <a:off x="1279777" y="212977"/>
          <a:ext cx="5179161" cy="51791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82A39-86C4-7548-AE19-663C18FE9223}">
      <dsp:nvSpPr>
        <dsp:cNvPr id="0" name=""/>
        <dsp:cNvSpPr/>
      </dsp:nvSpPr>
      <dsp:spPr>
        <a:xfrm>
          <a:off x="1125060" y="212977"/>
          <a:ext cx="5179161" cy="51791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CA4C9-8341-404E-BD5B-3889AF272E0A}">
      <dsp:nvSpPr>
        <dsp:cNvPr id="0" name=""/>
        <dsp:cNvSpPr/>
      </dsp:nvSpPr>
      <dsp:spPr>
        <a:xfrm>
          <a:off x="1125060" y="58260"/>
          <a:ext cx="5179161" cy="51791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28E71-A32B-854A-8012-0AFEEF79BFF7}">
      <dsp:nvSpPr>
        <dsp:cNvPr id="0" name=""/>
        <dsp:cNvSpPr/>
      </dsp:nvSpPr>
      <dsp:spPr>
        <a:xfrm rot="20032947">
          <a:off x="968497" y="-139340"/>
          <a:ext cx="6849834" cy="6849834"/>
        </a:xfrm>
        <a:prstGeom prst="circularArrow">
          <a:avLst>
            <a:gd name="adj1" fmla="val 5544"/>
            <a:gd name="adj2" fmla="val 330680"/>
            <a:gd name="adj3" fmla="val 15099430"/>
            <a:gd name="adj4" fmla="val 166221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395DC-4338-DB48-8259-E99E6589DB57}">
      <dsp:nvSpPr>
        <dsp:cNvPr id="0" name=""/>
        <dsp:cNvSpPr/>
      </dsp:nvSpPr>
      <dsp:spPr>
        <a:xfrm>
          <a:off x="3778808" y="32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Identify/Frame an Issue</a:t>
          </a:r>
        </a:p>
      </dsp:txBody>
      <dsp:txXfrm>
        <a:off x="3808811" y="33217"/>
        <a:ext cx="1169206" cy="554600"/>
      </dsp:txXfrm>
    </dsp:sp>
    <dsp:sp modelId="{5B5BA6DA-29F3-364E-A0DA-F2FF4459DFC4}">
      <dsp:nvSpPr>
        <dsp:cNvPr id="0" name=""/>
        <dsp:cNvSpPr/>
      </dsp:nvSpPr>
      <dsp:spPr>
        <a:xfrm>
          <a:off x="5136282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6"/>
                <a:satOff val="-34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6"/>
                <a:satOff val="-34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Request an Issue Report</a:t>
          </a:r>
        </a:p>
      </dsp:txBody>
      <dsp:txXfrm>
        <a:off x="5166285" y="367805"/>
        <a:ext cx="1169206" cy="554600"/>
      </dsp:txXfrm>
    </dsp:sp>
    <dsp:sp modelId="{2BCC5FBA-4F44-2349-8DE4-899581106E01}">
      <dsp:nvSpPr>
        <dsp:cNvPr id="0" name=""/>
        <dsp:cNvSpPr/>
      </dsp:nvSpPr>
      <dsp:spPr>
        <a:xfrm>
          <a:off x="6182776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155571"/>
                <a:satOff val="-679"/>
                <a:lumOff val="-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55571"/>
                <a:satOff val="-679"/>
                <a:lumOff val="-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</a:p>
      </dsp:txBody>
      <dsp:txXfrm>
        <a:off x="6212779" y="1294917"/>
        <a:ext cx="1169206" cy="554600"/>
      </dsp:txXfrm>
    </dsp:sp>
    <dsp:sp modelId="{B326FE27-19F6-3C4B-A56E-B0BC25BBC5D3}">
      <dsp:nvSpPr>
        <dsp:cNvPr id="0" name=""/>
        <dsp:cNvSpPr/>
      </dsp:nvSpPr>
      <dsp:spPr>
        <a:xfrm>
          <a:off x="6678549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733357"/>
                <a:satOff val="-1019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33357"/>
                <a:satOff val="-1019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Initiate Policy Development Process</a:t>
          </a:r>
          <a:endParaRPr lang="en-US" sz="1100" kern="1200" dirty="0"/>
        </a:p>
      </dsp:txBody>
      <dsp:txXfrm>
        <a:off x="6708552" y="2602163"/>
        <a:ext cx="1169206" cy="554600"/>
      </dsp:txXfrm>
    </dsp:sp>
    <dsp:sp modelId="{1E158BF7-0C80-3F4A-82D5-85EA8F6086B9}">
      <dsp:nvSpPr>
        <dsp:cNvPr id="0" name=""/>
        <dsp:cNvSpPr/>
      </dsp:nvSpPr>
      <dsp:spPr>
        <a:xfrm>
          <a:off x="6510026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Form PDP Team (working group form is preferred)</a:t>
          </a:r>
          <a:endParaRPr lang="en-US" sz="1100" kern="1200" dirty="0"/>
        </a:p>
      </dsp:txBody>
      <dsp:txXfrm>
        <a:off x="6540029" y="3990070"/>
        <a:ext cx="1169206" cy="554600"/>
      </dsp:txXfrm>
    </dsp:sp>
    <dsp:sp modelId="{A0F5EADC-C7AE-EA44-BD54-1D3AFA118383}">
      <dsp:nvSpPr>
        <dsp:cNvPr id="0" name=""/>
        <dsp:cNvSpPr/>
      </dsp:nvSpPr>
      <dsp:spPr>
        <a:xfrm>
          <a:off x="5715815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888928"/>
                <a:satOff val="-1699"/>
                <a:lumOff val="-3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88928"/>
                <a:satOff val="-1699"/>
                <a:lumOff val="-3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5745818" y="5140684"/>
        <a:ext cx="1169206" cy="554600"/>
      </dsp:txXfrm>
    </dsp:sp>
    <dsp:sp modelId="{2BB0B5B2-309A-CD4B-955D-DD38E96D3986}">
      <dsp:nvSpPr>
        <dsp:cNvPr id="0" name=""/>
        <dsp:cNvSpPr/>
      </dsp:nvSpPr>
      <dsp:spPr>
        <a:xfrm>
          <a:off x="4477859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3466713"/>
                <a:satOff val="-2038"/>
                <a:lumOff val="-41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66713"/>
                <a:satOff val="-2038"/>
                <a:lumOff val="-41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Initial Report</a:t>
          </a:r>
          <a:endParaRPr lang="en-US" sz="1100" kern="1200" dirty="0"/>
        </a:p>
      </dsp:txBody>
      <dsp:txXfrm>
        <a:off x="4507862" y="5790413"/>
        <a:ext cx="1169206" cy="554600"/>
      </dsp:txXfrm>
    </dsp:sp>
    <dsp:sp modelId="{FD171004-A1EC-2546-A94C-A9B34B6B29E0}">
      <dsp:nvSpPr>
        <dsp:cNvPr id="0" name=""/>
        <dsp:cNvSpPr/>
      </dsp:nvSpPr>
      <dsp:spPr>
        <a:xfrm>
          <a:off x="3079758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044499"/>
                <a:satOff val="-2378"/>
                <a:lumOff val="-4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44499"/>
                <a:satOff val="-2378"/>
                <a:lumOff val="-4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3109761" y="5790413"/>
        <a:ext cx="1169206" cy="554600"/>
      </dsp:txXfrm>
    </dsp:sp>
    <dsp:sp modelId="{9C424C0F-84D6-9544-B930-E9DDB0753132}">
      <dsp:nvSpPr>
        <dsp:cNvPr id="0" name=""/>
        <dsp:cNvSpPr/>
      </dsp:nvSpPr>
      <dsp:spPr>
        <a:xfrm>
          <a:off x="1841802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Final Report</a:t>
          </a:r>
          <a:endParaRPr lang="en-US" sz="1100" kern="1200" dirty="0"/>
        </a:p>
      </dsp:txBody>
      <dsp:txXfrm>
        <a:off x="1871805" y="5140684"/>
        <a:ext cx="1169206" cy="554600"/>
      </dsp:txXfrm>
    </dsp:sp>
    <dsp:sp modelId="{9CB9AF73-56F9-1A4B-ACD9-081499CF1445}">
      <dsp:nvSpPr>
        <dsp:cNvPr id="0" name=""/>
        <dsp:cNvSpPr/>
      </dsp:nvSpPr>
      <dsp:spPr>
        <a:xfrm>
          <a:off x="1047590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200070"/>
                <a:satOff val="-3058"/>
                <a:lumOff val="-6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200070"/>
                <a:satOff val="-3058"/>
                <a:lumOff val="-6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GNSO Deliberations</a:t>
          </a:r>
          <a:endParaRPr lang="en-US" sz="1100" kern="1200" dirty="0"/>
        </a:p>
      </dsp:txBody>
      <dsp:txXfrm>
        <a:off x="1077593" y="3990070"/>
        <a:ext cx="1169206" cy="554600"/>
      </dsp:txXfrm>
    </dsp:sp>
    <dsp:sp modelId="{4DF0EE7C-7CF5-8C43-B95A-A94AF8C0542A}">
      <dsp:nvSpPr>
        <dsp:cNvPr id="0" name=""/>
        <dsp:cNvSpPr/>
      </dsp:nvSpPr>
      <dsp:spPr>
        <a:xfrm>
          <a:off x="879068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56"/>
                <a:satOff val="-3397"/>
                <a:lumOff val="-6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56"/>
                <a:satOff val="-3397"/>
                <a:lumOff val="-6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909071" y="2602163"/>
        <a:ext cx="1169206" cy="554600"/>
      </dsp:txXfrm>
    </dsp:sp>
    <dsp:sp modelId="{DF0EA593-A8F3-554C-8F31-B05D434F41FB}">
      <dsp:nvSpPr>
        <dsp:cNvPr id="0" name=""/>
        <dsp:cNvSpPr/>
      </dsp:nvSpPr>
      <dsp:spPr>
        <a:xfrm>
          <a:off x="1374841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355641"/>
                <a:satOff val="-3737"/>
                <a:lumOff val="-7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355641"/>
                <a:satOff val="-3737"/>
                <a:lumOff val="-7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Board Vote</a:t>
          </a:r>
          <a:endParaRPr lang="en-US" sz="1100" kern="1200" dirty="0"/>
        </a:p>
      </dsp:txBody>
      <dsp:txXfrm>
        <a:off x="1404844" y="1294917"/>
        <a:ext cx="1169206" cy="554600"/>
      </dsp:txXfrm>
    </dsp:sp>
    <dsp:sp modelId="{C334E912-2066-AB43-8788-C6CE18170735}">
      <dsp:nvSpPr>
        <dsp:cNvPr id="0" name=""/>
        <dsp:cNvSpPr/>
      </dsp:nvSpPr>
      <dsp:spPr>
        <a:xfrm>
          <a:off x="2421334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 the Policy</a:t>
          </a:r>
          <a:endParaRPr lang="en-US" sz="1100" kern="1200" dirty="0"/>
        </a:p>
      </dsp:txBody>
      <dsp:txXfrm>
        <a:off x="2451337" y="367805"/>
        <a:ext cx="1169206" cy="55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3148-BE2F-3640-A29B-4C145B1D297B}">
      <dsp:nvSpPr>
        <dsp:cNvPr id="0" name=""/>
        <dsp:cNvSpPr/>
      </dsp:nvSpPr>
      <dsp:spPr>
        <a:xfrm>
          <a:off x="883227" y="928943"/>
          <a:ext cx="1164193" cy="1233519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Screen</a:t>
          </a:r>
          <a:endParaRPr lang="en-US" sz="2200" kern="1200" dirty="0"/>
        </a:p>
      </dsp:txBody>
      <dsp:txXfrm>
        <a:off x="1053719" y="1109588"/>
        <a:ext cx="823209" cy="872229"/>
      </dsp:txXfrm>
    </dsp:sp>
    <dsp:sp modelId="{BE090B8C-8B71-854C-8C86-DC7058A9F583}">
      <dsp:nvSpPr>
        <dsp:cNvPr id="0" name=""/>
        <dsp:cNvSpPr/>
      </dsp:nvSpPr>
      <dsp:spPr>
        <a:xfrm rot="13814088">
          <a:off x="402427" y="637899"/>
          <a:ext cx="791006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653EF-BB72-D246-95DD-CF93EF7F39E6}">
      <dsp:nvSpPr>
        <dsp:cNvPr id="0" name=""/>
        <dsp:cNvSpPr/>
      </dsp:nvSpPr>
      <dsp:spPr>
        <a:xfrm>
          <a:off x="219519" y="211155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Priorities</a:t>
          </a:r>
          <a:endParaRPr lang="en-US" sz="1000" kern="1200" dirty="0"/>
        </a:p>
      </dsp:txBody>
      <dsp:txXfrm>
        <a:off x="232905" y="224541"/>
        <a:ext cx="624089" cy="430256"/>
      </dsp:txXfrm>
    </dsp:sp>
    <dsp:sp modelId="{B6F8F67D-E356-294E-A745-743E5FF37284}">
      <dsp:nvSpPr>
        <dsp:cNvPr id="0" name=""/>
        <dsp:cNvSpPr/>
      </dsp:nvSpPr>
      <dsp:spPr>
        <a:xfrm rot="15549876">
          <a:off x="1057706" y="570895"/>
          <a:ext cx="482572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58EC7-F90A-4841-94E2-B075F59ED780}">
      <dsp:nvSpPr>
        <dsp:cNvPr id="0" name=""/>
        <dsp:cNvSpPr/>
      </dsp:nvSpPr>
      <dsp:spPr>
        <a:xfrm>
          <a:off x="928203" y="211178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Resources</a:t>
          </a:r>
          <a:endParaRPr lang="en-US" sz="1000" kern="1200" dirty="0"/>
        </a:p>
      </dsp:txBody>
      <dsp:txXfrm>
        <a:off x="941589" y="224564"/>
        <a:ext cx="624089" cy="430256"/>
      </dsp:txXfrm>
    </dsp:sp>
    <dsp:sp modelId="{A4E9EA02-6B6C-AD4D-9E20-D5251AE02246}">
      <dsp:nvSpPr>
        <dsp:cNvPr id="0" name=""/>
        <dsp:cNvSpPr/>
      </dsp:nvSpPr>
      <dsp:spPr>
        <a:xfrm rot="17689664">
          <a:off x="1568825" y="594846"/>
          <a:ext cx="574950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00CFD-A8B8-BC4C-A363-903CBF39DBD1}">
      <dsp:nvSpPr>
        <dsp:cNvPr id="0" name=""/>
        <dsp:cNvSpPr/>
      </dsp:nvSpPr>
      <dsp:spPr>
        <a:xfrm>
          <a:off x="1651578" y="211208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Metrics</a:t>
          </a:r>
          <a:endParaRPr lang="en-US" sz="1000" kern="1200" dirty="0"/>
        </a:p>
      </dsp:txBody>
      <dsp:txXfrm>
        <a:off x="1664964" y="224594"/>
        <a:ext cx="624089" cy="430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3148-BE2F-3640-A29B-4C145B1D297B}">
      <dsp:nvSpPr>
        <dsp:cNvPr id="0" name=""/>
        <dsp:cNvSpPr/>
      </dsp:nvSpPr>
      <dsp:spPr>
        <a:xfrm>
          <a:off x="406100" y="321298"/>
          <a:ext cx="1219641" cy="1292269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Trigger</a:t>
          </a:r>
          <a:endParaRPr lang="en-US" sz="2300" kern="1200" dirty="0"/>
        </a:p>
      </dsp:txBody>
      <dsp:txXfrm>
        <a:off x="584712" y="510546"/>
        <a:ext cx="862417" cy="913773"/>
      </dsp:txXfrm>
    </dsp:sp>
    <dsp:sp modelId="{BE090B8C-8B71-854C-8C86-DC7058A9F583}">
      <dsp:nvSpPr>
        <dsp:cNvPr id="0" name=""/>
        <dsp:cNvSpPr/>
      </dsp:nvSpPr>
      <dsp:spPr>
        <a:xfrm rot="6987311">
          <a:off x="276352" y="1731994"/>
          <a:ext cx="607949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653EF-BB72-D246-95DD-CF93EF7F39E6}">
      <dsp:nvSpPr>
        <dsp:cNvPr id="0" name=""/>
        <dsp:cNvSpPr/>
      </dsp:nvSpPr>
      <dsp:spPr>
        <a:xfrm>
          <a:off x="103977" y="1875559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GAC</a:t>
          </a:r>
          <a:endParaRPr lang="en-US" sz="1200" kern="1200" dirty="0"/>
        </a:p>
      </dsp:txBody>
      <dsp:txXfrm>
        <a:off x="118000" y="1889582"/>
        <a:ext cx="653814" cy="450749"/>
      </dsp:txXfrm>
    </dsp:sp>
    <dsp:sp modelId="{B6F8F67D-E356-294E-A745-743E5FF37284}">
      <dsp:nvSpPr>
        <dsp:cNvPr id="0" name=""/>
        <dsp:cNvSpPr/>
      </dsp:nvSpPr>
      <dsp:spPr>
        <a:xfrm rot="4847708">
          <a:off x="918307" y="1762841"/>
          <a:ext cx="488940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58EC7-F90A-4841-94E2-B075F59ED780}">
      <dsp:nvSpPr>
        <dsp:cNvPr id="0" name=""/>
        <dsp:cNvSpPr/>
      </dsp:nvSpPr>
      <dsp:spPr>
        <a:xfrm>
          <a:off x="860954" y="1875586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GNSO</a:t>
          </a:r>
          <a:endParaRPr lang="en-US" sz="1200" kern="1200" dirty="0"/>
        </a:p>
      </dsp:txBody>
      <dsp:txXfrm>
        <a:off x="874977" y="1889609"/>
        <a:ext cx="653814" cy="450749"/>
      </dsp:txXfrm>
    </dsp:sp>
    <dsp:sp modelId="{A4E9EA02-6B6C-AD4D-9E20-D5251AE02246}">
      <dsp:nvSpPr>
        <dsp:cNvPr id="0" name=""/>
        <dsp:cNvSpPr/>
      </dsp:nvSpPr>
      <dsp:spPr>
        <a:xfrm rot="3034368">
          <a:off x="1298952" y="1692147"/>
          <a:ext cx="807898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00CFD-A8B8-BC4C-A363-903CBF39DBD1}">
      <dsp:nvSpPr>
        <dsp:cNvPr id="0" name=""/>
        <dsp:cNvSpPr/>
      </dsp:nvSpPr>
      <dsp:spPr>
        <a:xfrm>
          <a:off x="1618518" y="1875593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AC/SOs &amp; Board</a:t>
          </a:r>
          <a:endParaRPr lang="en-US" sz="1200" kern="1200" dirty="0"/>
        </a:p>
      </dsp:txBody>
      <dsp:txXfrm>
        <a:off x="1632541" y="1889616"/>
        <a:ext cx="653814" cy="45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99DEA-AA4F-496D-A33F-541DF7BE41F9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04B1A-FB18-48F6-9D89-FF1CD9396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1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29208-7F61-437F-99E1-1F36B98F8C59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76FF-8C09-4D00-AFFD-0137DBF49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EB83F-CB92-4619-8372-787489C71BEB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063A-AADA-4E09-9A39-0A47E8D73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5EA331-E81C-4AC3-81AA-141F9D6A4196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92BC-84DA-4DF8-B191-57B6C4226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968B3-9947-4F8A-ABC9-3091B56DAC29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709A5-3773-405A-80A0-42A0C85C8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4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71FB8-A113-4E71-A306-9B13AED5B6D4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8A93-C467-4C3F-B79B-16D235638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74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A91A8-4841-4CB4-9A60-86C3D6F37B70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3EC6-A667-4A8D-8CA0-CC1FF6336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7AE22-6B15-47B6-825E-99E8AB9FB703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0DD44-2AA5-4109-9917-110F7FE2E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8C360-DE99-4BA0-B005-B3B909F1E373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4C496-F3B5-48F7-8272-02D74D803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5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27B7B-0F36-4774-B837-E71E9B06202B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2222-5DFE-4295-9FA7-5D8A7C011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423BD-15F0-4307-A564-8E5528E87365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95551-ED00-4B95-B94E-702B47542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4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22875BD-DEBD-4ABC-8405-189C9D8EB1A1}" type="datetimeFigureOut">
              <a:rPr lang="en-US" altLang="en-US"/>
              <a:pPr/>
              <a:t>3/17/2014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80D964C-4408-4561-BE3D-914F485C67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78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A6A6A6"/>
                </a:solidFill>
              </a:rPr>
              <a:t>Draft – for discussion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harter-GAC-GN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3"/>
          <p:cNvSpPr>
            <a:spLocks noGrp="1"/>
          </p:cNvSpPr>
          <p:nvPr>
            <p:ph type="ctrTitle"/>
          </p:nvPr>
        </p:nvSpPr>
        <p:spPr>
          <a:xfrm>
            <a:off x="685800" y="9382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GAC-GNSO Consultation Group on </a:t>
            </a:r>
            <a:br>
              <a:rPr lang="en-US" altLang="en-US" sz="3200" dirty="0" smtClean="0"/>
            </a:br>
            <a:r>
              <a:rPr lang="en-US" altLang="en-US" b="1" dirty="0" smtClean="0"/>
              <a:t>GAC Early Engagement in </a:t>
            </a:r>
            <a:r>
              <a:rPr lang="en-US" altLang="en-US" b="1" dirty="0" smtClean="0">
                <a:solidFill>
                  <a:srgbClr val="FF0000"/>
                </a:solidFill>
              </a:rPr>
              <a:t>GNSO</a:t>
            </a:r>
            <a:r>
              <a:rPr lang="en-US" altLang="en-US" b="1" dirty="0" smtClean="0"/>
              <a:t> Policy Development Processes</a:t>
            </a:r>
          </a:p>
        </p:txBody>
      </p:sp>
      <p:sp>
        <p:nvSpPr>
          <p:cNvPr id="2050" name="Subtitle 4"/>
          <p:cNvSpPr>
            <a:spLocks noGrp="1"/>
          </p:cNvSpPr>
          <p:nvPr>
            <p:ph type="subTitle" idx="1"/>
          </p:nvPr>
        </p:nvSpPr>
        <p:spPr>
          <a:xfrm>
            <a:off x="1296988" y="4346575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898989"/>
                </a:solidFill>
              </a:rPr>
              <a:t>DRAFT – V.1</a:t>
            </a:r>
          </a:p>
          <a:p>
            <a:pPr eaLnBrk="1" hangingPunct="1"/>
            <a:r>
              <a:rPr lang="en-US" altLang="en-US" sz="2400" smtClean="0">
                <a:solidFill>
                  <a:srgbClr val="898989"/>
                </a:solidFill>
              </a:rPr>
              <a:t>For Discussion Purposes Only</a:t>
            </a:r>
          </a:p>
          <a:p>
            <a:pPr eaLnBrk="1" hangingPunct="1"/>
            <a:r>
              <a:rPr lang="en-US" altLang="en-US" sz="2400" smtClean="0">
                <a:solidFill>
                  <a:srgbClr val="898989"/>
                </a:solidFill>
              </a:rPr>
              <a:t>March, 2014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481513"/>
            <a:ext cx="29575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your reaction?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4525963"/>
          </a:xfrm>
        </p:spPr>
        <p:txBody>
          <a:bodyPr/>
          <a:lstStyle/>
          <a:p>
            <a:r>
              <a:rPr lang="en-US" altLang="en-US" sz="3600" dirty="0" smtClean="0"/>
              <a:t>Is this the right approach?</a:t>
            </a:r>
          </a:p>
          <a:p>
            <a:r>
              <a:rPr lang="en-US" altLang="en-US" sz="3600" dirty="0" smtClean="0"/>
              <a:t>Are we asking the right questions?</a:t>
            </a:r>
          </a:p>
          <a:p>
            <a:r>
              <a:rPr lang="en-US" altLang="en-US" sz="3600" dirty="0" smtClean="0"/>
              <a:t>Is there something we have overlooked?</a:t>
            </a:r>
          </a:p>
          <a:p>
            <a:r>
              <a:rPr lang="en-US" altLang="en-US" sz="3600" dirty="0" smtClean="0">
                <a:solidFill>
                  <a:srgbClr val="FF0000"/>
                </a:solidFill>
              </a:rPr>
              <a:t>When would be a reasonable date to receive your comments or green light?</a:t>
            </a:r>
          </a:p>
          <a:p>
            <a:pPr>
              <a:buFont typeface="Arial" pitchFamily="34" charset="0"/>
              <a:buNone/>
            </a:pP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An example of our early thinking...</a:t>
            </a:r>
          </a:p>
          <a:p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2628900" y="1382713"/>
            <a:ext cx="6515100" cy="247808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dk1"/>
                </a:solidFill>
                <a:latin typeface="+mn-lt"/>
                <a:ea typeface="+mn-ea"/>
              </a:rPr>
              <a:t>GAC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57150" y="4064000"/>
            <a:ext cx="6573838" cy="273367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dk1"/>
                </a:solidFill>
                <a:latin typeface="+mn-lt"/>
                <a:ea typeface="+mn-ea"/>
              </a:rPr>
              <a:t>Policy Development Process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1143000"/>
          </a:xfrm>
        </p:spPr>
        <p:txBody>
          <a:bodyPr/>
          <a:lstStyle/>
          <a:p>
            <a:r>
              <a:rPr lang="en-US" altLang="en-US" smtClean="0"/>
              <a:t>Managing PDP engagement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743200" y="1643063"/>
            <a:ext cx="2038350" cy="2217737"/>
          </a:xfrm>
          <a:custGeom>
            <a:avLst/>
            <a:gdLst>
              <a:gd name="T0" fmla="*/ 0 w 1440804"/>
              <a:gd name="T1" fmla="*/ 0 h 1417500"/>
              <a:gd name="T2" fmla="*/ 2883962 w 1440804"/>
              <a:gd name="T3" fmla="*/ 0 h 1417500"/>
              <a:gd name="T4" fmla="*/ 2883962 w 1440804"/>
              <a:gd name="T5" fmla="*/ 3470334 h 1417500"/>
              <a:gd name="T6" fmla="*/ 0 w 1440804"/>
              <a:gd name="T7" fmla="*/ 3470334 h 1417500"/>
              <a:gd name="T8" fmla="*/ 0 w 1440804"/>
              <a:gd name="T9" fmla="*/ 0 h 1417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804"/>
              <a:gd name="T16" fmla="*/ 0 h 1417500"/>
              <a:gd name="T17" fmla="*/ 1440804 w 1440804"/>
              <a:gd name="T18" fmla="*/ 1417500 h 1417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804" h="1417500">
                <a:moveTo>
                  <a:pt x="0" y="0"/>
                </a:moveTo>
                <a:lnTo>
                  <a:pt x="1440804" y="0"/>
                </a:lnTo>
                <a:lnTo>
                  <a:pt x="1440804" y="1417500"/>
                </a:lnTo>
                <a:lnTo>
                  <a:pt x="0" y="14175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BE7E7"/>
              </a:gs>
              <a:gs pos="64999">
                <a:srgbClr val="F3C3C2"/>
              </a:gs>
              <a:gs pos="100000">
                <a:srgbClr val="F0A8A8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822" tIns="937260" rIns="111822" bIns="85344"/>
          <a:lstStyle/>
          <a:p>
            <a:pPr marL="0" lvl="1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Requests for: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Participants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Comments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921000" y="1763713"/>
            <a:ext cx="1390650" cy="496887"/>
          </a:xfrm>
          <a:custGeom>
            <a:avLst/>
            <a:gdLst>
              <a:gd name="T0" fmla="*/ 0 w 1008562"/>
              <a:gd name="T1" fmla="*/ 92507 h 444841"/>
              <a:gd name="T2" fmla="*/ 140965 w 1008562"/>
              <a:gd name="T3" fmla="*/ 0 h 444841"/>
              <a:gd name="T4" fmla="*/ 1776590 w 1008562"/>
              <a:gd name="T5" fmla="*/ 0 h 444841"/>
              <a:gd name="T6" fmla="*/ 1917555 w 1008562"/>
              <a:gd name="T7" fmla="*/ 92507 h 444841"/>
              <a:gd name="T8" fmla="*/ 1917555 w 1008562"/>
              <a:gd name="T9" fmla="*/ 462516 h 444841"/>
              <a:gd name="T10" fmla="*/ 1776590 w 1008562"/>
              <a:gd name="T11" fmla="*/ 555022 h 444841"/>
              <a:gd name="T12" fmla="*/ 140965 w 1008562"/>
              <a:gd name="T13" fmla="*/ 555022 h 444841"/>
              <a:gd name="T14" fmla="*/ 0 w 1008562"/>
              <a:gd name="T15" fmla="*/ 462516 h 444841"/>
              <a:gd name="T16" fmla="*/ 0 w 1008562"/>
              <a:gd name="T17" fmla="*/ 92507 h 4448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562"/>
              <a:gd name="T28" fmla="*/ 0 h 444841"/>
              <a:gd name="T29" fmla="*/ 1008562 w 1008562"/>
              <a:gd name="T30" fmla="*/ 444841 h 4448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562" h="444841">
                <a:moveTo>
                  <a:pt x="0" y="74142"/>
                </a:moveTo>
                <a:cubicBezTo>
                  <a:pt x="0" y="33195"/>
                  <a:pt x="33195" y="0"/>
                  <a:pt x="74142" y="0"/>
                </a:cubicBezTo>
                <a:lnTo>
                  <a:pt x="934420" y="0"/>
                </a:lnTo>
                <a:cubicBezTo>
                  <a:pt x="975367" y="0"/>
                  <a:pt x="1008562" y="33195"/>
                  <a:pt x="1008562" y="74142"/>
                </a:cubicBezTo>
                <a:lnTo>
                  <a:pt x="1008562" y="370699"/>
                </a:lnTo>
                <a:cubicBezTo>
                  <a:pt x="1008562" y="411646"/>
                  <a:pt x="975367" y="444841"/>
                  <a:pt x="934420" y="444841"/>
                </a:cubicBezTo>
                <a:lnTo>
                  <a:pt x="74142" y="444841"/>
                </a:lnTo>
                <a:cubicBezTo>
                  <a:pt x="33195" y="444841"/>
                  <a:pt x="0" y="411646"/>
                  <a:pt x="0" y="370699"/>
                </a:cubicBezTo>
                <a:lnTo>
                  <a:pt x="0" y="74142"/>
                </a:lnTo>
                <a:close/>
              </a:path>
            </a:pathLst>
          </a:custGeom>
          <a:gradFill rotWithShape="1">
            <a:gsLst>
              <a:gs pos="0">
                <a:srgbClr val="F6A3A2"/>
              </a:gs>
              <a:gs pos="100000">
                <a:srgbClr val="B33431"/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836" tIns="21715" rIns="59836" bIns="21715"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Queue:</a:t>
            </a:r>
          </a:p>
        </p:txBody>
      </p:sp>
      <p:sp>
        <p:nvSpPr>
          <p:cNvPr id="12294" name="U-Turn Arrow 118"/>
          <p:cNvSpPr>
            <a:spLocks/>
          </p:cNvSpPr>
          <p:nvPr/>
        </p:nvSpPr>
        <p:spPr bwMode="auto">
          <a:xfrm rot="5400000" flipH="1" flipV="1">
            <a:off x="360363" y="1919287"/>
            <a:ext cx="3830638" cy="3846513"/>
          </a:xfrm>
          <a:custGeom>
            <a:avLst/>
            <a:gdLst>
              <a:gd name="T0" fmla="*/ 0 w 3830638"/>
              <a:gd name="T1" fmla="*/ 3846513 h 3846513"/>
              <a:gd name="T2" fmla="*/ 0 w 3830638"/>
              <a:gd name="T3" fmla="*/ 1408350 h 3846513"/>
              <a:gd name="T4" fmla="*/ 1408350 w 3830638"/>
              <a:gd name="T5" fmla="*/ 0 h 3846513"/>
              <a:gd name="T6" fmla="*/ 2005994 w 3830638"/>
              <a:gd name="T7" fmla="*/ 0 h 3846513"/>
              <a:gd name="T8" fmla="*/ 3414344 w 3830638"/>
              <a:gd name="T9" fmla="*/ 1408350 h 3846513"/>
              <a:gd name="T10" fmla="*/ 3414343 w 3830638"/>
              <a:gd name="T11" fmla="*/ 1408350 h 3846513"/>
              <a:gd name="T12" fmla="*/ 3830638 w 3830638"/>
              <a:gd name="T13" fmla="*/ 1408350 h 3846513"/>
              <a:gd name="T14" fmla="*/ 2880103 w 3830638"/>
              <a:gd name="T15" fmla="*/ 2342757 h 3846513"/>
              <a:gd name="T16" fmla="*/ 1929569 w 3830638"/>
              <a:gd name="T17" fmla="*/ 1408350 h 3846513"/>
              <a:gd name="T18" fmla="*/ 2345864 w 3830638"/>
              <a:gd name="T19" fmla="*/ 1408350 h 3846513"/>
              <a:gd name="T20" fmla="*/ 2345864 w 3830638"/>
              <a:gd name="T21" fmla="*/ 1408350 h 3846513"/>
              <a:gd name="T22" fmla="*/ 2005994 w 3830638"/>
              <a:gd name="T23" fmla="*/ 1068480 h 3846513"/>
              <a:gd name="T24" fmla="*/ 1408350 w 3830638"/>
              <a:gd name="T25" fmla="*/ 1068480 h 3846513"/>
              <a:gd name="T26" fmla="*/ 1068480 w 3830638"/>
              <a:gd name="T27" fmla="*/ 1408350 h 3846513"/>
              <a:gd name="T28" fmla="*/ 1068480 w 3830638"/>
              <a:gd name="T29" fmla="*/ 3846513 h 3846513"/>
              <a:gd name="T30" fmla="*/ 0 w 3830638"/>
              <a:gd name="T31" fmla="*/ 3846513 h 3846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0638" h="3846513">
                <a:moveTo>
                  <a:pt x="0" y="3846513"/>
                </a:moveTo>
                <a:lnTo>
                  <a:pt x="0" y="1408350"/>
                </a:lnTo>
                <a:cubicBezTo>
                  <a:pt x="0" y="630540"/>
                  <a:pt x="630540" y="0"/>
                  <a:pt x="1408350" y="0"/>
                </a:cubicBezTo>
                <a:lnTo>
                  <a:pt x="2005994" y="0"/>
                </a:lnTo>
                <a:cubicBezTo>
                  <a:pt x="2783804" y="0"/>
                  <a:pt x="3414344" y="630540"/>
                  <a:pt x="3414344" y="1408350"/>
                </a:cubicBezTo>
                <a:lnTo>
                  <a:pt x="3414343" y="1408350"/>
                </a:lnTo>
                <a:lnTo>
                  <a:pt x="3830638" y="1408350"/>
                </a:lnTo>
                <a:lnTo>
                  <a:pt x="2880103" y="2342757"/>
                </a:lnTo>
                <a:lnTo>
                  <a:pt x="1929569" y="1408350"/>
                </a:lnTo>
                <a:lnTo>
                  <a:pt x="2345864" y="1408350"/>
                </a:lnTo>
                <a:cubicBezTo>
                  <a:pt x="2345864" y="1220645"/>
                  <a:pt x="2193699" y="1068480"/>
                  <a:pt x="2005994" y="1068480"/>
                </a:cubicBezTo>
                <a:lnTo>
                  <a:pt x="1408350" y="1068480"/>
                </a:lnTo>
                <a:cubicBezTo>
                  <a:pt x="1220645" y="1068480"/>
                  <a:pt x="1068480" y="1220645"/>
                  <a:pt x="1068480" y="1408350"/>
                </a:cubicBezTo>
                <a:lnTo>
                  <a:pt x="1068480" y="3846513"/>
                </a:lnTo>
                <a:lnTo>
                  <a:pt x="0" y="3846513"/>
                </a:lnTo>
                <a:close/>
              </a:path>
            </a:pathLst>
          </a:custGeom>
          <a:gradFill rotWithShape="1">
            <a:gsLst>
              <a:gs pos="0">
                <a:srgbClr val="99B0FC"/>
              </a:gs>
              <a:gs pos="100000">
                <a:srgbClr val="0751BC"/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2295" name="TextBox 127"/>
          <p:cNvSpPr txBox="1">
            <a:spLocks noChangeArrowheads="1"/>
          </p:cNvSpPr>
          <p:nvPr/>
        </p:nvSpPr>
        <p:spPr bwMode="auto">
          <a:xfrm>
            <a:off x="965200" y="2573338"/>
            <a:ext cx="140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12296" name="U-Turn Arrow 26"/>
          <p:cNvSpPr>
            <a:spLocks/>
          </p:cNvSpPr>
          <p:nvPr/>
        </p:nvSpPr>
        <p:spPr bwMode="auto">
          <a:xfrm rot="-5400000" flipH="1" flipV="1">
            <a:off x="4980782" y="2262981"/>
            <a:ext cx="3829050" cy="3846513"/>
          </a:xfrm>
          <a:custGeom>
            <a:avLst/>
            <a:gdLst>
              <a:gd name="T0" fmla="*/ 0 w 3829050"/>
              <a:gd name="T1" fmla="*/ 3846513 h 3846513"/>
              <a:gd name="T2" fmla="*/ 0 w 3829050"/>
              <a:gd name="T3" fmla="*/ 1408737 h 3846513"/>
              <a:gd name="T4" fmla="*/ 1408737 w 3829050"/>
              <a:gd name="T5" fmla="*/ 0 h 3846513"/>
              <a:gd name="T6" fmla="*/ 2004191 w 3829050"/>
              <a:gd name="T7" fmla="*/ 0 h 3846513"/>
              <a:gd name="T8" fmla="*/ 3412928 w 3829050"/>
              <a:gd name="T9" fmla="*/ 1408737 h 3846513"/>
              <a:gd name="T10" fmla="*/ 3412928 w 3829050"/>
              <a:gd name="T11" fmla="*/ 1408737 h 3846513"/>
              <a:gd name="T12" fmla="*/ 3829050 w 3829050"/>
              <a:gd name="T13" fmla="*/ 1408737 h 3846513"/>
              <a:gd name="T14" fmla="*/ 2878910 w 3829050"/>
              <a:gd name="T15" fmla="*/ 2342757 h 3846513"/>
              <a:gd name="T16" fmla="*/ 1928769 w 3829050"/>
              <a:gd name="T17" fmla="*/ 1408737 h 3846513"/>
              <a:gd name="T18" fmla="*/ 2344891 w 3829050"/>
              <a:gd name="T19" fmla="*/ 1408737 h 3846513"/>
              <a:gd name="T20" fmla="*/ 2344891 w 3829050"/>
              <a:gd name="T21" fmla="*/ 1408737 h 3846513"/>
              <a:gd name="T22" fmla="*/ 2004191 w 3829050"/>
              <a:gd name="T23" fmla="*/ 1068037 h 3846513"/>
              <a:gd name="T24" fmla="*/ 1408737 w 3829050"/>
              <a:gd name="T25" fmla="*/ 1068037 h 3846513"/>
              <a:gd name="T26" fmla="*/ 1068037 w 3829050"/>
              <a:gd name="T27" fmla="*/ 1408737 h 3846513"/>
              <a:gd name="T28" fmla="*/ 1068037 w 3829050"/>
              <a:gd name="T29" fmla="*/ 3846513 h 3846513"/>
              <a:gd name="T30" fmla="*/ 0 w 3829050"/>
              <a:gd name="T31" fmla="*/ 3846513 h 3846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29050" h="3846513">
                <a:moveTo>
                  <a:pt x="0" y="3846513"/>
                </a:moveTo>
                <a:lnTo>
                  <a:pt x="0" y="1408737"/>
                </a:lnTo>
                <a:cubicBezTo>
                  <a:pt x="0" y="630713"/>
                  <a:pt x="630713" y="0"/>
                  <a:pt x="1408737" y="0"/>
                </a:cubicBezTo>
                <a:lnTo>
                  <a:pt x="2004191" y="0"/>
                </a:lnTo>
                <a:cubicBezTo>
                  <a:pt x="2782215" y="0"/>
                  <a:pt x="3412928" y="630713"/>
                  <a:pt x="3412928" y="1408737"/>
                </a:cubicBezTo>
                <a:lnTo>
                  <a:pt x="3829050" y="1408737"/>
                </a:lnTo>
                <a:lnTo>
                  <a:pt x="2878910" y="2342757"/>
                </a:lnTo>
                <a:lnTo>
                  <a:pt x="1928769" y="1408737"/>
                </a:lnTo>
                <a:lnTo>
                  <a:pt x="2344891" y="1408737"/>
                </a:lnTo>
                <a:cubicBezTo>
                  <a:pt x="2344891" y="1220574"/>
                  <a:pt x="2192354" y="1068037"/>
                  <a:pt x="2004191" y="1068037"/>
                </a:cubicBezTo>
                <a:lnTo>
                  <a:pt x="1408737" y="1068037"/>
                </a:lnTo>
                <a:cubicBezTo>
                  <a:pt x="1220574" y="1068037"/>
                  <a:pt x="1068037" y="1220574"/>
                  <a:pt x="1068037" y="1408737"/>
                </a:cubicBezTo>
                <a:lnTo>
                  <a:pt x="1068037" y="3846513"/>
                </a:lnTo>
                <a:lnTo>
                  <a:pt x="0" y="3846513"/>
                </a:lnTo>
                <a:close/>
              </a:path>
            </a:pathLst>
          </a:custGeom>
          <a:gradFill rotWithShape="1">
            <a:gsLst>
              <a:gs pos="0">
                <a:srgbClr val="99B0FC"/>
              </a:gs>
              <a:gs pos="100000">
                <a:srgbClr val="0751BC"/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graphicFrame>
        <p:nvGraphicFramePr>
          <p:cNvPr id="112" name="Diagram 111"/>
          <p:cNvGraphicFramePr/>
          <p:nvPr/>
        </p:nvGraphicFramePr>
        <p:xfrm>
          <a:off x="6477630" y="1441894"/>
          <a:ext cx="2351932" cy="23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8" name="TextBox 128"/>
          <p:cNvSpPr txBox="1">
            <a:spLocks noChangeArrowheads="1"/>
          </p:cNvSpPr>
          <p:nvPr/>
        </p:nvSpPr>
        <p:spPr bwMode="auto">
          <a:xfrm>
            <a:off x="6734175" y="4559300"/>
            <a:ext cx="198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Comment &amp;</a:t>
            </a:r>
            <a:br>
              <a:rPr lang="en-US" altLang="en-US" sz="2800" b="1">
                <a:solidFill>
                  <a:srgbClr val="FFFFFF"/>
                </a:solidFill>
              </a:rPr>
            </a:br>
            <a:r>
              <a:rPr lang="en-US" altLang="en-US" sz="2800" b="1">
                <a:solidFill>
                  <a:srgbClr val="FFFFFF"/>
                </a:solidFill>
              </a:rPr>
              <a:t>Participate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0" y="3861581"/>
          <a:ext cx="2463949" cy="23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300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235450"/>
            <a:ext cx="29575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smtClean="0"/>
              <a:t>The queue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64343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</a:rPr>
              <a:t>Stage 1: Identify and launch</a:t>
            </a:r>
            <a:endParaRPr lang="en-US" altLang="en-US" sz="1100" smtClean="0">
              <a:solidFill>
                <a:srgbClr val="FF0000"/>
              </a:solidFill>
            </a:endParaRPr>
          </a:p>
          <a:p>
            <a:pPr marL="0" indent="0"/>
            <a:r>
              <a:rPr lang="en-US" altLang="en-US" sz="2000" b="1" smtClean="0"/>
              <a:t>Amend the Uniform Dispute Resolution Policy </a:t>
            </a:r>
            <a:r>
              <a:rPr lang="en-US" altLang="en-US" sz="2000" smtClean="0"/>
              <a:t>and </a:t>
            </a:r>
            <a:r>
              <a:rPr lang="en-US" altLang="en-US" sz="2000" b="1" smtClean="0"/>
              <a:t>Uniform Rapid Suspension </a:t>
            </a:r>
            <a:r>
              <a:rPr lang="en-US" altLang="en-US" sz="2000" smtClean="0"/>
              <a:t>(UDRP/URS) procedure </a:t>
            </a:r>
            <a:r>
              <a:rPr lang="en-US" altLang="en-US" sz="2000" b="1" smtClean="0"/>
              <a:t>to enable access to them by protected International Governmental Organizations </a:t>
            </a:r>
            <a:r>
              <a:rPr lang="en-US" altLang="en-US" sz="2000" smtClean="0"/>
              <a:t>and</a:t>
            </a:r>
            <a:r>
              <a:rPr lang="en-US" altLang="en-US" sz="2000" b="1" smtClean="0"/>
              <a:t> International Non-Governmental Organizations</a:t>
            </a:r>
            <a:r>
              <a:rPr lang="en-US" altLang="en-US" sz="2000" smtClean="0"/>
              <a:t> (IGO/INGOs) – Preliminary Issue Report</a:t>
            </a:r>
          </a:p>
          <a:p>
            <a:pPr marL="0" indent="0"/>
            <a:r>
              <a:rPr lang="en-US" altLang="en-US" sz="2000" b="1" smtClean="0"/>
              <a:t>Cross Community Working Groups </a:t>
            </a:r>
            <a:r>
              <a:rPr lang="en-US" altLang="en-US" sz="2000" smtClean="0"/>
              <a:t>Non-PDP Drafting Team</a:t>
            </a:r>
          </a:p>
          <a:p>
            <a:pPr marL="0" indent="0"/>
            <a:r>
              <a:rPr lang="en-US" altLang="en-US" sz="2000" b="1" smtClean="0"/>
              <a:t>Data &amp; Metrics for Policy Making </a:t>
            </a:r>
            <a:r>
              <a:rPr lang="en-US" altLang="en-US" sz="2000" smtClean="0"/>
              <a:t>Non-PDP Working Group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FF6600"/>
                </a:solidFill>
              </a:rPr>
              <a:t>Stage 2: Develop consensus</a:t>
            </a:r>
            <a:endParaRPr lang="en-US" altLang="en-US" sz="1100" smtClean="0">
              <a:solidFill>
                <a:srgbClr val="FF6600"/>
              </a:solidFill>
            </a:endParaRPr>
          </a:p>
          <a:p>
            <a:pPr marL="0" indent="0"/>
            <a:r>
              <a:rPr lang="en-US" altLang="en-US" sz="2000" b="1" smtClean="0"/>
              <a:t>Privacy &amp; Proxy Services Accreditation Issues </a:t>
            </a:r>
            <a:r>
              <a:rPr lang="en-US" altLang="en-US" sz="2000" smtClean="0"/>
              <a:t>(PPSAI) Policy Development Process</a:t>
            </a:r>
          </a:p>
          <a:p>
            <a:pPr marL="0" indent="0"/>
            <a:r>
              <a:rPr lang="en-US" altLang="en-US" sz="2000" b="1" smtClean="0"/>
              <a:t>Translation and Transliteration of Contact Information </a:t>
            </a:r>
            <a:r>
              <a:rPr lang="en-US" altLang="en-US" sz="2000" smtClean="0"/>
              <a:t>Policy Development Process</a:t>
            </a:r>
          </a:p>
          <a:p>
            <a:pPr marL="0" indent="0"/>
            <a:r>
              <a:rPr lang="en-US" altLang="en-US" sz="2000" b="1" smtClean="0"/>
              <a:t>Policy &amp; Implementation</a:t>
            </a:r>
            <a:r>
              <a:rPr lang="en-US" altLang="en-US" sz="2000" smtClean="0"/>
              <a:t> Non-PDP Working Group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/>
              <a:t> </a:t>
            </a:r>
            <a:r>
              <a:rPr lang="en-US" altLang="en-US" sz="2400" b="1" smtClean="0">
                <a:solidFill>
                  <a:srgbClr val="7BC477"/>
                </a:solidFill>
              </a:rPr>
              <a:t>Stage 3: Refine and endorse</a:t>
            </a:r>
            <a:endParaRPr lang="en-US" altLang="en-US" sz="1100" smtClean="0">
              <a:solidFill>
                <a:srgbClr val="7BC477"/>
              </a:solidFill>
            </a:endParaRPr>
          </a:p>
          <a:p>
            <a:pPr marL="0" indent="0"/>
            <a:r>
              <a:rPr lang="en-US" altLang="en-US" sz="2000" b="1" smtClean="0"/>
              <a:t>Inter-Registrar Transfer Policy</a:t>
            </a:r>
            <a:r>
              <a:rPr lang="en-US" altLang="en-US" sz="2000" smtClean="0"/>
              <a:t> (IRTP) Part D Policy Development Process</a:t>
            </a:r>
          </a:p>
          <a:p>
            <a:pPr marL="0" indent="0"/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3813" y="1419225"/>
            <a:ext cx="9120187" cy="4740275"/>
          </a:xfrm>
        </p:spPr>
        <p:txBody>
          <a:bodyPr/>
          <a:lstStyle/>
          <a:p>
            <a:r>
              <a:rPr lang="en-US" altLang="en-US" sz="3600" b="1" smtClean="0"/>
              <a:t>There is wide agreement on the need to engage the GAC early within the GNSO PDP</a:t>
            </a:r>
            <a:br>
              <a:rPr lang="en-US" altLang="en-US" sz="3600" b="1" smtClean="0"/>
            </a:br>
            <a:endParaRPr lang="en-US" altLang="en-US" sz="3600" b="1" smtClean="0"/>
          </a:p>
          <a:p>
            <a:r>
              <a:rPr lang="en-US" altLang="en-US" smtClean="0"/>
              <a:t>This issue has been identified by:</a:t>
            </a:r>
          </a:p>
          <a:p>
            <a:pPr lvl="1"/>
            <a:r>
              <a:rPr lang="en-US" altLang="en-US" sz="2400" smtClean="0"/>
              <a:t>GAC-Board Joint Working Group (JWG)</a:t>
            </a:r>
          </a:p>
          <a:p>
            <a:pPr lvl="1"/>
            <a:r>
              <a:rPr lang="en-US" altLang="en-US" sz="2400" smtClean="0"/>
              <a:t>Accountability and Transparency Review Team (ATRT1)</a:t>
            </a:r>
          </a:p>
          <a:p>
            <a:pPr lvl="1"/>
            <a:r>
              <a:rPr lang="en-US" altLang="en-US" sz="2400" smtClean="0"/>
              <a:t>Board-GAC Recommendation Implementation Working Group (BGRI-WG)</a:t>
            </a:r>
          </a:p>
          <a:p>
            <a:pPr lvl="1"/>
            <a:r>
              <a:rPr lang="en-US" altLang="en-US" sz="2400" smtClean="0"/>
              <a:t>Accountability and Transparency Review Team (ATRT2)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Value to be gained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sz="2800" dirty="0" smtClean="0"/>
              <a:t>More efficient PDPs</a:t>
            </a:r>
          </a:p>
          <a:p>
            <a:r>
              <a:rPr lang="en-US" altLang="en-US" sz="2800" dirty="0" smtClean="0"/>
              <a:t>Easier decisions at the Board level, as this gives </a:t>
            </a:r>
            <a:r>
              <a:rPr lang="en-US" altLang="en-US" sz="2800" b="1" dirty="0" smtClean="0"/>
              <a:t>better chance and more probability for the GAC and the GNSO to find an agreed way forward</a:t>
            </a:r>
          </a:p>
          <a:p>
            <a:r>
              <a:rPr lang="en-US" altLang="en-US" sz="2800" dirty="0" smtClean="0"/>
              <a:t>Benefiting from </a:t>
            </a:r>
            <a:r>
              <a:rPr lang="en-US" altLang="en-US" sz="2800" dirty="0" smtClean="0"/>
              <a:t>multi-stakeholder </a:t>
            </a:r>
            <a:r>
              <a:rPr lang="en-US" altLang="en-US" sz="2800" dirty="0" smtClean="0"/>
              <a:t>nature of the organization as early as possible and directly between GNSO and GAC rather than through Board</a:t>
            </a:r>
          </a:p>
          <a:p>
            <a:r>
              <a:rPr lang="en-US" altLang="en-US" sz="2800" dirty="0" smtClean="0"/>
              <a:t>Implementing ATRT recommendations, also widely supported by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9388"/>
            <a:ext cx="91440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>
                <a:ea typeface="ＭＳ Ｐゴシック" charset="0"/>
              </a:rPr>
              <a:t>Goal: 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 smtClean="0">
                <a:ea typeface="ＭＳ Ｐゴシック" charset="0"/>
              </a:rPr>
              <a:t>GAC </a:t>
            </a:r>
            <a:r>
              <a:rPr lang="en-US" b="1" dirty="0">
                <a:ea typeface="ＭＳ Ｐゴシック" charset="0"/>
              </a:rPr>
              <a:t>early engagement in GNSO PDP </a:t>
            </a:r>
            <a:r>
              <a:rPr lang="en-US" b="1" dirty="0" smtClean="0">
                <a:ea typeface="ＭＳ Ｐゴシック" charset="0"/>
              </a:rPr>
              <a:t>projects and closer </a:t>
            </a:r>
            <a:r>
              <a:rPr lang="en-US" b="1" dirty="0">
                <a:ea typeface="ＭＳ Ｐゴシック" charset="0"/>
              </a:rPr>
              <a:t>functional coordination between </a:t>
            </a:r>
            <a:r>
              <a:rPr lang="en-US" b="1" dirty="0" smtClean="0">
                <a:ea typeface="ＭＳ Ｐゴシック" charset="0"/>
              </a:rPr>
              <a:t>the GAC </a:t>
            </a:r>
            <a:r>
              <a:rPr lang="en-US" b="1" dirty="0">
                <a:ea typeface="ＭＳ Ｐゴシック" charset="0"/>
              </a:rPr>
              <a:t>and </a:t>
            </a:r>
            <a:r>
              <a:rPr lang="en-US" b="1" dirty="0" smtClean="0">
                <a:ea typeface="ＭＳ Ｐゴシック" charset="0"/>
              </a:rPr>
              <a:t>the GNSO organizations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Objectives: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An agreed process for </a:t>
            </a:r>
            <a:r>
              <a:rPr lang="en-US" sz="2000" b="1" dirty="0">
                <a:ea typeface="ＭＳ Ｐゴシック" charset="0"/>
              </a:rPr>
              <a:t>ongoing smooth and timely information exchange</a:t>
            </a:r>
            <a:r>
              <a:rPr lang="en-US" sz="2000" dirty="0">
                <a:ea typeface="ＭＳ Ｐゴシック" charset="0"/>
              </a:rPr>
              <a:t> between the GAC and the GNSO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An agreed process for </a:t>
            </a:r>
            <a:r>
              <a:rPr lang="en-US" sz="2000" b="1" dirty="0">
                <a:ea typeface="ＭＳ Ｐゴシック" charset="0"/>
              </a:rPr>
              <a:t>ongoing smooth early engagement</a:t>
            </a:r>
            <a:r>
              <a:rPr lang="en-US" sz="2000" dirty="0">
                <a:ea typeface="ＭＳ Ｐゴシック" charset="0"/>
              </a:rPr>
              <a:t> of GAC in GNSO PDP projects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An agreed procedure for </a:t>
            </a:r>
            <a:r>
              <a:rPr lang="en-US" sz="2000" b="1" dirty="0">
                <a:ea typeface="ＭＳ Ｐゴシック" charset="0"/>
              </a:rPr>
              <a:t>how to proceed in cases where GAC early input is in conflict with a GNSO proposal and a mutual agreement could not be reached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Proposals for </a:t>
            </a:r>
            <a:r>
              <a:rPr lang="en-US" sz="2000" b="1" dirty="0">
                <a:ea typeface="ＭＳ Ｐゴシック" charset="0"/>
              </a:rPr>
              <a:t>accommodating the different working methods</a:t>
            </a:r>
            <a:r>
              <a:rPr lang="en-US" sz="2000" dirty="0">
                <a:ea typeface="ＭＳ Ｐゴシック" charset="0"/>
              </a:rPr>
              <a:t> between the GAC </a:t>
            </a:r>
            <a:r>
              <a:rPr lang="en-US" sz="2000" dirty="0" smtClean="0">
                <a:ea typeface="ＭＳ Ｐゴシック" charset="0"/>
              </a:rPr>
              <a:t>and </a:t>
            </a:r>
            <a:r>
              <a:rPr lang="en-US" sz="2000" dirty="0">
                <a:ea typeface="ＭＳ Ｐゴシック" charset="0"/>
              </a:rPr>
              <a:t>the </a:t>
            </a:r>
            <a:r>
              <a:rPr lang="en-US" sz="2000" dirty="0" smtClean="0">
                <a:ea typeface="ＭＳ Ｐゴシック" charset="0"/>
              </a:rPr>
              <a:t>GNSO</a:t>
            </a:r>
            <a:endParaRPr lang="en-US" sz="1200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Charter</a:t>
            </a:r>
            <a:endParaRPr lang="ar-EG" altLang="en-US" smtClean="0">
              <a:latin typeface="Times New Roman" pitchFamily="18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description of this effort is included in the Charter:</a:t>
            </a:r>
            <a:br>
              <a:rPr lang="en-US" altLang="en-US" smtClean="0"/>
            </a:br>
            <a:r>
              <a:rPr lang="en-US" altLang="en-US" smtClean="0"/>
              <a:t>			</a:t>
            </a:r>
            <a:r>
              <a:rPr lang="en-US" altLang="en-US" b="1" smtClean="0">
                <a:solidFill>
                  <a:srgbClr val="0000FF"/>
                </a:solidFill>
                <a:hlinkClick r:id="rId2"/>
              </a:rPr>
              <a:t>TinyURL.com/Charter-GAC-GNSO</a:t>
            </a:r>
            <a:endParaRPr lang="en-US" altLang="en-US" smtClean="0">
              <a:solidFill>
                <a:srgbClr val="0000FF"/>
              </a:solidFill>
            </a:endParaRPr>
          </a:p>
          <a:p>
            <a:r>
              <a:rPr lang="en-US" altLang="en-US" smtClean="0"/>
              <a:t>Status:</a:t>
            </a:r>
          </a:p>
          <a:p>
            <a:pPr lvl="1"/>
            <a:r>
              <a:rPr lang="en-US" altLang="en-US" smtClean="0"/>
              <a:t>Charter approved by the group – </a:t>
            </a:r>
            <a:r>
              <a:rPr lang="en-US" altLang="en-US" b="1" smtClean="0"/>
              <a:t>complete</a:t>
            </a:r>
          </a:p>
          <a:p>
            <a:pPr lvl="1"/>
            <a:r>
              <a:rPr lang="en-US" altLang="en-US" smtClean="0"/>
              <a:t>Feedback from GAC and GNSO – </a:t>
            </a:r>
            <a:r>
              <a:rPr lang="en-US" altLang="en-US" b="1" smtClean="0"/>
              <a:t>in progress </a:t>
            </a:r>
          </a:p>
          <a:p>
            <a:pPr lvl="1"/>
            <a:r>
              <a:rPr lang="en-US" altLang="en-US" smtClean="0"/>
              <a:t>Approval by the GAC and the GNSO – </a:t>
            </a:r>
            <a:r>
              <a:rPr lang="en-US" altLang="en-US" b="1" smtClean="0"/>
              <a:t>in progress</a:t>
            </a:r>
          </a:p>
          <a:p>
            <a:pPr lvl="1"/>
            <a:r>
              <a:rPr lang="en-US" altLang="en-US" smtClean="0"/>
              <a:t>Target date for GAC/GNSO approval – </a:t>
            </a:r>
            <a:r>
              <a:rPr lang="en-US" altLang="en-US" b="1" smtClean="0">
                <a:solidFill>
                  <a:srgbClr val="FF0000"/>
                </a:solidFill>
              </a:rPr>
              <a:t>??</a:t>
            </a:r>
            <a:endParaRPr lang="ar-EG" altLang="en-US" b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86600" y="2540000"/>
            <a:ext cx="1925638" cy="4318000"/>
          </a:xfrm>
          <a:prstGeom prst="rect">
            <a:avLst/>
          </a:prstGeom>
          <a:gradFill rotWithShape="1">
            <a:gsLst>
              <a:gs pos="0">
                <a:srgbClr val="FFE6E0"/>
              </a:gs>
              <a:gs pos="64999">
                <a:srgbClr val="FFC1B3"/>
              </a:gs>
              <a:gs pos="100000">
                <a:srgbClr val="FFA692"/>
              </a:gs>
            </a:gsLst>
            <a:lin ang="5400000" scaled="1"/>
          </a:gradFill>
          <a:ln w="9525">
            <a:solidFill>
              <a:srgbClr val="CD541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Shared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tracks of work – </a:t>
            </a:r>
            <a:r>
              <a:rPr lang="en-US" altLang="en-US" b="1" smtClean="0"/>
              <a:t>early ideas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6988" y="1560513"/>
            <a:ext cx="8229600" cy="4525962"/>
          </a:xfrm>
        </p:spPr>
        <p:txBody>
          <a:bodyPr/>
          <a:lstStyle/>
          <a:p>
            <a:r>
              <a:rPr lang="en-US" altLang="en-US" b="1" smtClean="0"/>
              <a:t>Day-to-day ongoing cooperation </a:t>
            </a:r>
            <a:br>
              <a:rPr lang="en-US" altLang="en-US" b="1" smtClean="0"/>
            </a:br>
            <a:r>
              <a:rPr lang="en-US" altLang="en-US" b="1" smtClean="0"/>
              <a:t>		</a:t>
            </a:r>
            <a:r>
              <a:rPr lang="en-US" altLang="en-US" sz="2400" smtClean="0"/>
              <a:t>(co-led by Manal Ismail and Jonathan Robinson)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800" smtClean="0"/>
          </a:p>
          <a:p>
            <a:r>
              <a:rPr lang="en-US" altLang="en-US" b="1" smtClean="0"/>
              <a:t>GAC early engagement in GNSO PDP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		</a:t>
            </a:r>
            <a:r>
              <a:rPr lang="en-US" altLang="en-US" sz="2400" smtClean="0"/>
              <a:t>(co-led by Suzanne Radell and Mikey O’</a:t>
            </a:r>
            <a:r>
              <a:rPr lang="en-US" altLang="ja-JP" sz="2400" smtClean="0"/>
              <a:t>Connor)</a:t>
            </a:r>
            <a:endParaRPr lang="en-US" altLang="en-US" sz="24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773113" y="5302250"/>
          <a:ext cx="8139112" cy="1371600"/>
        </p:xfrm>
        <a:graphic>
          <a:graphicData uri="http://schemas.openxmlformats.org/drawingml/2006/table">
            <a:tbl>
              <a:tblPr/>
              <a:tblGrid>
                <a:gridCol w="1627187"/>
                <a:gridCol w="1628775"/>
                <a:gridCol w="1627188"/>
                <a:gridCol w="1627187"/>
                <a:gridCol w="1628775"/>
              </a:tblGrid>
              <a:tr h="1325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Aim for GAC comments in first 2 comment periods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Develop “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issue indicators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”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 to trigger proactive action 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Explore informal joint working teams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Provide sufficient lead time for action/response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Improve process awareness and notifications, both directions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73113" y="2708275"/>
          <a:ext cx="81391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822"/>
                <a:gridCol w="1627822"/>
                <a:gridCol w="1627822"/>
                <a:gridCol w="1627822"/>
                <a:gridCol w="1627822"/>
              </a:tblGrid>
              <a:tr h="938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GNSO Liaison to the GAC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Regular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interaction between GAC and GNSO Chairs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Topic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leads buddy system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Rethink recurring joint meetings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Improve coordination between GAC/GNSO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Secretariats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067" y="233464"/>
          <a:ext cx="8786830" cy="637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5" name="Picture 15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7640638" y="1446213"/>
            <a:ext cx="6540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7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7189788" y="5318125"/>
            <a:ext cx="6556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8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2471738" y="6016625"/>
            <a:ext cx="6556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9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280988" y="2760663"/>
            <a:ext cx="6540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20"/>
          <p:cNvGrpSpPr>
            <a:grpSpLocks/>
          </p:cNvGrpSpPr>
          <p:nvPr/>
        </p:nvGrpSpPr>
        <p:grpSpPr bwMode="auto">
          <a:xfrm rot="-802884">
            <a:off x="6338888" y="401638"/>
            <a:ext cx="520700" cy="530225"/>
            <a:chOff x="7395440" y="-500322"/>
            <a:chExt cx="519494" cy="530547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93736" y="-458204"/>
              <a:ext cx="4212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487849" y="-465470"/>
              <a:ext cx="293008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31" name="TextBox 2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8200" name="Group 26"/>
          <p:cNvGrpSpPr>
            <a:grpSpLocks/>
          </p:cNvGrpSpPr>
          <p:nvPr/>
        </p:nvGrpSpPr>
        <p:grpSpPr bwMode="auto">
          <a:xfrm rot="-802884">
            <a:off x="7886700" y="2570163"/>
            <a:ext cx="519113" cy="530225"/>
            <a:chOff x="7395440" y="-500322"/>
            <a:chExt cx="519494" cy="530547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494037" y="-458204"/>
              <a:ext cx="4209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28" name="TextBox 31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Charter</a:t>
              </a:r>
            </a:p>
          </p:txBody>
        </p:sp>
      </p:grpSp>
      <p:grpSp>
        <p:nvGrpSpPr>
          <p:cNvPr id="8201" name="Group 32"/>
          <p:cNvGrpSpPr>
            <a:grpSpLocks/>
          </p:cNvGrpSpPr>
          <p:nvPr/>
        </p:nvGrpSpPr>
        <p:grpSpPr bwMode="auto">
          <a:xfrm rot="-802884">
            <a:off x="5778500" y="6273800"/>
            <a:ext cx="519113" cy="531813"/>
            <a:chOff x="7395440" y="-500322"/>
            <a:chExt cx="519494" cy="530547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4689" y="-467058"/>
              <a:ext cx="420996" cy="484619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491557" y="-451761"/>
              <a:ext cx="292314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25" name="TextBox 3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8202" name="Group 36"/>
          <p:cNvGrpSpPr>
            <a:grpSpLocks/>
          </p:cNvGrpSpPr>
          <p:nvPr/>
        </p:nvGrpSpPr>
        <p:grpSpPr bwMode="auto">
          <a:xfrm rot="-802884">
            <a:off x="1539875" y="5645150"/>
            <a:ext cx="519113" cy="530225"/>
            <a:chOff x="7395440" y="-500322"/>
            <a:chExt cx="519494" cy="530547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494037" y="-458203"/>
              <a:ext cx="420997" cy="484481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22" name="TextBox 39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8203" name="Group 40"/>
          <p:cNvGrpSpPr>
            <a:grpSpLocks/>
          </p:cNvGrpSpPr>
          <p:nvPr/>
        </p:nvGrpSpPr>
        <p:grpSpPr bwMode="auto">
          <a:xfrm rot="-802884">
            <a:off x="2111375" y="366713"/>
            <a:ext cx="520700" cy="531812"/>
            <a:chOff x="7395440" y="-500322"/>
            <a:chExt cx="519494" cy="530547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484417" y="-467058"/>
              <a:ext cx="421297" cy="484620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486125" y="-464379"/>
              <a:ext cx="293008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19" name="TextBox 43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Policy</a:t>
              </a:r>
            </a:p>
          </p:txBody>
        </p:sp>
      </p:grpSp>
      <p:grpSp>
        <p:nvGrpSpPr>
          <p:cNvPr id="8204" name="Group 44"/>
          <p:cNvGrpSpPr>
            <a:grpSpLocks/>
          </p:cNvGrpSpPr>
          <p:nvPr/>
        </p:nvGrpSpPr>
        <p:grpSpPr bwMode="auto">
          <a:xfrm rot="-800536">
            <a:off x="665163" y="4308475"/>
            <a:ext cx="523875" cy="541338"/>
            <a:chOff x="665493" y="4307781"/>
            <a:chExt cx="523386" cy="542322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1465" y="4351878"/>
              <a:ext cx="420294" cy="485067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1432" y="4353761"/>
              <a:ext cx="291827" cy="1908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16" name="TextBox 47"/>
            <p:cNvSpPr txBox="1">
              <a:spLocks noChangeArrowheads="1"/>
            </p:cNvSpPr>
            <p:nvPr/>
          </p:nvSpPr>
          <p:spPr bwMode="auto">
            <a:xfrm>
              <a:off x="665493" y="4307781"/>
              <a:ext cx="488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Council Report</a:t>
              </a:r>
            </a:p>
          </p:txBody>
        </p:sp>
      </p:grpSp>
      <p:grpSp>
        <p:nvGrpSpPr>
          <p:cNvPr id="8205" name="Group 48"/>
          <p:cNvGrpSpPr>
            <a:grpSpLocks/>
          </p:cNvGrpSpPr>
          <p:nvPr/>
        </p:nvGrpSpPr>
        <p:grpSpPr bwMode="auto">
          <a:xfrm>
            <a:off x="614363" y="1709738"/>
            <a:ext cx="847725" cy="414337"/>
            <a:chOff x="614869" y="1709429"/>
            <a:chExt cx="847723" cy="414208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 rot="-800536">
              <a:off x="725994" y="1764974"/>
              <a:ext cx="687385" cy="358663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rot="-800536">
              <a:off x="711706" y="1769735"/>
              <a:ext cx="681036" cy="190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13" name="TextBox 51"/>
            <p:cNvSpPr txBox="1">
              <a:spLocks noChangeArrowheads="1"/>
            </p:cNvSpPr>
            <p:nvPr/>
          </p:nvSpPr>
          <p:spPr bwMode="auto">
            <a:xfrm rot="-800536">
              <a:off x="614869" y="1709429"/>
              <a:ext cx="847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Supplemental</a:t>
              </a:r>
              <a:br>
                <a:rPr lang="en-US" altLang="en-US" sz="700"/>
              </a:br>
              <a:r>
                <a:rPr lang="en-US" altLang="en-US" sz="700"/>
                <a:t>Recommendation</a:t>
              </a:r>
            </a:p>
          </p:txBody>
        </p:sp>
      </p:grpSp>
      <p:grpSp>
        <p:nvGrpSpPr>
          <p:cNvPr id="8206" name="Group 52"/>
          <p:cNvGrpSpPr>
            <a:grpSpLocks/>
          </p:cNvGrpSpPr>
          <p:nvPr/>
        </p:nvGrpSpPr>
        <p:grpSpPr bwMode="auto">
          <a:xfrm>
            <a:off x="7939088" y="4229100"/>
            <a:ext cx="549275" cy="503238"/>
            <a:chOff x="7968117" y="4311005"/>
            <a:chExt cx="548861" cy="503631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802884">
              <a:off x="8096607" y="4330070"/>
              <a:ext cx="420371" cy="484566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 rot="-802884">
              <a:off x="8071226" y="4350724"/>
              <a:ext cx="291880" cy="249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210" name="TextBox 55"/>
            <p:cNvSpPr txBox="1">
              <a:spLocks noChangeArrowheads="1"/>
            </p:cNvSpPr>
            <p:nvPr/>
          </p:nvSpPr>
          <p:spPr bwMode="auto">
            <a:xfrm rot="-802884">
              <a:off x="7968117" y="4311005"/>
              <a:ext cx="488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Work Plan</a:t>
              </a:r>
            </a:p>
          </p:txBody>
        </p:sp>
      </p:grpSp>
      <p:sp>
        <p:nvSpPr>
          <p:cNvPr id="8207" name="Title 2"/>
          <p:cNvSpPr>
            <a:spLocks noGrp="1"/>
          </p:cNvSpPr>
          <p:nvPr>
            <p:ph type="title"/>
          </p:nvPr>
        </p:nvSpPr>
        <p:spPr>
          <a:xfrm>
            <a:off x="0" y="263525"/>
            <a:ext cx="2373313" cy="1143000"/>
          </a:xfrm>
        </p:spPr>
        <p:txBody>
          <a:bodyPr/>
          <a:lstStyle/>
          <a:p>
            <a:r>
              <a:rPr lang="en-US" altLang="en-US" smtClean="0"/>
              <a:t>PDP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Diagram 51"/>
          <p:cNvGraphicFramePr/>
          <p:nvPr/>
        </p:nvGraphicFramePr>
        <p:xfrm>
          <a:off x="7620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9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067" y="233464"/>
          <a:ext cx="8786830" cy="637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219" name="Group 20"/>
          <p:cNvGrpSpPr>
            <a:grpSpLocks/>
          </p:cNvGrpSpPr>
          <p:nvPr/>
        </p:nvGrpSpPr>
        <p:grpSpPr bwMode="auto">
          <a:xfrm rot="-802884">
            <a:off x="6338888" y="401638"/>
            <a:ext cx="520700" cy="530225"/>
            <a:chOff x="7395440" y="-500322"/>
            <a:chExt cx="519494" cy="530547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93736" y="-458204"/>
              <a:ext cx="4212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487849" y="-465470"/>
              <a:ext cx="293008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59" name="TextBox 2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9220" name="Group 26"/>
          <p:cNvGrpSpPr>
            <a:grpSpLocks/>
          </p:cNvGrpSpPr>
          <p:nvPr/>
        </p:nvGrpSpPr>
        <p:grpSpPr bwMode="auto">
          <a:xfrm rot="-802884">
            <a:off x="7886700" y="2570163"/>
            <a:ext cx="519113" cy="530225"/>
            <a:chOff x="7395440" y="-500322"/>
            <a:chExt cx="519494" cy="530547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494037" y="-458204"/>
              <a:ext cx="4209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56" name="TextBox 31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Charter</a:t>
              </a:r>
            </a:p>
          </p:txBody>
        </p:sp>
      </p:grpSp>
      <p:grpSp>
        <p:nvGrpSpPr>
          <p:cNvPr id="9221" name="Group 32"/>
          <p:cNvGrpSpPr>
            <a:grpSpLocks/>
          </p:cNvGrpSpPr>
          <p:nvPr/>
        </p:nvGrpSpPr>
        <p:grpSpPr bwMode="auto">
          <a:xfrm rot="-802884">
            <a:off x="5778500" y="6273800"/>
            <a:ext cx="519113" cy="531813"/>
            <a:chOff x="7395440" y="-500322"/>
            <a:chExt cx="519494" cy="530547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4689" y="-467058"/>
              <a:ext cx="420996" cy="484619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491557" y="-451761"/>
              <a:ext cx="292314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53" name="TextBox 3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9222" name="Group 36"/>
          <p:cNvGrpSpPr>
            <a:grpSpLocks/>
          </p:cNvGrpSpPr>
          <p:nvPr/>
        </p:nvGrpSpPr>
        <p:grpSpPr bwMode="auto">
          <a:xfrm rot="-802884">
            <a:off x="1539875" y="5645150"/>
            <a:ext cx="519113" cy="530225"/>
            <a:chOff x="7395440" y="-500322"/>
            <a:chExt cx="519494" cy="530547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494037" y="-458203"/>
              <a:ext cx="420997" cy="484481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50" name="TextBox 39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Report</a:t>
              </a:r>
            </a:p>
          </p:txBody>
        </p:sp>
      </p:grpSp>
      <p:grpSp>
        <p:nvGrpSpPr>
          <p:cNvPr id="9223" name="Group 40"/>
          <p:cNvGrpSpPr>
            <a:grpSpLocks/>
          </p:cNvGrpSpPr>
          <p:nvPr/>
        </p:nvGrpSpPr>
        <p:grpSpPr bwMode="auto">
          <a:xfrm rot="-802884">
            <a:off x="2111375" y="366713"/>
            <a:ext cx="520700" cy="531812"/>
            <a:chOff x="7395440" y="-500322"/>
            <a:chExt cx="519494" cy="530547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484417" y="-467058"/>
              <a:ext cx="421297" cy="484620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486125" y="-464379"/>
              <a:ext cx="293008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47" name="TextBox 43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Policy</a:t>
              </a:r>
            </a:p>
          </p:txBody>
        </p:sp>
      </p:grpSp>
      <p:grpSp>
        <p:nvGrpSpPr>
          <p:cNvPr id="9224" name="Group 44"/>
          <p:cNvGrpSpPr>
            <a:grpSpLocks/>
          </p:cNvGrpSpPr>
          <p:nvPr/>
        </p:nvGrpSpPr>
        <p:grpSpPr bwMode="auto">
          <a:xfrm rot="-800536">
            <a:off x="665163" y="4308475"/>
            <a:ext cx="523875" cy="541338"/>
            <a:chOff x="665493" y="4307781"/>
            <a:chExt cx="523386" cy="542322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1465" y="4351878"/>
              <a:ext cx="420294" cy="485067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1432" y="4353761"/>
              <a:ext cx="291827" cy="1908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44" name="TextBox 47"/>
            <p:cNvSpPr txBox="1">
              <a:spLocks noChangeArrowheads="1"/>
            </p:cNvSpPr>
            <p:nvPr/>
          </p:nvSpPr>
          <p:spPr bwMode="auto">
            <a:xfrm>
              <a:off x="665493" y="4307781"/>
              <a:ext cx="488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Council Report</a:t>
              </a:r>
            </a:p>
          </p:txBody>
        </p:sp>
      </p:grpSp>
      <p:grpSp>
        <p:nvGrpSpPr>
          <p:cNvPr id="9225" name="Group 48"/>
          <p:cNvGrpSpPr>
            <a:grpSpLocks/>
          </p:cNvGrpSpPr>
          <p:nvPr/>
        </p:nvGrpSpPr>
        <p:grpSpPr bwMode="auto">
          <a:xfrm>
            <a:off x="614363" y="1709738"/>
            <a:ext cx="847725" cy="414337"/>
            <a:chOff x="614869" y="1709429"/>
            <a:chExt cx="847723" cy="414208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 rot="-800536">
              <a:off x="725994" y="1764974"/>
              <a:ext cx="687385" cy="358663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rot="-800536">
              <a:off x="711706" y="1769735"/>
              <a:ext cx="681036" cy="190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41" name="TextBox 51"/>
            <p:cNvSpPr txBox="1">
              <a:spLocks noChangeArrowheads="1"/>
            </p:cNvSpPr>
            <p:nvPr/>
          </p:nvSpPr>
          <p:spPr bwMode="auto">
            <a:xfrm rot="-800536">
              <a:off x="614869" y="1709429"/>
              <a:ext cx="847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Supplemental</a:t>
              </a:r>
              <a:br>
                <a:rPr lang="en-US" altLang="en-US" sz="700"/>
              </a:br>
              <a:r>
                <a:rPr lang="en-US" altLang="en-US" sz="700"/>
                <a:t>Recommendation</a:t>
              </a:r>
            </a:p>
          </p:txBody>
        </p:sp>
      </p:grpSp>
      <p:grpSp>
        <p:nvGrpSpPr>
          <p:cNvPr id="9226" name="Group 52"/>
          <p:cNvGrpSpPr>
            <a:grpSpLocks/>
          </p:cNvGrpSpPr>
          <p:nvPr/>
        </p:nvGrpSpPr>
        <p:grpSpPr bwMode="auto">
          <a:xfrm>
            <a:off x="7939088" y="4229100"/>
            <a:ext cx="549275" cy="503238"/>
            <a:chOff x="7968117" y="4311005"/>
            <a:chExt cx="548861" cy="503631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802884">
              <a:off x="8096607" y="4330070"/>
              <a:ext cx="420371" cy="484566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 rot="-802884">
              <a:off x="8071226" y="4350724"/>
              <a:ext cx="291880" cy="249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238" name="TextBox 55"/>
            <p:cNvSpPr txBox="1">
              <a:spLocks noChangeArrowheads="1"/>
            </p:cNvSpPr>
            <p:nvPr/>
          </p:nvSpPr>
          <p:spPr bwMode="auto">
            <a:xfrm rot="-802884">
              <a:off x="7968117" y="4311005"/>
              <a:ext cx="488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700"/>
                <a:t>Work Plan</a:t>
              </a:r>
            </a:p>
          </p:txBody>
        </p:sp>
      </p:grp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1275" y="2597150"/>
            <a:ext cx="2268538" cy="1022350"/>
          </a:xfrm>
          <a:prstGeom prst="ellipse">
            <a:avLst/>
          </a:prstGeom>
          <a:gradFill rotWithShape="1">
            <a:gsLst>
              <a:gs pos="0">
                <a:srgbClr val="FF9F87">
                  <a:alpha val="32999"/>
                </a:srgbClr>
              </a:gs>
              <a:gs pos="100000">
                <a:srgbClr val="E74F06">
                  <a:alpha val="48997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Good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244725" y="5794375"/>
            <a:ext cx="2268538" cy="1022350"/>
          </a:xfrm>
          <a:prstGeom prst="ellipse">
            <a:avLst/>
          </a:prstGeom>
          <a:gradFill rotWithShape="1">
            <a:gsLst>
              <a:gs pos="0">
                <a:srgbClr val="99B0FC">
                  <a:alpha val="46999"/>
                </a:srgbClr>
              </a:gs>
              <a:gs pos="100000">
                <a:srgbClr val="0751BC">
                  <a:alpha val="56000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Better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802313" y="5137150"/>
            <a:ext cx="2266950" cy="1023938"/>
          </a:xfrm>
          <a:prstGeom prst="ellipse">
            <a:avLst/>
          </a:prstGeom>
          <a:gradFill rotWithShape="1">
            <a:gsLst>
              <a:gs pos="0">
                <a:srgbClr val="AEDFAD">
                  <a:alpha val="51999"/>
                </a:srgbClr>
              </a:gs>
              <a:gs pos="100000">
                <a:srgbClr val="328D2D">
                  <a:alpha val="53000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Best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278563" y="1282700"/>
            <a:ext cx="2266950" cy="1023938"/>
          </a:xfrm>
          <a:prstGeom prst="ellipse">
            <a:avLst/>
          </a:prstGeom>
          <a:gradFill rotWithShape="1">
            <a:gsLst>
              <a:gs pos="0">
                <a:srgbClr val="AEDFAD">
                  <a:alpha val="51999"/>
                </a:srgbClr>
              </a:gs>
              <a:gs pos="100000">
                <a:srgbClr val="328D2D">
                  <a:alpha val="53000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Best</a:t>
            </a:r>
          </a:p>
        </p:txBody>
      </p:sp>
      <p:pic>
        <p:nvPicPr>
          <p:cNvPr id="9231" name="Picture 15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7640638" y="1446213"/>
            <a:ext cx="6540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7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7189788" y="5318125"/>
            <a:ext cx="6556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8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2471738" y="6016625"/>
            <a:ext cx="6556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9" descr="PDP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39203" r="82314" b="35983"/>
          <a:stretch>
            <a:fillRect/>
          </a:stretch>
        </p:blipFill>
        <p:spPr bwMode="auto">
          <a:xfrm>
            <a:off x="280988" y="2760663"/>
            <a:ext cx="6540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itle 4"/>
          <p:cNvSpPr>
            <a:spLocks noGrp="1"/>
          </p:cNvSpPr>
          <p:nvPr>
            <p:ph type="title"/>
          </p:nvPr>
        </p:nvSpPr>
        <p:spPr>
          <a:xfrm>
            <a:off x="41275" y="258763"/>
            <a:ext cx="2336800" cy="1143000"/>
          </a:xfrm>
        </p:spPr>
        <p:txBody>
          <a:bodyPr/>
          <a:lstStyle/>
          <a:p>
            <a:r>
              <a:rPr lang="en-US" altLang="en-US" smtClean="0"/>
              <a:t>Earlier is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C00000"/>
                </a:solidFill>
              </a:rPr>
              <a:t>Ongoing Work</a:t>
            </a:r>
            <a:endParaRPr lang="ar-EG" altLang="en-US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For each option, we are currently working on: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Its description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How it achieves the agreed objectives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Potential issues or questions to be addressed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How it works in practice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Whether it requires additional funding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Whether possible to implement it as a pilot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Overall assessment in terms of pros and cons</a:t>
            </a:r>
            <a:endParaRPr lang="ar-EG" altLang="en-US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55A7"/>
      </a:accent1>
      <a:accent2>
        <a:srgbClr val="A44240"/>
      </a:accent2>
      <a:accent3>
        <a:srgbClr val="3C8238"/>
      </a:accent3>
      <a:accent4>
        <a:srgbClr val="6B5488"/>
      </a:accent4>
      <a:accent5>
        <a:srgbClr val="3C939B"/>
      </a:accent5>
      <a:accent6>
        <a:srgbClr val="CD5820"/>
      </a:accent6>
      <a:hlink>
        <a:srgbClr val="0000D4"/>
      </a:hlink>
      <a:folHlink>
        <a:srgbClr val="6A00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At-Large San Jose Presentation Template.pot</Template>
  <TotalTime>9044</TotalTime>
  <Words>601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GAC-GNSO Consultation Group on  GAC Early Engagement in GNSO Policy Development Processes</vt:lpstr>
      <vt:lpstr>Background</vt:lpstr>
      <vt:lpstr>Value to be gained</vt:lpstr>
      <vt:lpstr>Goal and Objectives</vt:lpstr>
      <vt:lpstr>Charter</vt:lpstr>
      <vt:lpstr>Two tracks of work – early ideas</vt:lpstr>
      <vt:lpstr>PDP Process</vt:lpstr>
      <vt:lpstr>Earlier is better</vt:lpstr>
      <vt:lpstr>Ongoing Work</vt:lpstr>
      <vt:lpstr>What is your reaction?</vt:lpstr>
      <vt:lpstr>Managing PDP engagement</vt:lpstr>
      <vt:lpstr>The queue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Hodgson</dc:creator>
  <cp:lastModifiedBy>Jonathan Robinson</cp:lastModifiedBy>
  <cp:revision>718</cp:revision>
  <dcterms:created xsi:type="dcterms:W3CDTF">2013-10-11T21:28:52Z</dcterms:created>
  <dcterms:modified xsi:type="dcterms:W3CDTF">2014-03-17T09:40:57Z</dcterms:modified>
</cp:coreProperties>
</file>