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69"/>
  </p:normalViewPr>
  <p:slideViewPr>
    <p:cSldViewPr snapToGrid="0" snapToObjects="1">
      <p:cViewPr varScale="1">
        <p:scale>
          <a:sx n="88" d="100"/>
          <a:sy n="88" d="100"/>
        </p:scale>
        <p:origin x="184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9F6D2-B80F-9F44-A05C-2A8FAA3C69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E2EF61-BFD4-2746-9F22-358DC4AF55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535C79-BE7C-7C47-A950-BD46A3765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1B2-C2E4-EA4B-A570-F2D8453A0510}" type="datetimeFigureOut">
              <a:rPr lang="en-AU" smtClean="0"/>
              <a:t>19/2/2025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890C6-4261-6F4F-BE77-D49B03B0F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5C6AFE-2F03-5F46-AA70-4B13DADD2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65275-C6DA-8741-8D92-E77AA1E6705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61023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DE3EE-20FE-834E-A34C-3FEF425C5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B53EE8-BB98-454E-A529-19ACD637FE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43EB7E-D9B7-0147-81D3-3D26B2124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1B2-C2E4-EA4B-A570-F2D8453A0510}" type="datetimeFigureOut">
              <a:rPr lang="en-AU" smtClean="0"/>
              <a:t>19/2/2025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6F2DD0-5BC4-BA4A-8769-3FBB7A0BD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D7962-ECFA-584A-96E6-CFCEC659B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65275-C6DA-8741-8D92-E77AA1E6705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48114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9D7ECD-CFDA-9B41-8754-1B4D01B33C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0BC40F-8D60-C54B-891F-D16D06A583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DD7C2A-7477-F44B-97E5-ABB570AD3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1B2-C2E4-EA4B-A570-F2D8453A0510}" type="datetimeFigureOut">
              <a:rPr lang="en-AU" smtClean="0"/>
              <a:t>19/2/2025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84ACAA-B2B4-3B4B-A2E2-30152F2AF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618370-CCDE-CB47-928A-272325A3A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65275-C6DA-8741-8D92-E77AA1E6705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88138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BDC67-2234-9B42-AF0C-968207059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A06956-7315-C34D-AE38-871FE05E1E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B32154-486B-8949-8ACF-72F3805C9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1B2-C2E4-EA4B-A570-F2D8453A0510}" type="datetimeFigureOut">
              <a:rPr lang="en-AU" smtClean="0"/>
              <a:t>19/2/2025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2215E5-BC66-E54D-AC77-4137BDE0B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16F2A9-81C6-B24F-930D-0848C19DE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65275-C6DA-8741-8D92-E77AA1E6705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65244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E4901-BA71-244C-8158-57F01A9A9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48C128-5E71-E44D-8074-4B4B60B673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0FF8E2-D474-1E48-93FD-70D882085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1B2-C2E4-EA4B-A570-F2D8453A0510}" type="datetimeFigureOut">
              <a:rPr lang="en-AU" smtClean="0"/>
              <a:t>19/2/2025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8C875-372C-154D-99B2-4B3DFAE43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5BF0A4-67ED-684C-BC7D-7A20FDA34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65275-C6DA-8741-8D92-E77AA1E6705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69770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7D29A-E58F-434A-BEF5-99C320B04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8BA56-6DCD-B14A-8451-3BBDF2326D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24C2CA-AB57-DF44-909F-90D5F3E948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A30742-7A2B-DA46-8F4D-6A107899B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1B2-C2E4-EA4B-A570-F2D8453A0510}" type="datetimeFigureOut">
              <a:rPr lang="en-AU" smtClean="0"/>
              <a:t>19/2/2025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6A10D9-DD98-3D46-A4CC-69216F060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6A0BCE-9AD3-424D-8823-BF21EC72D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65275-C6DA-8741-8D92-E77AA1E6705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47982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D1873-063D-124B-9FED-F4F30643B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6A3907-31E1-2D46-B1EE-7C895722D1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429A6E-CFB8-DA4E-A386-783D294F67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CF96D2-5505-E148-9231-8F147FBAA2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57A41E-449E-174B-BC38-F3C238E947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A10789-D4CA-DF4D-8ED2-79F4D4D80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1B2-C2E4-EA4B-A570-F2D8453A0510}" type="datetimeFigureOut">
              <a:rPr lang="en-AU" smtClean="0"/>
              <a:t>19/2/2025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014827-E3B5-044B-B5C2-6C53C4FC5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8F88E4-23C4-F347-84F1-E464075C4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65275-C6DA-8741-8D92-E77AA1E6705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79023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8717C-7CEA-9B4A-B960-8C0141F45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D0DAAF-ECD6-FC4D-BD71-F1E7CF161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1B2-C2E4-EA4B-A570-F2D8453A0510}" type="datetimeFigureOut">
              <a:rPr lang="en-AU" smtClean="0"/>
              <a:t>19/2/2025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F53836-1752-B043-9BF6-61C52F9AC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1A813A-FC24-2849-B55C-CB313E851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65275-C6DA-8741-8D92-E77AA1E6705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5064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F7B5DB-9D2F-5444-BEE6-226DA70EF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1B2-C2E4-EA4B-A570-F2D8453A0510}" type="datetimeFigureOut">
              <a:rPr lang="en-AU" smtClean="0"/>
              <a:t>19/2/2025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9D209B-8C5A-AD48-AB9E-160A1EF08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74D932-2D0E-894B-ADEB-5ECCE6994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65275-C6DA-8741-8D92-E77AA1E6705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6336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CEEA0-3FFE-B64A-A24D-AB469358A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401F4-46CE-CE43-8CFA-83BD76358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C55C6F-4FC6-7A40-B728-49774F026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C60042-AEC2-4A46-BC97-EB4ECD61B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1B2-C2E4-EA4B-A570-F2D8453A0510}" type="datetimeFigureOut">
              <a:rPr lang="en-AU" smtClean="0"/>
              <a:t>19/2/2025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3116DF-ACAC-A444-A449-6717B6377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620479-8307-584A-BD34-920BC3CE2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65275-C6DA-8741-8D92-E77AA1E6705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26887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45EA3-98CD-2644-9B3A-68C46DE94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6E9CF8-183D-6B49-94A8-7035AB84A5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1AAB40-C010-B343-AD4F-42844DDD3E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EECD39-7AF2-E543-B9A6-37516F422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1B2-C2E4-EA4B-A570-F2D8453A0510}" type="datetimeFigureOut">
              <a:rPr lang="en-AU" smtClean="0"/>
              <a:t>19/2/2025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8EEB47-79C8-1345-BE4C-C4B770601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9D0322-030A-8C4F-A80D-A799D3B37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65275-C6DA-8741-8D92-E77AA1E6705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95323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245DD2-1D4C-2347-B64C-B478AE36A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10045A-CB42-944A-B283-0EC5FA3884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317D6E-52D0-CF4E-A905-93E1C18171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401B2-C2E4-EA4B-A570-F2D8453A0510}" type="datetimeFigureOut">
              <a:rPr lang="en-AU" smtClean="0"/>
              <a:t>19/2/2025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28F683-C815-934B-9E78-084973AC9F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2D20DE-A5A6-9548-857F-AFA0A6A4EE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65275-C6DA-8741-8D92-E77AA1E6705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51257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4C34048A-9D30-FB43-AE2B-8C3ADF8F2173}"/>
              </a:ext>
            </a:extLst>
          </p:cNvPr>
          <p:cNvSpPr/>
          <p:nvPr/>
        </p:nvSpPr>
        <p:spPr>
          <a:xfrm>
            <a:off x="391885" y="2935513"/>
            <a:ext cx="1654629" cy="1157515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tx2"/>
                </a:solidFill>
                <a:latin typeface="+mj-lt"/>
              </a:rPr>
              <a:t>Interviewee Accepts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C874037B-791A-EA45-89BA-437AE7B237A2}"/>
              </a:ext>
            </a:extLst>
          </p:cNvPr>
          <p:cNvSpPr/>
          <p:nvPr/>
        </p:nvSpPr>
        <p:spPr>
          <a:xfrm>
            <a:off x="2532742" y="2935513"/>
            <a:ext cx="1654629" cy="1157515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tx2"/>
                </a:solidFill>
                <a:latin typeface="+mj-lt"/>
              </a:rPr>
              <a:t>Staff contacts interviewee and agree to 5-7 time slots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89A1CBB4-D1B3-C24C-BC01-EF7AEF005667}"/>
              </a:ext>
            </a:extLst>
          </p:cNvPr>
          <p:cNvSpPr/>
          <p:nvPr/>
        </p:nvSpPr>
        <p:spPr>
          <a:xfrm>
            <a:off x="4673599" y="2935513"/>
            <a:ext cx="1654629" cy="1157515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tx2"/>
                </a:solidFill>
                <a:latin typeface="+mj-lt"/>
              </a:rPr>
              <a:t>Staff publishes poll to team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10AFC53-9E7A-F741-8285-24ADDB46EB67}"/>
              </a:ext>
            </a:extLst>
          </p:cNvPr>
          <p:cNvSpPr/>
          <p:nvPr/>
        </p:nvSpPr>
        <p:spPr>
          <a:xfrm>
            <a:off x="6814456" y="2935513"/>
            <a:ext cx="1654629" cy="1157515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tx2"/>
                </a:solidFill>
                <a:latin typeface="+mj-lt"/>
              </a:rPr>
              <a:t>After one week, staff schedules interview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F70AC22-9BC2-CD4F-8C8E-3C1827285B24}"/>
              </a:ext>
            </a:extLst>
          </p:cNvPr>
          <p:cNvSpPr txBox="1"/>
          <p:nvPr/>
        </p:nvSpPr>
        <p:spPr>
          <a:xfrm>
            <a:off x="8469085" y="4644572"/>
            <a:ext cx="24746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Must be at least: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two team members,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one staff member</a:t>
            </a:r>
          </a:p>
        </p:txBody>
      </p:sp>
      <p:cxnSp>
        <p:nvCxnSpPr>
          <p:cNvPr id="11" name="Elbow Connector 10">
            <a:extLst>
              <a:ext uri="{FF2B5EF4-FFF2-40B4-BE49-F238E27FC236}">
                <a16:creationId xmlns:a16="http://schemas.microsoft.com/office/drawing/2014/main" id="{77263296-55B0-BA4E-8867-7DBA6C36DA23}"/>
              </a:ext>
            </a:extLst>
          </p:cNvPr>
          <p:cNvCxnSpPr>
            <a:stCxn id="8" idx="2"/>
            <a:endCxn id="9" idx="1"/>
          </p:cNvCxnSpPr>
          <p:nvPr/>
        </p:nvCxnSpPr>
        <p:spPr>
          <a:xfrm rot="16200000" flipH="1">
            <a:off x="7548824" y="4185975"/>
            <a:ext cx="1013209" cy="82731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1">
            <a:extLst>
              <a:ext uri="{FF2B5EF4-FFF2-40B4-BE49-F238E27FC236}">
                <a16:creationId xmlns:a16="http://schemas.microsoft.com/office/drawing/2014/main" id="{19A18B3C-61B5-1E41-8746-8D7FF9DDB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solidFill>
                  <a:schemeClr val="accent1"/>
                </a:solidFill>
                <a:latin typeface="Avenir Next Ultra Light" panose="020B0203020202020204" pitchFamily="34" charset="77"/>
              </a:rPr>
              <a:t>Board Readiness Interview Scheduling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FD8299E-7242-474C-AB16-7A2A03F0D975}"/>
              </a:ext>
            </a:extLst>
          </p:cNvPr>
          <p:cNvCxnSpPr>
            <a:stCxn id="4" idx="3"/>
            <a:endCxn id="5" idx="1"/>
          </p:cNvCxnSpPr>
          <p:nvPr/>
        </p:nvCxnSpPr>
        <p:spPr>
          <a:xfrm>
            <a:off x="2046514" y="3514271"/>
            <a:ext cx="4862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4B63AED-A732-3141-8F4B-7F22F77574EA}"/>
              </a:ext>
            </a:extLst>
          </p:cNvPr>
          <p:cNvCxnSpPr>
            <a:stCxn id="5" idx="3"/>
            <a:endCxn id="7" idx="1"/>
          </p:cNvCxnSpPr>
          <p:nvPr/>
        </p:nvCxnSpPr>
        <p:spPr>
          <a:xfrm>
            <a:off x="4187371" y="3514271"/>
            <a:ext cx="4862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C459327-BCBF-964D-B6D6-BDF7329E265E}"/>
              </a:ext>
            </a:extLst>
          </p:cNvPr>
          <p:cNvCxnSpPr>
            <a:stCxn id="7" idx="3"/>
            <a:endCxn id="8" idx="1"/>
          </p:cNvCxnSpPr>
          <p:nvPr/>
        </p:nvCxnSpPr>
        <p:spPr>
          <a:xfrm>
            <a:off x="6328228" y="3514271"/>
            <a:ext cx="4862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DAED190A-7192-F340-A092-5D35F27F80D3}"/>
              </a:ext>
            </a:extLst>
          </p:cNvPr>
          <p:cNvSpPr txBox="1"/>
          <p:nvPr/>
        </p:nvSpPr>
        <p:spPr>
          <a:xfrm>
            <a:off x="4187370" y="4644572"/>
            <a:ext cx="26270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Not a poll, either an email or message exchange, </a:t>
            </a:r>
            <a:br>
              <a:rPr lang="en-AU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</a:br>
            <a:r>
              <a:rPr lang="en-AU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or a phone call</a:t>
            </a:r>
          </a:p>
        </p:txBody>
      </p:sp>
      <p:cxnSp>
        <p:nvCxnSpPr>
          <p:cNvPr id="22" name="Elbow Connector 21">
            <a:extLst>
              <a:ext uri="{FF2B5EF4-FFF2-40B4-BE49-F238E27FC236}">
                <a16:creationId xmlns:a16="http://schemas.microsoft.com/office/drawing/2014/main" id="{5BA0ECD2-1422-9949-BE0D-D35B9474A22C}"/>
              </a:ext>
            </a:extLst>
          </p:cNvPr>
          <p:cNvCxnSpPr>
            <a:cxnSpLocks/>
            <a:stCxn id="5" idx="2"/>
            <a:endCxn id="20" idx="1"/>
          </p:cNvCxnSpPr>
          <p:nvPr/>
        </p:nvCxnSpPr>
        <p:spPr>
          <a:xfrm rot="16200000" flipH="1">
            <a:off x="3267109" y="4185975"/>
            <a:ext cx="1013209" cy="82731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8641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55</Words>
  <Application>Microsoft Macintosh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Ultra Light</vt:lpstr>
      <vt:lpstr>Calibri</vt:lpstr>
      <vt:lpstr>Calibri Light</vt:lpstr>
      <vt:lpstr>Office Theme</vt:lpstr>
      <vt:lpstr>Board Readiness Interview Scheduling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Readiness Interview Scheduling</dc:title>
  <dc:creator>Kurt Pritz</dc:creator>
  <cp:lastModifiedBy>Kurt Pritz</cp:lastModifiedBy>
  <cp:revision>1</cp:revision>
  <dcterms:created xsi:type="dcterms:W3CDTF">2025-02-19T02:38:01Z</dcterms:created>
  <dcterms:modified xsi:type="dcterms:W3CDTF">2025-02-19T02:47:52Z</dcterms:modified>
</cp:coreProperties>
</file>