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46"/>
  </p:normalViewPr>
  <p:slideViewPr>
    <p:cSldViewPr snapToGrid="0" snapToObjects="1">
      <p:cViewPr varScale="1">
        <p:scale>
          <a:sx n="102" d="100"/>
          <a:sy n="102" d="100"/>
        </p:scale>
        <p:origin x="8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6236D-2369-FA4D-A0A3-97F586530E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BFCA7B-DF3F-F74A-B6B3-694AD38154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C7DCC-58A1-904D-B23C-B0D577114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7295-8216-1F4C-A8F9-C4B28A9367D0}" type="datetimeFigureOut">
              <a:rPr lang="en-AU" smtClean="0"/>
              <a:t>1/10/2024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1DADE9-EAD1-894C-B6CC-1D310EF1B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5F4B97-0FDE-784E-8A18-FAAE0F429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F87B-3165-BF47-AF1C-A310A0391F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22648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EC12D-BA58-C445-86C9-7BBA78A11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377F05-25D5-8949-B0C9-0A30224595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78F5E4-35DC-2A42-AE70-4E37CDE1A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7295-8216-1F4C-A8F9-C4B28A9367D0}" type="datetimeFigureOut">
              <a:rPr lang="en-AU" smtClean="0"/>
              <a:t>1/10/2024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D9D12-75FD-0C4A-9C50-C5568F24D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9EBD43-1D66-2149-8614-0D8B426EC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F87B-3165-BF47-AF1C-A310A0391F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93862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52344A-EC35-F14D-B80E-49B194A328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56AD2-D5C5-B345-B808-8EF16809EA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6C0801-630C-B442-9025-4C9544055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7295-8216-1F4C-A8F9-C4B28A9367D0}" type="datetimeFigureOut">
              <a:rPr lang="en-AU" smtClean="0"/>
              <a:t>1/10/2024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A3840B-5D4E-4E47-9434-791383EBB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5B7AD2-5BAE-6748-9197-97B7EA666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F87B-3165-BF47-AF1C-A310A0391F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3944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B0B44-12A4-F74C-8E11-B4454C485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8C776-3C1D-554B-A6A1-17C0A78358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A459CF-726A-2B42-A33F-1CA21BF3A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7295-8216-1F4C-A8F9-C4B28A9367D0}" type="datetimeFigureOut">
              <a:rPr lang="en-AU" smtClean="0"/>
              <a:t>1/10/2024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C4D300-D51B-A648-928E-DCA0F7AEB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168A50-FAC3-1944-9880-A549DB809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F87B-3165-BF47-AF1C-A310A0391F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2204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8058E-1605-3149-8C70-48109B616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F38847-CFDE-A643-BB95-448021D380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7A274B-B3C6-8248-BA6F-2B9627D41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7295-8216-1F4C-A8F9-C4B28A9367D0}" type="datetimeFigureOut">
              <a:rPr lang="en-AU" smtClean="0"/>
              <a:t>1/10/2024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F00FED-29AC-CF4F-AD83-00DB96AFF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C4EFF5-51ED-074F-8AA2-CCF9CF05B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F87B-3165-BF47-AF1C-A310A0391F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46584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1165E-C00D-E848-BCB0-E45F7BDE8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63446-F572-9041-982B-CF05957CB9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6C1C93-A214-B14E-AE1F-E8918A6D87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B31889-E741-B543-8B4A-4BF653A30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7295-8216-1F4C-A8F9-C4B28A9367D0}" type="datetimeFigureOut">
              <a:rPr lang="en-AU" smtClean="0"/>
              <a:t>1/10/2024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147D47-5DFC-014C-BBBE-FD54FA0E7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5F3D4-F815-3248-BDBB-4A17C33AE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F87B-3165-BF47-AF1C-A310A0391F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75358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FDB22-3531-AD48-91AF-582375E7A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2D1245-E9FB-6543-BCE2-8C3970564D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CC8DDB-C43F-4747-9BE5-4BD804991B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E5DCAF-2FF0-F442-8DF2-EE656BA69A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38DBF3-E0A8-BD4E-91C2-AE8F71885F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F8B804-815D-2B42-9CC7-1F2EC92C0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7295-8216-1F4C-A8F9-C4B28A9367D0}" type="datetimeFigureOut">
              <a:rPr lang="en-AU" smtClean="0"/>
              <a:t>1/10/2024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F089E3-2A40-984C-81DA-BFF58AE96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E1756D-1699-3443-AC23-BEA5B3779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F87B-3165-BF47-AF1C-A310A0391F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12045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0BB5A-0974-434F-AFDB-BC179C473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30F2F9-B825-E147-8497-DE901A0B4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7295-8216-1F4C-A8F9-C4B28A9367D0}" type="datetimeFigureOut">
              <a:rPr lang="en-AU" smtClean="0"/>
              <a:t>1/10/2024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8B31BB-9FF8-BA4E-BCEF-2394AFC50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490D12-D5E2-364D-88AA-22EBA09D5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F87B-3165-BF47-AF1C-A310A0391F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08504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D0F4FE-739D-0943-90EE-09A842690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7295-8216-1F4C-A8F9-C4B28A9367D0}" type="datetimeFigureOut">
              <a:rPr lang="en-AU" smtClean="0"/>
              <a:t>1/10/2024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B1F239-553C-6B45-A682-F51FE4EE1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5698F4-7728-274B-BA9F-5230E1BE5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F87B-3165-BF47-AF1C-A310A0391F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2857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C6C65-A382-8F45-8C50-DDE7717F2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B231D-4364-B849-9BA5-E2A1D9E171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ABA612-28FA-E54A-B8F4-F3425E12EF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7A5D42-D7AB-7646-B63A-9E7975669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7295-8216-1F4C-A8F9-C4B28A9367D0}" type="datetimeFigureOut">
              <a:rPr lang="en-AU" smtClean="0"/>
              <a:t>1/10/2024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0E06D2-24EE-934E-A402-64242067E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869D6F-D10A-E244-AAAC-8EA48430A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F87B-3165-BF47-AF1C-A310A0391F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5510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70C3D-8B7B-AF4E-AD47-692A2411B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86DDC6-BF9A-B841-924B-ABDC5ED990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D1AB24-E4C6-1B41-B43C-9B1A7B2951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301D92-AEC9-4C47-95E4-C333E37A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7295-8216-1F4C-A8F9-C4B28A9367D0}" type="datetimeFigureOut">
              <a:rPr lang="en-AU" smtClean="0"/>
              <a:t>1/10/2024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647734-E242-194D-BD73-5055F0E03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D7240A-D3CB-6844-83CE-1951A5E39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F87B-3165-BF47-AF1C-A310A0391F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3678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0879CD-3704-3847-A85B-9FCDC4F7A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E2A749-A91B-7745-9713-542D554CFE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67C737-CFA8-EF4D-B21A-B541AE717C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67295-8216-1F4C-A8F9-C4B28A9367D0}" type="datetimeFigureOut">
              <a:rPr lang="en-AU" smtClean="0"/>
              <a:t>1/10/2024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4EF5BB-CDDE-8F4E-BF36-507F5F8194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1A249F-B725-3146-88EC-F03397C3E8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BF87B-3165-BF47-AF1C-A310A0391F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91943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accent1"/>
          </a:solidFill>
          <a:latin typeface="Avenir Next Ultra Light" panose="020B0203020202020204" pitchFamily="34" charset="77"/>
          <a:ea typeface="+mj-ea"/>
          <a:cs typeface="+mj-cs"/>
        </a:defRPr>
      </a:lvl1pPr>
    </p:titleStyle>
    <p:bodyStyle>
      <a:lvl1pPr marL="357188" indent="-357188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763588" indent="-306388" algn="l" defTabSz="914400" rtl="0" eaLnBrk="1" latinLnBrk="0" hangingPunct="1">
        <a:lnSpc>
          <a:spcPct val="100000"/>
        </a:lnSpc>
        <a:spcBef>
          <a:spcPts val="600"/>
        </a:spcBef>
        <a:buSzPct val="70000"/>
        <a:buFont typeface="Courier New" panose="02070309020205020404" pitchFamily="49" charset="0"/>
        <a:buChar char="o"/>
        <a:tabLst/>
        <a:defRPr sz="2300" kern="1200">
          <a:solidFill>
            <a:schemeClr val="tx1"/>
          </a:solidFill>
          <a:latin typeface="+mj-lt"/>
          <a:ea typeface="+mn-ea"/>
          <a:cs typeface="+mn-cs"/>
        </a:defRPr>
      </a:lvl2pPr>
      <a:lvl3pPr marL="1244600" indent="-330200" algn="l" defTabSz="914400" rtl="0" eaLnBrk="1" latinLnBrk="0" hangingPunct="1">
        <a:lnSpc>
          <a:spcPct val="100000"/>
        </a:lnSpc>
        <a:spcBef>
          <a:spcPts val="300"/>
        </a:spcBef>
        <a:buSzPct val="50000"/>
        <a:buFont typeface="Wingdings" pitchFamily="2" charset="2"/>
        <a:buChar char="q"/>
        <a:tabLst/>
        <a:defRPr sz="22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ULSdj8WH2P-xvfs5KHlrQO14uj7GgH6uYD0d3IlG6Jc/edit" TargetMode="External"/><Relationship Id="rId2" Type="http://schemas.openxmlformats.org/officeDocument/2006/relationships/hyperlink" Target="https://docs.google.com/document/d/1X1741YZ6sA-b_Y4_602fpFqRC0XIXR9_gft6J2DlJl4/edi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29F9A-3069-9E4D-959A-96605A427D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b="1" dirty="0">
                <a:solidFill>
                  <a:schemeClr val="accent1"/>
                </a:solidFill>
                <a:latin typeface="Avenir Next Ultra Light" panose="020B0203020202020204" pitchFamily="34" charset="77"/>
              </a:rPr>
              <a:t>Board Readiness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47CF80-94AA-0844-8523-E5A8A626D8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2 Oct 2024</a:t>
            </a:r>
          </a:p>
        </p:txBody>
      </p:sp>
    </p:spTree>
    <p:extLst>
      <p:ext uri="{BB962C8B-B14F-4D97-AF65-F5344CB8AC3E}">
        <p14:creationId xmlns:p14="http://schemas.microsoft.com/office/powerpoint/2010/main" val="3220025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BE949-994F-964C-B258-9084CEDA5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7EDFE-67E7-EC44-BFF3-78DCE0303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13171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AU" dirty="0"/>
              <a:t>Letter to Board (send Friday)</a:t>
            </a:r>
            <a:br>
              <a:rPr lang="en-AU" dirty="0"/>
            </a:br>
            <a:r>
              <a:rPr lang="en-AU" sz="2000" dirty="0">
                <a:hlinkClick r:id="rId2"/>
              </a:rPr>
              <a:t>https://docs.google.com/document/d/1X1741YZ6sA-b_Y4_602fpFqRC0XIXR9_gft6J2DlJl4/edit</a:t>
            </a:r>
            <a:r>
              <a:rPr lang="en-AU" sz="2000" dirty="0"/>
              <a:t> </a:t>
            </a:r>
          </a:p>
          <a:p>
            <a:pPr>
              <a:lnSpc>
                <a:spcPct val="120000"/>
              </a:lnSpc>
            </a:pPr>
            <a:r>
              <a:rPr lang="en-AU" dirty="0"/>
              <a:t>Letter to PDP members (send today) </a:t>
            </a:r>
            <a:br>
              <a:rPr lang="en-AU" dirty="0"/>
            </a:br>
            <a:r>
              <a:rPr lang="en-AU" sz="2100" dirty="0"/>
              <a:t>[attached to email]</a:t>
            </a:r>
          </a:p>
          <a:p>
            <a:pPr>
              <a:lnSpc>
                <a:spcPct val="120000"/>
              </a:lnSpc>
            </a:pPr>
            <a:r>
              <a:rPr lang="en-AU" dirty="0"/>
              <a:t>Question review: to EPDP members</a:t>
            </a:r>
            <a:br>
              <a:rPr lang="en-AU" dirty="0"/>
            </a:br>
            <a:r>
              <a:rPr lang="en-AU" sz="2100" dirty="0">
                <a:hlinkClick r:id="rId3"/>
              </a:rPr>
              <a:t>https://docs.google.com/document/d/1ULSdj8WH2P-xvfs5KHlrQO14uj7GgH6uYD0d3IlG6Jc/edit</a:t>
            </a:r>
            <a:r>
              <a:rPr lang="en-AU" sz="2100" dirty="0"/>
              <a:t> </a:t>
            </a:r>
          </a:p>
          <a:p>
            <a:pPr>
              <a:lnSpc>
                <a:spcPct val="120000"/>
              </a:lnSpc>
            </a:pPr>
            <a:r>
              <a:rPr lang="en-AU" dirty="0"/>
              <a:t>EPDP member selection </a:t>
            </a:r>
            <a:br>
              <a:rPr lang="en-AU" dirty="0"/>
            </a:br>
            <a:r>
              <a:rPr lang="en-AU" sz="2100" dirty="0"/>
              <a:t>[attached to email]</a:t>
            </a:r>
          </a:p>
          <a:p>
            <a:pPr>
              <a:lnSpc>
                <a:spcPct val="120000"/>
              </a:lnSpc>
            </a:pPr>
            <a:r>
              <a:rPr lang="en-AU" dirty="0"/>
              <a:t>Immediate timeline</a:t>
            </a:r>
          </a:p>
          <a:p>
            <a:pPr lvl="1">
              <a:lnSpc>
                <a:spcPct val="120000"/>
              </a:lnSpc>
            </a:pPr>
            <a:r>
              <a:rPr lang="en-AU" dirty="0"/>
              <a:t>First interviews 9 Oct (Kurt, Thomas)</a:t>
            </a:r>
          </a:p>
          <a:p>
            <a:pPr lvl="1">
              <a:lnSpc>
                <a:spcPct val="120000"/>
              </a:lnSpc>
            </a:pPr>
            <a:r>
              <a:rPr lang="en-AU" dirty="0"/>
              <a:t>EPDP interviews commence week of 14 Oct</a:t>
            </a:r>
          </a:p>
          <a:p>
            <a:pPr>
              <a:lnSpc>
                <a:spcPct val="120000"/>
              </a:lnSpc>
            </a:pPr>
            <a:r>
              <a:rPr lang="en-AU" dirty="0"/>
              <a:t>Interviewer selection</a:t>
            </a:r>
          </a:p>
          <a:p>
            <a:pPr>
              <a:lnSpc>
                <a:spcPct val="120000"/>
              </a:lnSpc>
            </a:pPr>
            <a:r>
              <a:rPr lang="en-AU" dirty="0"/>
              <a:t>First interview planning</a:t>
            </a:r>
          </a:p>
        </p:txBody>
      </p:sp>
    </p:spTree>
    <p:extLst>
      <p:ext uri="{BB962C8B-B14F-4D97-AF65-F5344CB8AC3E}">
        <p14:creationId xmlns:p14="http://schemas.microsoft.com/office/powerpoint/2010/main" val="4259537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3515</TotalTime>
  <Words>101</Words>
  <Application>Microsoft Macintosh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Avenir Next Ultra Light</vt:lpstr>
      <vt:lpstr>Calibri</vt:lpstr>
      <vt:lpstr>Calibri Light</vt:lpstr>
      <vt:lpstr>Courier New</vt:lpstr>
      <vt:lpstr>Wingdings</vt:lpstr>
      <vt:lpstr>Office Theme</vt:lpstr>
      <vt:lpstr>Board Readiness</vt:lpstr>
      <vt:lpstr>Agenda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Readiness</dc:title>
  <dc:creator>Kurt Pritz</dc:creator>
  <cp:lastModifiedBy>Kurt Pritz</cp:lastModifiedBy>
  <cp:revision>2</cp:revision>
  <dcterms:created xsi:type="dcterms:W3CDTF">2024-09-09T02:44:12Z</dcterms:created>
  <dcterms:modified xsi:type="dcterms:W3CDTF">2024-10-02T00:31:57Z</dcterms:modified>
</cp:coreProperties>
</file>