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63" r:id="rId2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1pPr>
    <a:lvl2pPr marL="192024" algn="ctr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2pPr>
    <a:lvl3pPr marL="384048" algn="ctr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3pPr>
    <a:lvl4pPr marL="576072" algn="ctr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4pPr>
    <a:lvl5pPr marL="768096" algn="ctr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5pPr>
    <a:lvl6pPr marL="960120" algn="l" defTabSz="192024" rtl="0" eaLnBrk="1" latinLnBrk="0" hangingPunct="1">
      <a:defRPr sz="24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6pPr>
    <a:lvl7pPr marL="1152144" algn="l" defTabSz="192024" rtl="0" eaLnBrk="1" latinLnBrk="0" hangingPunct="1">
      <a:defRPr sz="24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7pPr>
    <a:lvl8pPr marL="1344168" algn="l" defTabSz="192024" rtl="0" eaLnBrk="1" latinLnBrk="0" hangingPunct="1">
      <a:defRPr sz="24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8pPr>
    <a:lvl9pPr marL="1536192" algn="l" defTabSz="192024" rtl="0" eaLnBrk="1" latinLnBrk="0" hangingPunct="1">
      <a:defRPr sz="24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8A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2154" y="-11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7920CF-E91C-AC4C-8E88-67F482D54E2F}" type="datetimeFigureOut">
              <a:rPr lang="en-US" smtClean="0"/>
              <a:t>6/2/2014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13A56E-5351-E245-9508-9E127D4C23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74352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20B307-A563-5747-8D2F-835A674013BE}" type="datetimeFigureOut">
              <a:rPr lang="en-US" smtClean="0"/>
              <a:t>6/2/2014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FF01E3-0CD3-0D4E-A13C-45CAFBFDEC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64132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50_London_MtgLogo_Apr2014_tsk-FS2-01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8800" y="1473200"/>
            <a:ext cx="5474391" cy="3910714"/>
          </a:xfrm>
          <a:prstGeom prst="rect">
            <a:avLst/>
          </a:prstGeom>
        </p:spPr>
      </p:pic>
      <p:sp>
        <p:nvSpPr>
          <p:cNvPr id="4" name="TextBox 3"/>
          <p:cNvSpPr txBox="1"/>
          <p:nvPr userDrawn="1"/>
        </p:nvSpPr>
        <p:spPr>
          <a:xfrm>
            <a:off x="381000" y="6248400"/>
            <a:ext cx="1303482" cy="346556"/>
          </a:xfrm>
          <a:prstGeom prst="rect">
            <a:avLst/>
          </a:prstGeom>
          <a:noFill/>
        </p:spPr>
        <p:txBody>
          <a:bodyPr wrap="none" lIns="38405" tIns="19202" rIns="38405" bIns="19202" rtlCol="0">
            <a:spAutoFit/>
          </a:bodyPr>
          <a:lstStyle/>
          <a:p>
            <a:r>
              <a:rPr lang="en-US" sz="2000" dirty="0" smtClean="0">
                <a:solidFill>
                  <a:srgbClr val="037BC0"/>
                </a:solidFill>
                <a:latin typeface="Arial"/>
                <a:cs typeface="Arial"/>
              </a:rPr>
              <a:t>#ICANN50</a:t>
            </a:r>
          </a:p>
        </p:txBody>
      </p:sp>
      <p:pic>
        <p:nvPicPr>
          <p:cNvPr id="5" name="Picture 4" descr="Screen Shot 2014-05-12 at 10.25.23 AM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01000" y="5851451"/>
            <a:ext cx="774700" cy="828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452174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auto">
          <a:xfrm>
            <a:off x="0" y="3371292"/>
            <a:ext cx="9144000" cy="115416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 lIns="0" tIns="0" rIns="0" bIns="0" rtlCol="0" anchor="ctr">
            <a:spAutoFit/>
          </a:bodyPr>
          <a:lstStyle/>
          <a:p>
            <a:pPr algn="l">
              <a:lnSpc>
                <a:spcPct val="10000"/>
              </a:lnSpc>
            </a:pPr>
            <a:endParaRPr lang="en-US" sz="3000" dirty="0" smtClean="0">
              <a:solidFill>
                <a:srgbClr val="1A8AC7"/>
              </a:solidFill>
              <a:latin typeface="DINOT-Medium" charset="0"/>
              <a:ea typeface="ＭＳ Ｐゴシック" charset="0"/>
              <a:cs typeface="DINOT-Medium" charset="0"/>
              <a:sym typeface="DINOT-Medium" charset="0"/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142875" y="304800"/>
            <a:ext cx="5143500" cy="609600"/>
          </a:xfrm>
          <a:prstGeom prst="rect">
            <a:avLst/>
          </a:prstGeom>
        </p:spPr>
        <p:txBody>
          <a:bodyPr vert="horz" lIns="38405" tIns="19202" rIns="38405" bIns="19202"/>
          <a:lstStyle>
            <a:lvl1pPr marL="133350" indent="0">
              <a:buNone/>
              <a:defRPr sz="32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Insert Title</a:t>
            </a:r>
          </a:p>
        </p:txBody>
      </p:sp>
      <p:pic>
        <p:nvPicPr>
          <p:cNvPr id="6" name="Picture 5" descr="ICANN_Logo_B_RGB.png"/>
          <p:cNvPicPr>
            <a:picLocks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82177" y="6019800"/>
            <a:ext cx="828247" cy="649224"/>
          </a:xfrm>
          <a:prstGeom prst="rect">
            <a:avLst/>
          </a:prstGeom>
        </p:spPr>
      </p:pic>
      <p:sp>
        <p:nvSpPr>
          <p:cNvPr id="5" name="TextBox 4"/>
          <p:cNvSpPr txBox="1"/>
          <p:nvPr userDrawn="1"/>
        </p:nvSpPr>
        <p:spPr>
          <a:xfrm>
            <a:off x="564458" y="6324600"/>
            <a:ext cx="1303482" cy="346556"/>
          </a:xfrm>
          <a:prstGeom prst="rect">
            <a:avLst/>
          </a:prstGeom>
          <a:noFill/>
        </p:spPr>
        <p:txBody>
          <a:bodyPr wrap="none" lIns="38405" tIns="19202" rIns="38405" bIns="19202" rtlCol="0">
            <a:spAutoFit/>
          </a:bodyPr>
          <a:lstStyle/>
          <a:p>
            <a:r>
              <a:rPr lang="en-US" sz="2000" dirty="0" smtClean="0">
                <a:solidFill>
                  <a:srgbClr val="037BC0"/>
                </a:solidFill>
                <a:latin typeface="Arial"/>
                <a:cs typeface="Arial"/>
              </a:rPr>
              <a:t>#ICANN50</a:t>
            </a:r>
          </a:p>
        </p:txBody>
      </p:sp>
    </p:spTree>
    <p:extLst>
      <p:ext uri="{BB962C8B-B14F-4D97-AF65-F5344CB8AC3E}">
        <p14:creationId xmlns:p14="http://schemas.microsoft.com/office/powerpoint/2010/main" val="1866681852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lue-gradient-abstract-hd-wallpaper-1920x1080-7772.pn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142875" y="304800"/>
            <a:ext cx="5143500" cy="609600"/>
          </a:xfrm>
          <a:prstGeom prst="rect">
            <a:avLst/>
          </a:prstGeom>
        </p:spPr>
        <p:txBody>
          <a:bodyPr vert="horz" lIns="38405" tIns="19202" rIns="38405" bIns="19202"/>
          <a:lstStyle>
            <a:lvl1pPr marL="133350" indent="0">
              <a:buNone/>
              <a:defRPr sz="320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Insert Title</a:t>
            </a:r>
          </a:p>
        </p:txBody>
      </p:sp>
      <p:pic>
        <p:nvPicPr>
          <p:cNvPr id="7" name="Picture 6" descr="ICANN_Logo_W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82923" y="6019800"/>
            <a:ext cx="832477" cy="645414"/>
          </a:xfrm>
          <a:prstGeom prst="rect">
            <a:avLst/>
          </a:prstGeom>
        </p:spPr>
      </p:pic>
      <p:sp>
        <p:nvSpPr>
          <p:cNvPr id="5" name="TextBox 4"/>
          <p:cNvSpPr txBox="1"/>
          <p:nvPr userDrawn="1"/>
        </p:nvSpPr>
        <p:spPr>
          <a:xfrm>
            <a:off x="564458" y="6324600"/>
            <a:ext cx="1303482" cy="346556"/>
          </a:xfrm>
          <a:prstGeom prst="rect">
            <a:avLst/>
          </a:prstGeom>
          <a:noFill/>
        </p:spPr>
        <p:txBody>
          <a:bodyPr wrap="none" lIns="38405" tIns="19202" rIns="38405" bIns="19202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Arial"/>
                <a:cs typeface="Arial"/>
              </a:rPr>
              <a:t>#ICANN50</a:t>
            </a:r>
          </a:p>
        </p:txBody>
      </p:sp>
    </p:spTree>
    <p:extLst>
      <p:ext uri="{BB962C8B-B14F-4D97-AF65-F5344CB8AC3E}">
        <p14:creationId xmlns:p14="http://schemas.microsoft.com/office/powerpoint/2010/main" val="1541131098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auto">
          <a:xfrm>
            <a:off x="0" y="3371292"/>
            <a:ext cx="9144000" cy="115416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 lIns="0" tIns="0" rIns="0" bIns="0" rtlCol="0" anchor="ctr">
            <a:spAutoFit/>
          </a:bodyPr>
          <a:lstStyle/>
          <a:p>
            <a:pPr algn="l">
              <a:lnSpc>
                <a:spcPct val="10000"/>
              </a:lnSpc>
            </a:pPr>
            <a:endParaRPr lang="en-US" sz="3000" dirty="0" smtClean="0">
              <a:solidFill>
                <a:srgbClr val="1A8AC7"/>
              </a:solidFill>
              <a:latin typeface="DINOT-Medium" charset="0"/>
              <a:ea typeface="ＭＳ Ｐゴシック" charset="0"/>
              <a:cs typeface="DINOT-Medium" charset="0"/>
              <a:sym typeface="DINOT-Medium" charset="0"/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142875" y="304800"/>
            <a:ext cx="5143500" cy="609600"/>
          </a:xfrm>
          <a:prstGeom prst="rect">
            <a:avLst/>
          </a:prstGeom>
        </p:spPr>
        <p:txBody>
          <a:bodyPr vert="horz" lIns="38405" tIns="19202" rIns="38405" bIns="19202"/>
          <a:lstStyle>
            <a:lvl1pPr marL="133350" indent="0">
              <a:buNone/>
              <a:defRPr sz="3200" baseline="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Insert Title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1"/>
          </p:nvPr>
        </p:nvSpPr>
        <p:spPr>
          <a:xfrm>
            <a:off x="742950" y="1371600"/>
            <a:ext cx="7686675" cy="4343400"/>
          </a:xfrm>
          <a:prstGeom prst="rect">
            <a:avLst/>
          </a:prstGeom>
        </p:spPr>
        <p:txBody>
          <a:bodyPr vert="horz" lIns="38405" tIns="19202" rIns="38405" bIns="19202"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pic>
        <p:nvPicPr>
          <p:cNvPr id="7" name="Picture 6" descr="ICANN_Logo_B_RGB.png"/>
          <p:cNvPicPr>
            <a:picLocks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82177" y="6019800"/>
            <a:ext cx="828247" cy="649224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564458" y="6324600"/>
            <a:ext cx="1303482" cy="346556"/>
          </a:xfrm>
          <a:prstGeom prst="rect">
            <a:avLst/>
          </a:prstGeom>
          <a:noFill/>
        </p:spPr>
        <p:txBody>
          <a:bodyPr wrap="none" lIns="38405" tIns="19202" rIns="38405" bIns="19202" rtlCol="0">
            <a:spAutoFit/>
          </a:bodyPr>
          <a:lstStyle/>
          <a:p>
            <a:r>
              <a:rPr lang="en-US" sz="2000" dirty="0" smtClean="0">
                <a:solidFill>
                  <a:srgbClr val="037BC0"/>
                </a:solidFill>
                <a:latin typeface="Arial"/>
                <a:cs typeface="Arial"/>
              </a:rPr>
              <a:t>#ICANN50</a:t>
            </a:r>
          </a:p>
        </p:txBody>
      </p:sp>
    </p:spTree>
    <p:extLst>
      <p:ext uri="{BB962C8B-B14F-4D97-AF65-F5344CB8AC3E}">
        <p14:creationId xmlns:p14="http://schemas.microsoft.com/office/powerpoint/2010/main" val="1023505213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s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6"/>
          <p:cNvSpPr/>
          <p:nvPr userDrawn="1"/>
        </p:nvSpPr>
        <p:spPr bwMode="auto">
          <a:xfrm>
            <a:off x="0" y="3371292"/>
            <a:ext cx="9144000" cy="115416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 lIns="0" tIns="0" rIns="0" bIns="0" rtlCol="0" anchor="ctr">
            <a:spAutoFit/>
          </a:bodyPr>
          <a:lstStyle/>
          <a:p>
            <a:pPr algn="l">
              <a:lnSpc>
                <a:spcPct val="10000"/>
              </a:lnSpc>
            </a:pPr>
            <a:endParaRPr lang="en-US" sz="3000" dirty="0" smtClean="0">
              <a:solidFill>
                <a:srgbClr val="1A8AC7"/>
              </a:solidFill>
              <a:latin typeface="DINOT-Medium" charset="0"/>
              <a:ea typeface="ＭＳ Ｐゴシック" charset="0"/>
              <a:cs typeface="DINOT-Medium" charset="0"/>
              <a:sym typeface="DINOT-Medium" charset="0"/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142875" y="304800"/>
            <a:ext cx="5143500" cy="609600"/>
          </a:xfrm>
          <a:prstGeom prst="rect">
            <a:avLst/>
          </a:prstGeom>
        </p:spPr>
        <p:txBody>
          <a:bodyPr vert="horz" lIns="38405" tIns="19202" rIns="38405" bIns="19202"/>
          <a:lstStyle>
            <a:lvl1pPr marL="133350" indent="0">
              <a:buNone/>
              <a:defRPr sz="3200" baseline="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Insert Title</a:t>
            </a:r>
          </a:p>
        </p:txBody>
      </p:sp>
      <p:sp>
        <p:nvSpPr>
          <p:cNvPr id="36" name="Rectangle 35"/>
          <p:cNvSpPr>
            <a:spLocks/>
          </p:cNvSpPr>
          <p:nvPr userDrawn="1"/>
        </p:nvSpPr>
        <p:spPr>
          <a:xfrm>
            <a:off x="-8467" y="1790700"/>
            <a:ext cx="1714500" cy="1828800"/>
          </a:xfrm>
          <a:prstGeom prst="rect">
            <a:avLst/>
          </a:prstGeom>
          <a:solidFill>
            <a:schemeClr val="tx2">
              <a:alpha val="7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8405" tIns="19202" rIns="38405" bIns="19202"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>
            <a:spLocks/>
          </p:cNvSpPr>
          <p:nvPr userDrawn="1"/>
        </p:nvSpPr>
        <p:spPr>
          <a:xfrm>
            <a:off x="-6350" y="3619500"/>
            <a:ext cx="1714500" cy="1828800"/>
          </a:xfrm>
          <a:prstGeom prst="rect">
            <a:avLst/>
          </a:prstGeom>
          <a:solidFill>
            <a:schemeClr val="tx2">
              <a:alpha val="3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8405" tIns="19202" rIns="38405" bIns="19202"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>
            <a:spLocks/>
          </p:cNvSpPr>
          <p:nvPr userDrawn="1"/>
        </p:nvSpPr>
        <p:spPr>
          <a:xfrm>
            <a:off x="7429500" y="1790700"/>
            <a:ext cx="1714500" cy="1828800"/>
          </a:xfrm>
          <a:prstGeom prst="rect">
            <a:avLst/>
          </a:prstGeom>
          <a:solidFill>
            <a:schemeClr val="tx2">
              <a:alpha val="3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8405" tIns="19202" rIns="38405" bIns="19202"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>
            <a:spLocks/>
          </p:cNvSpPr>
          <p:nvPr userDrawn="1"/>
        </p:nvSpPr>
        <p:spPr>
          <a:xfrm>
            <a:off x="7431617" y="3619500"/>
            <a:ext cx="1714500" cy="1828800"/>
          </a:xfrm>
          <a:prstGeom prst="rect">
            <a:avLst/>
          </a:prstGeom>
          <a:solidFill>
            <a:schemeClr val="tx2">
              <a:alpha val="7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8405" tIns="19202" rIns="38405" bIns="19202"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-2117" y="2324100"/>
            <a:ext cx="1659467" cy="685800"/>
          </a:xfrm>
          <a:prstGeom prst="rect">
            <a:avLst/>
          </a:prstGeom>
        </p:spPr>
        <p:txBody>
          <a:bodyPr vert="horz" lIns="38405" tIns="19202" rIns="38405" bIns="19202" anchor="ctr"/>
          <a:lstStyle>
            <a:lvl1pPr marL="133350" indent="0" algn="ctr">
              <a:buNone/>
              <a:defRPr sz="17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46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4191000"/>
            <a:ext cx="1657350" cy="685800"/>
          </a:xfrm>
          <a:prstGeom prst="rect">
            <a:avLst/>
          </a:prstGeom>
        </p:spPr>
        <p:txBody>
          <a:bodyPr vert="horz" lIns="38405" tIns="19202" rIns="38405" bIns="19202" anchor="ctr"/>
          <a:lstStyle>
            <a:lvl1pPr marL="133350" indent="0" algn="ctr">
              <a:buNone/>
              <a:defRPr sz="17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48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7455958" y="2400300"/>
            <a:ext cx="1688042" cy="685800"/>
          </a:xfrm>
          <a:prstGeom prst="rect">
            <a:avLst/>
          </a:prstGeom>
        </p:spPr>
        <p:txBody>
          <a:bodyPr vert="horz" lIns="38405" tIns="19202" rIns="38405" bIns="19202" anchor="ctr"/>
          <a:lstStyle>
            <a:lvl1pPr marL="133350" indent="0" algn="ctr">
              <a:buNone/>
              <a:defRPr sz="17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4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7455958" y="4191000"/>
            <a:ext cx="1688042" cy="685800"/>
          </a:xfrm>
          <a:prstGeom prst="rect">
            <a:avLst/>
          </a:prstGeom>
        </p:spPr>
        <p:txBody>
          <a:bodyPr vert="horz" lIns="38405" tIns="19202" rIns="38405" bIns="19202" anchor="ctr"/>
          <a:lstStyle>
            <a:lvl1pPr marL="133350" indent="0" algn="ctr">
              <a:buNone/>
              <a:defRPr sz="17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18" name="Rectangle 17"/>
          <p:cNvSpPr/>
          <p:nvPr userDrawn="1"/>
        </p:nvSpPr>
        <p:spPr>
          <a:xfrm>
            <a:off x="1677458" y="1790700"/>
            <a:ext cx="5772150" cy="36576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8405" tIns="19202" rIns="38405" bIns="19202" rtlCol="0" anchor="ctr"/>
          <a:lstStyle/>
          <a:p>
            <a:pPr algn="ctr"/>
            <a:endParaRPr lang="en-US"/>
          </a:p>
        </p:txBody>
      </p:sp>
      <p:sp>
        <p:nvSpPr>
          <p:cNvPr id="33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3400425" y="3162300"/>
            <a:ext cx="1885950" cy="685800"/>
          </a:xfrm>
          <a:prstGeom prst="rect">
            <a:avLst/>
          </a:prstGeom>
        </p:spPr>
        <p:txBody>
          <a:bodyPr vert="horz" lIns="38405" tIns="19202" rIns="38405" bIns="19202" anchor="ctr"/>
          <a:lstStyle>
            <a:lvl1pPr marL="133350" indent="0" algn="ctr">
              <a:buNone/>
              <a:defRPr sz="40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pic>
        <p:nvPicPr>
          <p:cNvPr id="16" name="Picture 15" descr="ICANN_Logo_B_RGB.png"/>
          <p:cNvPicPr>
            <a:picLocks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82177" y="6019800"/>
            <a:ext cx="828247" cy="649224"/>
          </a:xfrm>
          <a:prstGeom prst="rect">
            <a:avLst/>
          </a:prstGeom>
        </p:spPr>
      </p:pic>
      <p:sp>
        <p:nvSpPr>
          <p:cNvPr id="15" name="TextBox 14"/>
          <p:cNvSpPr txBox="1"/>
          <p:nvPr userDrawn="1"/>
        </p:nvSpPr>
        <p:spPr>
          <a:xfrm>
            <a:off x="457200" y="6324600"/>
            <a:ext cx="1303482" cy="346556"/>
          </a:xfrm>
          <a:prstGeom prst="rect">
            <a:avLst/>
          </a:prstGeom>
          <a:noFill/>
        </p:spPr>
        <p:txBody>
          <a:bodyPr wrap="none" lIns="38405" tIns="19202" rIns="38405" bIns="19202" rtlCol="0">
            <a:spAutoFit/>
          </a:bodyPr>
          <a:lstStyle/>
          <a:p>
            <a:r>
              <a:rPr lang="en-US" sz="2000" dirty="0" smtClean="0">
                <a:solidFill>
                  <a:srgbClr val="037BC0"/>
                </a:solidFill>
                <a:latin typeface="Arial"/>
                <a:cs typeface="Arial"/>
              </a:rPr>
              <a:t>#ICANN50</a:t>
            </a:r>
          </a:p>
        </p:txBody>
      </p:sp>
    </p:spTree>
    <p:extLst>
      <p:ext uri="{BB962C8B-B14F-4D97-AF65-F5344CB8AC3E}">
        <p14:creationId xmlns:p14="http://schemas.microsoft.com/office/powerpoint/2010/main" val="1219703744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5615104_m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23479" y="0"/>
            <a:ext cx="9507819" cy="7010400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0" y="152400"/>
            <a:ext cx="9144000" cy="1828800"/>
          </a:xfrm>
          <a:prstGeom prst="rect">
            <a:avLst/>
          </a:prstGeom>
          <a:solidFill>
            <a:schemeClr val="bg1">
              <a:alpha val="1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8405" tIns="19202" rIns="38405" bIns="19202" rtlCol="0" anchor="ctr"/>
          <a:lstStyle/>
          <a:p>
            <a:pPr algn="l"/>
            <a:r>
              <a:rPr lang="en-US" sz="6000" dirty="0" smtClean="0"/>
              <a:t>Presentation Title</a:t>
            </a:r>
            <a:endParaRPr lang="en-US" sz="6000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1815" y="5182766"/>
            <a:ext cx="4114800" cy="1675234"/>
          </a:xfrm>
          <a:prstGeom prst="rect">
            <a:avLst/>
          </a:prstGeom>
          <a:solidFill>
            <a:schemeClr val="tx1">
              <a:alpha val="2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8405" tIns="19202" rIns="38405" bIns="19202" rtlCol="0" anchor="ctr"/>
          <a:lstStyle/>
          <a:p>
            <a:pPr algn="l"/>
            <a:r>
              <a:rPr lang="en-US" dirty="0" smtClean="0"/>
              <a:t>Name, Title</a:t>
            </a:r>
          </a:p>
          <a:p>
            <a:pPr algn="l"/>
            <a:r>
              <a:rPr lang="en-US" dirty="0" smtClean="0"/>
              <a:t>Session</a:t>
            </a:r>
          </a:p>
          <a:p>
            <a:pPr algn="l"/>
            <a:r>
              <a:rPr lang="en-US" dirty="0" smtClean="0"/>
              <a:t>Date</a:t>
            </a:r>
            <a:r>
              <a:rPr lang="en-US" baseline="0" dirty="0" smtClean="0"/>
              <a:t> of Presentation</a:t>
            </a:r>
            <a:endParaRPr lang="en-US" dirty="0"/>
          </a:p>
        </p:txBody>
      </p:sp>
      <p:pic>
        <p:nvPicPr>
          <p:cNvPr id="8" name="Picture 7" descr="ICANN_Logo_W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4800" y="5867400"/>
            <a:ext cx="1085165" cy="841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317660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1589855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Picture 1" descr="ICANN_Logo_W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82923" y="6019800"/>
            <a:ext cx="832477" cy="645414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9891" y="2591384"/>
            <a:ext cx="9133129" cy="1675234"/>
          </a:xfrm>
          <a:prstGeom prst="rect">
            <a:avLst/>
          </a:prstGeom>
          <a:solidFill>
            <a:schemeClr val="tx1">
              <a:alpha val="2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8405" tIns="19202" rIns="38405" bIns="19202" rtlCol="0" anchor="ctr"/>
          <a:lstStyle/>
          <a:p>
            <a:pPr algn="ctr"/>
            <a:endParaRPr lang="en-US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0" y="2628900"/>
            <a:ext cx="9144000" cy="1638300"/>
          </a:xfrm>
          <a:prstGeom prst="rect">
            <a:avLst/>
          </a:prstGeom>
        </p:spPr>
        <p:txBody>
          <a:bodyPr vert="horz" lIns="38405" tIns="19202" rIns="38405" bIns="19202" anchor="ctr"/>
          <a:lstStyle>
            <a:lvl1pPr marL="133350" indent="0" algn="ctr">
              <a:buNone/>
              <a:defRPr sz="3700" b="1" i="0">
                <a:solidFill>
                  <a:schemeClr val="bg1"/>
                </a:solidFill>
                <a:latin typeface="Arial"/>
                <a:cs typeface="Arial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564458" y="6324600"/>
            <a:ext cx="1303482" cy="346556"/>
          </a:xfrm>
          <a:prstGeom prst="rect">
            <a:avLst/>
          </a:prstGeom>
          <a:noFill/>
        </p:spPr>
        <p:txBody>
          <a:bodyPr wrap="none" lIns="38405" tIns="19202" rIns="38405" bIns="19202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Arial"/>
                <a:cs typeface="Arial"/>
              </a:rPr>
              <a:t>#ICANN50</a:t>
            </a:r>
          </a:p>
        </p:txBody>
      </p:sp>
    </p:spTree>
    <p:extLst>
      <p:ext uri="{BB962C8B-B14F-4D97-AF65-F5344CB8AC3E}">
        <p14:creationId xmlns:p14="http://schemas.microsoft.com/office/powerpoint/2010/main" val="3889432783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blue-gradient-abstract-hd-wallpaper-1920x1080-7772.pn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3" name="Oval 2"/>
          <p:cNvSpPr/>
          <p:nvPr userDrawn="1"/>
        </p:nvSpPr>
        <p:spPr>
          <a:xfrm>
            <a:off x="8486775" y="3173949"/>
            <a:ext cx="784725" cy="779312"/>
          </a:xfrm>
          <a:prstGeom prst="ellipse">
            <a:avLst/>
          </a:prstGeom>
          <a:solidFill>
            <a:schemeClr val="bg2">
              <a:alpha val="33000"/>
            </a:schemeClr>
          </a:solidFill>
          <a:ln w="12382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8405" tIns="19202" rIns="38405" bIns="19202" rtlCol="0" anchor="ctr"/>
          <a:lstStyle/>
          <a:p>
            <a:pPr algn="ctr"/>
            <a:endParaRPr lang="en-US" dirty="0"/>
          </a:p>
        </p:txBody>
      </p:sp>
      <p:sp>
        <p:nvSpPr>
          <p:cNvPr id="4" name="Oval 3"/>
          <p:cNvSpPr/>
          <p:nvPr userDrawn="1"/>
        </p:nvSpPr>
        <p:spPr>
          <a:xfrm>
            <a:off x="8662074" y="3812299"/>
            <a:ext cx="963853" cy="934742"/>
          </a:xfrm>
          <a:prstGeom prst="ellipse">
            <a:avLst/>
          </a:prstGeom>
          <a:solidFill>
            <a:schemeClr val="accent2">
              <a:alpha val="63000"/>
            </a:schemeClr>
          </a:solidFill>
          <a:ln w="12382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8405" tIns="19202" rIns="38405" bIns="19202"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 userDrawn="1"/>
        </p:nvSpPr>
        <p:spPr>
          <a:xfrm>
            <a:off x="8429625" y="2181991"/>
            <a:ext cx="1251029" cy="1249820"/>
          </a:xfrm>
          <a:prstGeom prst="ellipse">
            <a:avLst/>
          </a:prstGeom>
          <a:solidFill>
            <a:schemeClr val="accent3">
              <a:alpha val="26000"/>
            </a:schemeClr>
          </a:solidFill>
          <a:ln w="12382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8405" tIns="19202" rIns="38405" bIns="19202"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 userDrawn="1"/>
        </p:nvSpPr>
        <p:spPr>
          <a:xfrm>
            <a:off x="7893516" y="1572391"/>
            <a:ext cx="1251029" cy="1249820"/>
          </a:xfrm>
          <a:prstGeom prst="ellipse">
            <a:avLst/>
          </a:prstGeom>
          <a:solidFill>
            <a:srgbClr val="93DAFF">
              <a:alpha val="18000"/>
            </a:srgbClr>
          </a:solidFill>
          <a:ln w="12382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8405" tIns="19202" rIns="38405" bIns="19202" rtlCol="0" anchor="ctr"/>
          <a:lstStyle/>
          <a:p>
            <a:pPr algn="ctr"/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371475" y="2457450"/>
            <a:ext cx="7143750" cy="1943100"/>
          </a:xfrm>
          <a:prstGeom prst="rect">
            <a:avLst/>
          </a:prstGeom>
        </p:spPr>
        <p:txBody>
          <a:bodyPr vert="horz" lIns="38405" tIns="19202" rIns="38405" bIns="19202" anchor="ctr"/>
          <a:lstStyle>
            <a:lvl1pPr marL="133350" indent="0" algn="l">
              <a:buNone/>
              <a:defRPr sz="4800">
                <a:ln>
                  <a:noFill/>
                </a:ln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edit</a:t>
            </a:r>
            <a:endParaRPr lang="en-US" dirty="0"/>
          </a:p>
        </p:txBody>
      </p:sp>
      <p:pic>
        <p:nvPicPr>
          <p:cNvPr id="10" name="Picture 9" descr="ICANN_Logo_W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82923" y="6019800"/>
            <a:ext cx="832477" cy="645414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564458" y="6324600"/>
            <a:ext cx="1303482" cy="346556"/>
          </a:xfrm>
          <a:prstGeom prst="rect">
            <a:avLst/>
          </a:prstGeom>
          <a:noFill/>
        </p:spPr>
        <p:txBody>
          <a:bodyPr wrap="none" lIns="38405" tIns="19202" rIns="38405" bIns="19202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Arial"/>
                <a:cs typeface="Arial"/>
              </a:rPr>
              <a:t>#ICANN50</a:t>
            </a:r>
          </a:p>
        </p:txBody>
      </p:sp>
    </p:spTree>
    <p:extLst>
      <p:ext uri="{BB962C8B-B14F-4D97-AF65-F5344CB8AC3E}">
        <p14:creationId xmlns:p14="http://schemas.microsoft.com/office/powerpoint/2010/main" val="3151367137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Text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blue-gradient-abstract-hd-wallpaper-1920x1080-7772.pn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23" name="Rectangle 22"/>
          <p:cNvSpPr/>
          <p:nvPr userDrawn="1"/>
        </p:nvSpPr>
        <p:spPr bwMode="auto">
          <a:xfrm>
            <a:off x="-308" y="-5822"/>
            <a:ext cx="6934508" cy="6863822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 lIns="0" tIns="0" rIns="0" bIns="0" rtlCol="0" anchor="ctr">
            <a:spAutoFit/>
          </a:bodyPr>
          <a:lstStyle/>
          <a:p>
            <a:pPr algn="l">
              <a:lnSpc>
                <a:spcPct val="10000"/>
              </a:lnSpc>
            </a:pPr>
            <a:endParaRPr lang="en-US" sz="7200" dirty="0" smtClean="0">
              <a:solidFill>
                <a:srgbClr val="1A8AC7"/>
              </a:solidFill>
              <a:latin typeface="DINOT-Medium" charset="0"/>
              <a:ea typeface="ＭＳ Ｐゴシック" charset="0"/>
              <a:cs typeface="DINOT-Medium" charset="0"/>
              <a:sym typeface="DINOT-Medium" charset="0"/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142875" y="304800"/>
            <a:ext cx="5143500" cy="609600"/>
          </a:xfrm>
          <a:prstGeom prst="rect">
            <a:avLst/>
          </a:prstGeom>
        </p:spPr>
        <p:txBody>
          <a:bodyPr vert="horz" lIns="38405" tIns="19202" rIns="38405" bIns="19202"/>
          <a:lstStyle>
            <a:lvl1pPr marL="133350" indent="0">
              <a:buNone/>
              <a:defRPr sz="3200" baseline="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Insert Title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542925" y="1143000"/>
            <a:ext cx="2114550" cy="0"/>
          </a:xfrm>
          <a:prstGeom prst="line">
            <a:avLst/>
          </a:prstGeom>
          <a:ln>
            <a:solidFill>
              <a:schemeClr val="accent1">
                <a:alpha val="6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18"/>
          <p:cNvSpPr>
            <a:spLocks noGrp="1"/>
          </p:cNvSpPr>
          <p:nvPr>
            <p:ph type="body" sz="quarter" idx="11"/>
          </p:nvPr>
        </p:nvSpPr>
        <p:spPr>
          <a:xfrm>
            <a:off x="571500" y="1409700"/>
            <a:ext cx="6362700" cy="4381500"/>
          </a:xfrm>
          <a:prstGeom prst="rect">
            <a:avLst/>
          </a:prstGeom>
        </p:spPr>
        <p:txBody>
          <a:bodyPr vert="horz" lIns="38405" tIns="19202" rIns="38405" bIns="19202">
            <a:normAutofit/>
          </a:bodyPr>
          <a:lstStyle>
            <a:lvl1pPr>
              <a:buSzPct val="120000"/>
              <a:defRPr sz="2800">
                <a:solidFill>
                  <a:schemeClr val="tx2"/>
                </a:solidFill>
                <a:latin typeface="Arial"/>
                <a:cs typeface="Arial"/>
              </a:defRPr>
            </a:lvl1pPr>
            <a:lvl2pPr marL="560070" indent="-240030">
              <a:buSzPct val="66000"/>
              <a:buFont typeface="Courier New"/>
              <a:buChar char="o"/>
              <a:defRPr sz="2400">
                <a:solidFill>
                  <a:schemeClr val="tx2"/>
                </a:solidFill>
                <a:latin typeface="Arial"/>
                <a:cs typeface="Arial"/>
              </a:defRPr>
            </a:lvl2pPr>
            <a:lvl3pPr marL="746760" indent="-240030">
              <a:buSzPct val="100000"/>
              <a:buFont typeface="Wingdings" charset="2"/>
              <a:buChar char="§"/>
              <a:defRPr sz="2000">
                <a:solidFill>
                  <a:schemeClr val="tx2"/>
                </a:solidFill>
                <a:latin typeface="Arial"/>
                <a:cs typeface="Arial"/>
              </a:defRPr>
            </a:lvl3pPr>
            <a:lvl4pPr marL="933450" indent="-240030">
              <a:buSzPct val="55000"/>
              <a:buFont typeface="Wingdings" charset="2"/>
              <a:buChar char="§"/>
              <a:defRPr sz="1800">
                <a:solidFill>
                  <a:schemeClr val="tx2"/>
                </a:solidFill>
                <a:latin typeface="Arial"/>
                <a:cs typeface="Arial"/>
              </a:defRPr>
            </a:lvl4pPr>
            <a:lvl5pPr>
              <a:defRPr>
                <a:solidFill>
                  <a:schemeClr val="tx2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3" name="Oval 12"/>
          <p:cNvSpPr/>
          <p:nvPr userDrawn="1"/>
        </p:nvSpPr>
        <p:spPr>
          <a:xfrm>
            <a:off x="8486775" y="3173949"/>
            <a:ext cx="784725" cy="779312"/>
          </a:xfrm>
          <a:prstGeom prst="ellipse">
            <a:avLst/>
          </a:prstGeom>
          <a:solidFill>
            <a:schemeClr val="bg2">
              <a:alpha val="33000"/>
            </a:schemeClr>
          </a:solidFill>
          <a:ln w="12382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8405" tIns="19202" rIns="38405" bIns="19202" rtlCol="0" anchor="ctr"/>
          <a:lstStyle/>
          <a:p>
            <a:pPr algn="ctr"/>
            <a:endParaRPr lang="en-US" dirty="0"/>
          </a:p>
        </p:txBody>
      </p:sp>
      <p:sp>
        <p:nvSpPr>
          <p:cNvPr id="18" name="Oval 17"/>
          <p:cNvSpPr/>
          <p:nvPr userDrawn="1"/>
        </p:nvSpPr>
        <p:spPr>
          <a:xfrm>
            <a:off x="8662074" y="3812299"/>
            <a:ext cx="963853" cy="934742"/>
          </a:xfrm>
          <a:prstGeom prst="ellipse">
            <a:avLst/>
          </a:prstGeom>
          <a:solidFill>
            <a:schemeClr val="accent2">
              <a:alpha val="63000"/>
            </a:schemeClr>
          </a:solidFill>
          <a:ln w="12382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8405" tIns="19202" rIns="38405" bIns="19202"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 userDrawn="1"/>
        </p:nvSpPr>
        <p:spPr>
          <a:xfrm>
            <a:off x="8429625" y="2181991"/>
            <a:ext cx="1251029" cy="1249820"/>
          </a:xfrm>
          <a:prstGeom prst="ellipse">
            <a:avLst/>
          </a:prstGeom>
          <a:solidFill>
            <a:schemeClr val="accent3">
              <a:alpha val="26000"/>
            </a:schemeClr>
          </a:solidFill>
          <a:ln w="12382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8405" tIns="19202" rIns="38405" bIns="19202"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 userDrawn="1"/>
        </p:nvSpPr>
        <p:spPr>
          <a:xfrm>
            <a:off x="7893516" y="1572391"/>
            <a:ext cx="1251029" cy="1249820"/>
          </a:xfrm>
          <a:prstGeom prst="ellipse">
            <a:avLst/>
          </a:prstGeom>
          <a:solidFill>
            <a:srgbClr val="93DAFF">
              <a:alpha val="18000"/>
            </a:srgbClr>
          </a:solidFill>
          <a:ln w="12382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8405" tIns="19202" rIns="38405" bIns="19202" rtlCol="0" anchor="ctr"/>
          <a:lstStyle/>
          <a:p>
            <a:pPr algn="ctr"/>
            <a:endParaRPr lang="en-US"/>
          </a:p>
        </p:txBody>
      </p:sp>
      <p:pic>
        <p:nvPicPr>
          <p:cNvPr id="22" name="Picture 21" descr="ICANN_Logo_W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82923" y="6019800"/>
            <a:ext cx="832477" cy="645414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564458" y="6324600"/>
            <a:ext cx="1303482" cy="346556"/>
          </a:xfrm>
          <a:prstGeom prst="rect">
            <a:avLst/>
          </a:prstGeom>
          <a:noFill/>
        </p:spPr>
        <p:txBody>
          <a:bodyPr wrap="none" lIns="38405" tIns="19202" rIns="38405" bIns="19202" rtlCol="0">
            <a:spAutoFit/>
          </a:bodyPr>
          <a:lstStyle/>
          <a:p>
            <a:r>
              <a:rPr lang="en-US" sz="2000" dirty="0" smtClean="0">
                <a:solidFill>
                  <a:schemeClr val="bg2"/>
                </a:solidFill>
                <a:latin typeface="Arial"/>
                <a:cs typeface="Arial"/>
              </a:rPr>
              <a:t>#ICANN50</a:t>
            </a:r>
          </a:p>
        </p:txBody>
      </p:sp>
    </p:spTree>
    <p:extLst>
      <p:ext uri="{BB962C8B-B14F-4D97-AF65-F5344CB8AC3E}">
        <p14:creationId xmlns:p14="http://schemas.microsoft.com/office/powerpoint/2010/main" val="2597385605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605022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9891" y="2591384"/>
            <a:ext cx="9133129" cy="1675234"/>
          </a:xfrm>
          <a:prstGeom prst="rect">
            <a:avLst/>
          </a:prstGeom>
          <a:solidFill>
            <a:schemeClr val="tx1">
              <a:alpha val="2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8405" tIns="19202" rIns="38405" bIns="19202" rtlCol="0" anchor="ctr"/>
          <a:lstStyle/>
          <a:p>
            <a:pPr algn="ctr"/>
            <a:endParaRPr lang="en-US"/>
          </a:p>
        </p:txBody>
      </p:sp>
      <p:sp>
        <p:nvSpPr>
          <p:cNvPr id="5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0" y="2628900"/>
            <a:ext cx="9144000" cy="1638300"/>
          </a:xfrm>
          <a:prstGeom prst="rect">
            <a:avLst/>
          </a:prstGeom>
        </p:spPr>
        <p:txBody>
          <a:bodyPr vert="horz" lIns="38405" tIns="19202" rIns="38405" bIns="19202" anchor="ctr"/>
          <a:lstStyle>
            <a:lvl1pPr marL="133350" indent="0" algn="ctr">
              <a:buNone/>
              <a:defRPr sz="3700">
                <a:solidFill>
                  <a:schemeClr val="bg1"/>
                </a:solidFill>
                <a:latin typeface="Arial"/>
                <a:cs typeface="Arial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</a:t>
            </a:r>
          </a:p>
        </p:txBody>
      </p:sp>
      <p:pic>
        <p:nvPicPr>
          <p:cNvPr id="12" name="Picture 11" descr="ICANN_Logo_W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82923" y="6019800"/>
            <a:ext cx="832477" cy="645414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564458" y="6324600"/>
            <a:ext cx="1303482" cy="346556"/>
          </a:xfrm>
          <a:prstGeom prst="rect">
            <a:avLst/>
          </a:prstGeom>
          <a:noFill/>
        </p:spPr>
        <p:txBody>
          <a:bodyPr wrap="none" lIns="38405" tIns="19202" rIns="38405" bIns="19202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Arial"/>
                <a:cs typeface="Arial"/>
              </a:rPr>
              <a:t>#ICANN50</a:t>
            </a:r>
          </a:p>
        </p:txBody>
      </p:sp>
    </p:spTree>
    <p:extLst>
      <p:ext uri="{BB962C8B-B14F-4D97-AF65-F5344CB8AC3E}">
        <p14:creationId xmlns:p14="http://schemas.microsoft.com/office/powerpoint/2010/main" val="2698045599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der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ICANN_Watermark_G_CMYK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76400" y="1219200"/>
            <a:ext cx="5671095" cy="4382209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 bwMode="auto">
          <a:xfrm>
            <a:off x="457200" y="838200"/>
            <a:ext cx="7924800" cy="5105400"/>
          </a:xfrm>
          <a:prstGeom prst="rect">
            <a:avLst/>
          </a:prstGeom>
          <a:solidFill>
            <a:schemeClr val="bg1">
              <a:alpha val="87000"/>
            </a:schemeClr>
          </a:solidFill>
          <a:ln>
            <a:noFill/>
          </a:ln>
          <a:extLst/>
        </p:spPr>
        <p:txBody>
          <a:bodyPr wrap="square" lIns="0" tIns="0" rIns="0" bIns="0" rtlCol="0" anchor="ctr">
            <a:spAutoFit/>
          </a:bodyPr>
          <a:lstStyle/>
          <a:p>
            <a:pPr algn="l">
              <a:lnSpc>
                <a:spcPct val="10000"/>
              </a:lnSpc>
            </a:pPr>
            <a:endParaRPr lang="en-US" sz="7200" dirty="0" smtClean="0">
              <a:solidFill>
                <a:srgbClr val="1A8AC7"/>
              </a:solidFill>
              <a:latin typeface="DINOT-Medium" charset="0"/>
              <a:ea typeface="ＭＳ Ｐゴシック" charset="0"/>
              <a:cs typeface="DINOT-Medium" charset="0"/>
              <a:sym typeface="DINOT-Medium" charset="0"/>
            </a:endParaRP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371474" y="2476500"/>
            <a:ext cx="8086725" cy="1943100"/>
          </a:xfrm>
          <a:prstGeom prst="rect">
            <a:avLst/>
          </a:prstGeom>
        </p:spPr>
        <p:txBody>
          <a:bodyPr vert="horz" lIns="38405" tIns="19202" rIns="38405" bIns="19202" anchor="ctr"/>
          <a:lstStyle>
            <a:lvl1pPr marL="133350" indent="0" algn="l">
              <a:buNone/>
              <a:defRPr sz="4800">
                <a:ln>
                  <a:noFill/>
                </a:ln>
                <a:solidFill>
                  <a:srgbClr val="00334D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edit</a:t>
            </a:r>
            <a:endParaRPr lang="en-US" dirty="0"/>
          </a:p>
        </p:txBody>
      </p:sp>
      <p:pic>
        <p:nvPicPr>
          <p:cNvPr id="2" name="Picture 1" descr="ICANN_Logo_B_RGB.png"/>
          <p:cNvPicPr>
            <a:picLocks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82177" y="6019800"/>
            <a:ext cx="828247" cy="649224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564458" y="6324600"/>
            <a:ext cx="1303482" cy="346556"/>
          </a:xfrm>
          <a:prstGeom prst="rect">
            <a:avLst/>
          </a:prstGeom>
          <a:noFill/>
        </p:spPr>
        <p:txBody>
          <a:bodyPr wrap="none" lIns="38405" tIns="19202" rIns="38405" bIns="19202" rtlCol="0">
            <a:spAutoFit/>
          </a:bodyPr>
          <a:lstStyle/>
          <a:p>
            <a:r>
              <a:rPr lang="en-US" sz="2000" dirty="0" smtClean="0">
                <a:solidFill>
                  <a:srgbClr val="037BC0"/>
                </a:solidFill>
                <a:latin typeface="Arial"/>
                <a:cs typeface="Arial"/>
              </a:rPr>
              <a:t>#ICANN50</a:t>
            </a:r>
          </a:p>
        </p:txBody>
      </p:sp>
      <p:pic>
        <p:nvPicPr>
          <p:cNvPr id="8" name="Picture 7" descr="50_London_MtgLogo_Apr2014_tsk-FS2-01.pn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0800" y="5765145"/>
            <a:ext cx="1511991" cy="1080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784379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Text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ICANN_Watermark_G_CMYK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76400" y="1219200"/>
            <a:ext cx="5671095" cy="4382209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 bwMode="auto">
          <a:xfrm>
            <a:off x="457200" y="1066800"/>
            <a:ext cx="7924800" cy="5105400"/>
          </a:xfrm>
          <a:prstGeom prst="rect">
            <a:avLst/>
          </a:prstGeom>
          <a:solidFill>
            <a:schemeClr val="bg1">
              <a:alpha val="87000"/>
            </a:schemeClr>
          </a:solidFill>
          <a:ln>
            <a:noFill/>
          </a:ln>
          <a:extLst/>
        </p:spPr>
        <p:txBody>
          <a:bodyPr wrap="square" lIns="0" tIns="0" rIns="0" bIns="0" rtlCol="0" anchor="ctr">
            <a:spAutoFit/>
          </a:bodyPr>
          <a:lstStyle/>
          <a:p>
            <a:pPr algn="l">
              <a:lnSpc>
                <a:spcPct val="10000"/>
              </a:lnSpc>
            </a:pPr>
            <a:endParaRPr lang="en-US" sz="7200" dirty="0" smtClean="0">
              <a:solidFill>
                <a:srgbClr val="1A8AC7"/>
              </a:solidFill>
              <a:latin typeface="DINOT-Medium" charset="0"/>
              <a:ea typeface="ＭＳ Ｐゴシック" charset="0"/>
              <a:cs typeface="DINOT-Medium" charset="0"/>
              <a:sym typeface="DINOT-Medium" charset="0"/>
            </a:endParaRPr>
          </a:p>
        </p:txBody>
      </p:sp>
      <p:pic>
        <p:nvPicPr>
          <p:cNvPr id="18" name="Picture 17" descr="ICANN_Logo_B_RGB.png"/>
          <p:cNvPicPr>
            <a:picLocks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82177" y="6019800"/>
            <a:ext cx="828247" cy="649224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142875" y="304800"/>
            <a:ext cx="5143500" cy="609600"/>
          </a:xfrm>
          <a:prstGeom prst="rect">
            <a:avLst/>
          </a:prstGeom>
        </p:spPr>
        <p:txBody>
          <a:bodyPr vert="horz" lIns="38405" tIns="19202" rIns="38405" bIns="19202"/>
          <a:lstStyle>
            <a:lvl1pPr marL="133350" indent="0">
              <a:buNone/>
              <a:defRPr sz="3200" baseline="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Insert Title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542925" y="1143000"/>
            <a:ext cx="2114550" cy="0"/>
          </a:xfrm>
          <a:prstGeom prst="line">
            <a:avLst/>
          </a:prstGeom>
          <a:ln>
            <a:solidFill>
              <a:schemeClr val="accent1">
                <a:alpha val="6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 userDrawn="1"/>
        </p:nvSpPr>
        <p:spPr>
          <a:xfrm>
            <a:off x="564458" y="6324600"/>
            <a:ext cx="1303482" cy="346556"/>
          </a:xfrm>
          <a:prstGeom prst="rect">
            <a:avLst/>
          </a:prstGeom>
          <a:noFill/>
        </p:spPr>
        <p:txBody>
          <a:bodyPr wrap="none" lIns="38405" tIns="19202" rIns="38405" bIns="19202" rtlCol="0">
            <a:spAutoFit/>
          </a:bodyPr>
          <a:lstStyle/>
          <a:p>
            <a:r>
              <a:rPr lang="en-US" sz="2000" dirty="0" smtClean="0">
                <a:solidFill>
                  <a:srgbClr val="037BC0"/>
                </a:solidFill>
                <a:latin typeface="Arial"/>
                <a:cs typeface="Arial"/>
              </a:rPr>
              <a:t>#ICANN50</a:t>
            </a:r>
          </a:p>
        </p:txBody>
      </p:sp>
      <p:sp>
        <p:nvSpPr>
          <p:cNvPr id="9" name="Rectangle 8"/>
          <p:cNvSpPr/>
          <p:nvPr userDrawn="1"/>
        </p:nvSpPr>
        <p:spPr bwMode="auto">
          <a:xfrm>
            <a:off x="304800" y="1066800"/>
            <a:ext cx="7924800" cy="5105400"/>
          </a:xfrm>
          <a:prstGeom prst="rect">
            <a:avLst/>
          </a:prstGeom>
          <a:solidFill>
            <a:schemeClr val="bg1">
              <a:alpha val="87000"/>
            </a:schemeClr>
          </a:solidFill>
          <a:ln>
            <a:noFill/>
          </a:ln>
          <a:extLst/>
        </p:spPr>
        <p:txBody>
          <a:bodyPr wrap="square" lIns="0" tIns="0" rIns="0" bIns="0" rtlCol="0" anchor="ctr">
            <a:spAutoFit/>
          </a:bodyPr>
          <a:lstStyle/>
          <a:p>
            <a:pPr algn="l">
              <a:lnSpc>
                <a:spcPct val="10000"/>
              </a:lnSpc>
            </a:pPr>
            <a:endParaRPr lang="en-US" sz="7200" dirty="0" smtClean="0">
              <a:solidFill>
                <a:srgbClr val="1A8AC7"/>
              </a:solidFill>
              <a:latin typeface="DINOT-Medium" charset="0"/>
              <a:ea typeface="ＭＳ Ｐゴシック" charset="0"/>
              <a:cs typeface="DINOT-Medium" charset="0"/>
              <a:sym typeface="DINOT-Medium" charset="0"/>
            </a:endParaRPr>
          </a:p>
        </p:txBody>
      </p:sp>
      <p:sp>
        <p:nvSpPr>
          <p:cNvPr id="12" name="Text Placeholder 18"/>
          <p:cNvSpPr>
            <a:spLocks noGrp="1"/>
          </p:cNvSpPr>
          <p:nvPr>
            <p:ph type="body" sz="quarter" idx="11"/>
          </p:nvPr>
        </p:nvSpPr>
        <p:spPr>
          <a:xfrm>
            <a:off x="304800" y="1524000"/>
            <a:ext cx="7810500" cy="4381500"/>
          </a:xfrm>
          <a:prstGeom prst="rect">
            <a:avLst/>
          </a:prstGeom>
        </p:spPr>
        <p:txBody>
          <a:bodyPr vert="horz" lIns="38405" tIns="19202" rIns="38405" bIns="19202">
            <a:normAutofit/>
          </a:bodyPr>
          <a:lstStyle>
            <a:lvl1pPr>
              <a:buSzPct val="120000"/>
              <a:defRPr sz="2800">
                <a:solidFill>
                  <a:schemeClr val="tx2"/>
                </a:solidFill>
                <a:latin typeface="Arial"/>
                <a:cs typeface="Arial"/>
              </a:defRPr>
            </a:lvl1pPr>
            <a:lvl2pPr marL="560070" indent="-240030">
              <a:buSzPct val="66000"/>
              <a:buFont typeface="Courier New"/>
              <a:buChar char="o"/>
              <a:defRPr sz="2400">
                <a:solidFill>
                  <a:schemeClr val="tx2"/>
                </a:solidFill>
                <a:latin typeface="Arial"/>
                <a:cs typeface="Arial"/>
              </a:defRPr>
            </a:lvl2pPr>
            <a:lvl3pPr marL="746760" indent="-240030">
              <a:buSzPct val="100000"/>
              <a:buFont typeface="Wingdings" charset="2"/>
              <a:buChar char="§"/>
              <a:defRPr sz="2000">
                <a:solidFill>
                  <a:schemeClr val="tx2"/>
                </a:solidFill>
                <a:latin typeface="Arial"/>
                <a:cs typeface="Arial"/>
              </a:defRPr>
            </a:lvl3pPr>
            <a:lvl4pPr marL="933450" indent="-240030">
              <a:buSzPct val="55000"/>
              <a:buFont typeface="Wingdings" charset="2"/>
              <a:buChar char="§"/>
              <a:defRPr sz="1600">
                <a:solidFill>
                  <a:schemeClr val="tx2"/>
                </a:solidFill>
                <a:latin typeface="Arial"/>
                <a:cs typeface="Arial"/>
              </a:defRPr>
            </a:lvl4pPr>
            <a:lvl5pPr>
              <a:defRPr>
                <a:solidFill>
                  <a:schemeClr val="tx2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4231866502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6"/>
          <p:cNvSpPr/>
          <p:nvPr userDrawn="1"/>
        </p:nvSpPr>
        <p:spPr bwMode="auto">
          <a:xfrm>
            <a:off x="0" y="3371292"/>
            <a:ext cx="9144000" cy="115416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 lIns="0" tIns="0" rIns="0" bIns="0" rtlCol="0" anchor="ctr">
            <a:spAutoFit/>
          </a:bodyPr>
          <a:lstStyle/>
          <a:p>
            <a:pPr algn="l">
              <a:lnSpc>
                <a:spcPct val="10000"/>
              </a:lnSpc>
            </a:pPr>
            <a:endParaRPr lang="en-US" sz="3000" dirty="0" smtClean="0">
              <a:solidFill>
                <a:srgbClr val="1A8AC7"/>
              </a:solidFill>
              <a:latin typeface="DINOT-Medium" charset="0"/>
              <a:ea typeface="ＭＳ Ｐゴシック" charset="0"/>
              <a:cs typeface="DINOT-Medium" charset="0"/>
              <a:sym typeface="DINOT-Medium" charset="0"/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142875" y="304800"/>
            <a:ext cx="5143500" cy="609600"/>
          </a:xfrm>
          <a:prstGeom prst="rect">
            <a:avLst/>
          </a:prstGeom>
        </p:spPr>
        <p:txBody>
          <a:bodyPr vert="horz" lIns="38405" tIns="19202" rIns="38405" bIns="19202"/>
          <a:lstStyle>
            <a:lvl1pPr marL="133350" indent="0">
              <a:buNone/>
              <a:defRPr sz="3200" baseline="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Insert Title</a:t>
            </a:r>
          </a:p>
        </p:txBody>
      </p:sp>
      <p:sp>
        <p:nvSpPr>
          <p:cNvPr id="18" name="Rectangle 17"/>
          <p:cNvSpPr/>
          <p:nvPr userDrawn="1"/>
        </p:nvSpPr>
        <p:spPr>
          <a:xfrm>
            <a:off x="600075" y="1767840"/>
            <a:ext cx="1875073" cy="67056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8405" tIns="19202" rIns="38405" bIns="19202"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 userDrawn="1"/>
        </p:nvSpPr>
        <p:spPr>
          <a:xfrm>
            <a:off x="2628900" y="1767840"/>
            <a:ext cx="4629150" cy="670560"/>
          </a:xfrm>
          <a:prstGeom prst="rect">
            <a:avLst/>
          </a:prstGeom>
          <a:solidFill>
            <a:schemeClr val="bg1">
              <a:alpha val="6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8405" tIns="19202" rIns="38405" bIns="19202" rtlCol="0" anchor="ctr"/>
          <a:lstStyle/>
          <a:p>
            <a:endParaRPr lang="en-US" dirty="0">
              <a:solidFill>
                <a:srgbClr val="00334D"/>
              </a:solidFill>
            </a:endParaRPr>
          </a:p>
        </p:txBody>
      </p:sp>
      <p:sp>
        <p:nvSpPr>
          <p:cNvPr id="25" name="Rectangle 24"/>
          <p:cNvSpPr/>
          <p:nvPr userDrawn="1"/>
        </p:nvSpPr>
        <p:spPr>
          <a:xfrm>
            <a:off x="600075" y="2668905"/>
            <a:ext cx="1875073" cy="670560"/>
          </a:xfrm>
          <a:prstGeom prst="rect">
            <a:avLst/>
          </a:prstGeom>
          <a:solidFill>
            <a:srgbClr val="00334D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8405" tIns="19202" rIns="38405" bIns="19202"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6" name="Rectangle 25"/>
          <p:cNvSpPr/>
          <p:nvPr userDrawn="1"/>
        </p:nvSpPr>
        <p:spPr>
          <a:xfrm>
            <a:off x="2628900" y="2668905"/>
            <a:ext cx="4629150" cy="670560"/>
          </a:xfrm>
          <a:prstGeom prst="rect">
            <a:avLst/>
          </a:prstGeom>
          <a:solidFill>
            <a:schemeClr val="bg1">
              <a:alpha val="6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8405" tIns="19202" rIns="38405" bIns="19202" rtlCol="0" anchor="ctr"/>
          <a:lstStyle/>
          <a:p>
            <a:endParaRPr lang="en-US" dirty="0">
              <a:solidFill>
                <a:srgbClr val="00334D"/>
              </a:solidFill>
            </a:endParaRPr>
          </a:p>
        </p:txBody>
      </p:sp>
      <p:sp>
        <p:nvSpPr>
          <p:cNvPr id="27" name="Rectangle 26"/>
          <p:cNvSpPr/>
          <p:nvPr userDrawn="1"/>
        </p:nvSpPr>
        <p:spPr>
          <a:xfrm>
            <a:off x="600075" y="3569970"/>
            <a:ext cx="1875073" cy="670560"/>
          </a:xfrm>
          <a:prstGeom prst="rect">
            <a:avLst/>
          </a:prstGeom>
          <a:solidFill>
            <a:srgbClr val="00334D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8405" tIns="19202" rIns="38405" bIns="19202"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 userDrawn="1"/>
        </p:nvSpPr>
        <p:spPr>
          <a:xfrm>
            <a:off x="2628900" y="3569970"/>
            <a:ext cx="4629150" cy="670560"/>
          </a:xfrm>
          <a:prstGeom prst="rect">
            <a:avLst/>
          </a:prstGeom>
          <a:solidFill>
            <a:schemeClr val="bg1">
              <a:alpha val="6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8405" tIns="19202" rIns="38405" bIns="19202" rtlCol="0" anchor="ctr"/>
          <a:lstStyle/>
          <a:p>
            <a:endParaRPr lang="en-US" dirty="0">
              <a:solidFill>
                <a:srgbClr val="00334D"/>
              </a:solidFill>
            </a:endParaRPr>
          </a:p>
        </p:txBody>
      </p:sp>
      <p:sp>
        <p:nvSpPr>
          <p:cNvPr id="29" name="Rectangle 28"/>
          <p:cNvSpPr/>
          <p:nvPr userDrawn="1"/>
        </p:nvSpPr>
        <p:spPr>
          <a:xfrm>
            <a:off x="600075" y="4471035"/>
            <a:ext cx="1875073" cy="670560"/>
          </a:xfrm>
          <a:prstGeom prst="rect">
            <a:avLst/>
          </a:prstGeom>
          <a:solidFill>
            <a:srgbClr val="00334D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8405" tIns="19202" rIns="38405" bIns="19202"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 userDrawn="1"/>
        </p:nvSpPr>
        <p:spPr>
          <a:xfrm>
            <a:off x="2628900" y="4471035"/>
            <a:ext cx="4629150" cy="670560"/>
          </a:xfrm>
          <a:prstGeom prst="rect">
            <a:avLst/>
          </a:prstGeom>
          <a:solidFill>
            <a:schemeClr val="bg1">
              <a:alpha val="6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8405" tIns="19202" rIns="38405" bIns="19202" rtlCol="0" anchor="ctr"/>
          <a:lstStyle/>
          <a:p>
            <a:endParaRPr lang="en-US" dirty="0">
              <a:solidFill>
                <a:srgbClr val="00334D"/>
              </a:solidFill>
            </a:endParaRPr>
          </a:p>
        </p:txBody>
      </p:sp>
      <p:sp>
        <p:nvSpPr>
          <p:cNvPr id="31" name="Rectangle 30"/>
          <p:cNvSpPr/>
          <p:nvPr userDrawn="1"/>
        </p:nvSpPr>
        <p:spPr>
          <a:xfrm>
            <a:off x="600075" y="5372100"/>
            <a:ext cx="1875073" cy="670560"/>
          </a:xfrm>
          <a:prstGeom prst="rect">
            <a:avLst/>
          </a:prstGeom>
          <a:solidFill>
            <a:srgbClr val="00334D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8405" tIns="19202" rIns="38405" bIns="19202"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2" name="Rectangle 31"/>
          <p:cNvSpPr/>
          <p:nvPr userDrawn="1"/>
        </p:nvSpPr>
        <p:spPr>
          <a:xfrm>
            <a:off x="2628900" y="5372100"/>
            <a:ext cx="4629150" cy="670560"/>
          </a:xfrm>
          <a:prstGeom prst="rect">
            <a:avLst/>
          </a:prstGeom>
          <a:solidFill>
            <a:schemeClr val="bg1">
              <a:alpha val="6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8405" tIns="19202" rIns="38405" bIns="19202" rtlCol="0" anchor="ctr"/>
          <a:lstStyle/>
          <a:p>
            <a:endParaRPr lang="en-US" dirty="0">
              <a:solidFill>
                <a:srgbClr val="00334D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596835" y="1756920"/>
            <a:ext cx="1885950" cy="685800"/>
          </a:xfrm>
          <a:prstGeom prst="rect">
            <a:avLst/>
          </a:prstGeom>
        </p:spPr>
        <p:txBody>
          <a:bodyPr vert="horz" lIns="38405" tIns="19202" rIns="38405" bIns="19202" anchor="ctr"/>
          <a:lstStyle>
            <a:lvl1pPr marL="133350" indent="0" algn="ctr">
              <a:buNone/>
              <a:defRPr sz="20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33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596835" y="2662681"/>
            <a:ext cx="1885950" cy="685800"/>
          </a:xfrm>
          <a:prstGeom prst="rect">
            <a:avLst/>
          </a:prstGeom>
        </p:spPr>
        <p:txBody>
          <a:bodyPr vert="horz" lIns="38405" tIns="19202" rIns="38405" bIns="19202" anchor="ctr"/>
          <a:lstStyle>
            <a:lvl1pPr marL="133350" indent="0" algn="ctr">
              <a:buNone/>
              <a:defRPr sz="20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34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590355" y="3564122"/>
            <a:ext cx="1885950" cy="685800"/>
          </a:xfrm>
          <a:prstGeom prst="rect">
            <a:avLst/>
          </a:prstGeom>
        </p:spPr>
        <p:txBody>
          <a:bodyPr vert="horz" lIns="38405" tIns="19202" rIns="38405" bIns="19202" anchor="ctr"/>
          <a:lstStyle>
            <a:lvl1pPr marL="133350" indent="0" algn="ctr">
              <a:buNone/>
              <a:defRPr sz="20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35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596835" y="4466339"/>
            <a:ext cx="1885950" cy="685800"/>
          </a:xfrm>
          <a:prstGeom prst="rect">
            <a:avLst/>
          </a:prstGeom>
        </p:spPr>
        <p:txBody>
          <a:bodyPr vert="horz" lIns="38405" tIns="19202" rIns="38405" bIns="19202" anchor="ctr"/>
          <a:lstStyle>
            <a:lvl1pPr marL="133350" indent="0" algn="ctr">
              <a:buNone/>
              <a:defRPr sz="20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3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2628900" y="1752600"/>
            <a:ext cx="4629150" cy="685800"/>
          </a:xfrm>
          <a:prstGeom prst="rect">
            <a:avLst/>
          </a:prstGeom>
        </p:spPr>
        <p:txBody>
          <a:bodyPr vert="horz" lIns="38405" tIns="19202" rIns="38405" bIns="19202" anchor="ctr"/>
          <a:lstStyle>
            <a:lvl1pPr marL="133350" indent="0" algn="l">
              <a:buNone/>
              <a:defRPr sz="200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39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2628900" y="2667000"/>
            <a:ext cx="4629150" cy="685800"/>
          </a:xfrm>
          <a:prstGeom prst="rect">
            <a:avLst/>
          </a:prstGeom>
        </p:spPr>
        <p:txBody>
          <a:bodyPr vert="horz" lIns="38405" tIns="19202" rIns="38405" bIns="19202" anchor="ctr"/>
          <a:lstStyle>
            <a:lvl1pPr marL="133350" indent="0" algn="l">
              <a:buNone/>
              <a:defRPr sz="200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40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2628900" y="3581400"/>
            <a:ext cx="4629150" cy="685800"/>
          </a:xfrm>
          <a:prstGeom prst="rect">
            <a:avLst/>
          </a:prstGeom>
        </p:spPr>
        <p:txBody>
          <a:bodyPr vert="horz" lIns="38405" tIns="19202" rIns="38405" bIns="19202" anchor="ctr"/>
          <a:lstStyle>
            <a:lvl1pPr marL="133350" indent="0" algn="l">
              <a:buNone/>
              <a:defRPr sz="200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41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2628900" y="4457700"/>
            <a:ext cx="4629150" cy="685800"/>
          </a:xfrm>
          <a:prstGeom prst="rect">
            <a:avLst/>
          </a:prstGeom>
        </p:spPr>
        <p:txBody>
          <a:bodyPr vert="horz" lIns="38405" tIns="19202" rIns="38405" bIns="19202" anchor="ctr"/>
          <a:lstStyle>
            <a:lvl1pPr marL="133350" indent="0" algn="l">
              <a:buNone/>
              <a:defRPr sz="200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42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2628900" y="5372100"/>
            <a:ext cx="4629150" cy="685800"/>
          </a:xfrm>
          <a:prstGeom prst="rect">
            <a:avLst/>
          </a:prstGeom>
        </p:spPr>
        <p:txBody>
          <a:bodyPr vert="horz" lIns="38405" tIns="19202" rIns="38405" bIns="19202" anchor="ctr"/>
          <a:lstStyle>
            <a:lvl1pPr marL="133350" indent="0" algn="l">
              <a:buNone/>
              <a:defRPr sz="200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43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600075" y="5372100"/>
            <a:ext cx="1885950" cy="685800"/>
          </a:xfrm>
          <a:prstGeom prst="rect">
            <a:avLst/>
          </a:prstGeom>
        </p:spPr>
        <p:txBody>
          <a:bodyPr vert="horz" lIns="38405" tIns="19202" rIns="38405" bIns="19202" anchor="ctr"/>
          <a:lstStyle>
            <a:lvl1pPr marL="133350" indent="0" algn="ctr">
              <a:buNone/>
              <a:defRPr sz="20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pic>
        <p:nvPicPr>
          <p:cNvPr id="38" name="Picture 37" descr="ICANN_Logo_B_RGB.png"/>
          <p:cNvPicPr>
            <a:picLocks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82177" y="6019800"/>
            <a:ext cx="828247" cy="649224"/>
          </a:xfrm>
          <a:prstGeom prst="rect">
            <a:avLst/>
          </a:prstGeom>
        </p:spPr>
      </p:pic>
      <p:sp>
        <p:nvSpPr>
          <p:cNvPr id="36" name="TextBox 35"/>
          <p:cNvSpPr txBox="1"/>
          <p:nvPr userDrawn="1"/>
        </p:nvSpPr>
        <p:spPr>
          <a:xfrm>
            <a:off x="564458" y="6324600"/>
            <a:ext cx="1303482" cy="346556"/>
          </a:xfrm>
          <a:prstGeom prst="rect">
            <a:avLst/>
          </a:prstGeom>
          <a:noFill/>
        </p:spPr>
        <p:txBody>
          <a:bodyPr wrap="none" lIns="38405" tIns="19202" rIns="38405" bIns="19202" rtlCol="0">
            <a:spAutoFit/>
          </a:bodyPr>
          <a:lstStyle/>
          <a:p>
            <a:r>
              <a:rPr lang="en-US" sz="2000" dirty="0" smtClean="0">
                <a:solidFill>
                  <a:srgbClr val="037BC0"/>
                </a:solidFill>
                <a:latin typeface="Arial"/>
                <a:cs typeface="Arial"/>
              </a:rPr>
              <a:t>#ICANN50</a:t>
            </a:r>
          </a:p>
        </p:txBody>
      </p:sp>
    </p:spTree>
    <p:extLst>
      <p:ext uri="{BB962C8B-B14F-4D97-AF65-F5344CB8AC3E}">
        <p14:creationId xmlns:p14="http://schemas.microsoft.com/office/powerpoint/2010/main" val="1729982767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338168" y="635000"/>
            <a:ext cx="578248" cy="346556"/>
          </a:xfrm>
          <a:prstGeom prst="rect">
            <a:avLst/>
          </a:prstGeom>
          <a:noFill/>
        </p:spPr>
        <p:txBody>
          <a:bodyPr wrap="none" lIns="38405" tIns="19202" rIns="38405" bIns="19202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Georgia"/>
                <a:cs typeface="Georgia"/>
              </a:rPr>
              <a:t>Text</a:t>
            </a:r>
            <a:endParaRPr lang="en-US" sz="2000" dirty="0">
              <a:solidFill>
                <a:schemeClr val="bg1"/>
              </a:solidFill>
              <a:latin typeface="Georgia"/>
              <a:cs typeface="Georgi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75" r:id="rId3"/>
    <p:sldLayoutId id="2147483676" r:id="rId4"/>
    <p:sldLayoutId id="2147483677" r:id="rId5"/>
    <p:sldLayoutId id="2147483681" r:id="rId6"/>
    <p:sldLayoutId id="2147483683" r:id="rId7"/>
    <p:sldLayoutId id="2147483684" r:id="rId8"/>
    <p:sldLayoutId id="2147483685" r:id="rId9"/>
    <p:sldLayoutId id="2147483689" r:id="rId10"/>
    <p:sldLayoutId id="2147483691" r:id="rId11"/>
    <p:sldLayoutId id="2147483690" r:id="rId12"/>
    <p:sldLayoutId id="2147483686" r:id="rId13"/>
  </p:sldLayoutIdLst>
  <p:transition/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800">
          <a:solidFill>
            <a:srgbClr val="1A8AC7"/>
          </a:solidFill>
          <a:latin typeface="+mj-lt"/>
          <a:ea typeface="+mj-ea"/>
          <a:cs typeface="+mj-cs"/>
          <a:sym typeface="DINOT-Light" charset="0"/>
        </a:defRPr>
      </a:lvl1pPr>
      <a:lvl2pPr algn="l" rtl="0" fontAlgn="base">
        <a:spcBef>
          <a:spcPct val="0"/>
        </a:spcBef>
        <a:spcAft>
          <a:spcPct val="0"/>
        </a:spcAft>
        <a:defRPr sz="2800">
          <a:solidFill>
            <a:srgbClr val="1A8AC7"/>
          </a:solidFill>
          <a:latin typeface="DINOT-Light" charset="0"/>
          <a:ea typeface="ヒラギノ角ゴ ProN W3" charset="0"/>
          <a:cs typeface="ヒラギノ角ゴ ProN W3" charset="0"/>
          <a:sym typeface="DINOT-Light" charset="0"/>
        </a:defRPr>
      </a:lvl2pPr>
      <a:lvl3pPr algn="l" rtl="0" fontAlgn="base">
        <a:spcBef>
          <a:spcPct val="0"/>
        </a:spcBef>
        <a:spcAft>
          <a:spcPct val="0"/>
        </a:spcAft>
        <a:defRPr sz="2800">
          <a:solidFill>
            <a:srgbClr val="1A8AC7"/>
          </a:solidFill>
          <a:latin typeface="DINOT-Light" charset="0"/>
          <a:ea typeface="ヒラギノ角ゴ ProN W3" charset="0"/>
          <a:cs typeface="ヒラギノ角ゴ ProN W3" charset="0"/>
          <a:sym typeface="DINOT-Light" charset="0"/>
        </a:defRPr>
      </a:lvl3pPr>
      <a:lvl4pPr algn="l" rtl="0" fontAlgn="base">
        <a:spcBef>
          <a:spcPct val="0"/>
        </a:spcBef>
        <a:spcAft>
          <a:spcPct val="0"/>
        </a:spcAft>
        <a:defRPr sz="2800">
          <a:solidFill>
            <a:srgbClr val="1A8AC7"/>
          </a:solidFill>
          <a:latin typeface="DINOT-Light" charset="0"/>
          <a:ea typeface="ヒラギノ角ゴ ProN W3" charset="0"/>
          <a:cs typeface="ヒラギノ角ゴ ProN W3" charset="0"/>
          <a:sym typeface="DINOT-Light" charset="0"/>
        </a:defRPr>
      </a:lvl4pPr>
      <a:lvl5pPr algn="l" rtl="0" fontAlgn="base">
        <a:spcBef>
          <a:spcPct val="0"/>
        </a:spcBef>
        <a:spcAft>
          <a:spcPct val="0"/>
        </a:spcAft>
        <a:defRPr sz="2800">
          <a:solidFill>
            <a:srgbClr val="1A8AC7"/>
          </a:solidFill>
          <a:latin typeface="DINOT-Light" charset="0"/>
          <a:ea typeface="ヒラギノ角ゴ ProN W3" charset="0"/>
          <a:cs typeface="ヒラギノ角ゴ ProN W3" charset="0"/>
          <a:sym typeface="DINOT-Light" charset="0"/>
        </a:defRPr>
      </a:lvl5pPr>
      <a:lvl6pPr marL="192024" algn="l" rtl="0" fontAlgn="base">
        <a:spcBef>
          <a:spcPct val="0"/>
        </a:spcBef>
        <a:spcAft>
          <a:spcPct val="0"/>
        </a:spcAft>
        <a:defRPr sz="2800">
          <a:solidFill>
            <a:srgbClr val="1A8AC7"/>
          </a:solidFill>
          <a:latin typeface="DINOT-Light" charset="0"/>
          <a:ea typeface="ヒラギノ角ゴ ProN W3" charset="0"/>
          <a:cs typeface="ヒラギノ角ゴ ProN W3" charset="0"/>
          <a:sym typeface="DINOT-Light" charset="0"/>
        </a:defRPr>
      </a:lvl6pPr>
      <a:lvl7pPr marL="384048" algn="l" rtl="0" fontAlgn="base">
        <a:spcBef>
          <a:spcPct val="0"/>
        </a:spcBef>
        <a:spcAft>
          <a:spcPct val="0"/>
        </a:spcAft>
        <a:defRPr sz="2800">
          <a:solidFill>
            <a:srgbClr val="1A8AC7"/>
          </a:solidFill>
          <a:latin typeface="DINOT-Light" charset="0"/>
          <a:ea typeface="ヒラギノ角ゴ ProN W3" charset="0"/>
          <a:cs typeface="ヒラギノ角ゴ ProN W3" charset="0"/>
          <a:sym typeface="DINOT-Light" charset="0"/>
        </a:defRPr>
      </a:lvl7pPr>
      <a:lvl8pPr marL="576072" algn="l" rtl="0" fontAlgn="base">
        <a:spcBef>
          <a:spcPct val="0"/>
        </a:spcBef>
        <a:spcAft>
          <a:spcPct val="0"/>
        </a:spcAft>
        <a:defRPr sz="2800">
          <a:solidFill>
            <a:srgbClr val="1A8AC7"/>
          </a:solidFill>
          <a:latin typeface="DINOT-Light" charset="0"/>
          <a:ea typeface="ヒラギノ角ゴ ProN W3" charset="0"/>
          <a:cs typeface="ヒラギノ角ゴ ProN W3" charset="0"/>
          <a:sym typeface="DINOT-Light" charset="0"/>
        </a:defRPr>
      </a:lvl8pPr>
      <a:lvl9pPr marL="768096" algn="l" rtl="0" fontAlgn="base">
        <a:spcBef>
          <a:spcPct val="0"/>
        </a:spcBef>
        <a:spcAft>
          <a:spcPct val="0"/>
        </a:spcAft>
        <a:defRPr sz="2800">
          <a:solidFill>
            <a:srgbClr val="1A8AC7"/>
          </a:solidFill>
          <a:latin typeface="DINOT-Light" charset="0"/>
          <a:ea typeface="ヒラギノ角ゴ ProN W3" charset="0"/>
          <a:cs typeface="ヒラギノ角ゴ ProN W3" charset="0"/>
          <a:sym typeface="DINOT-Light" charset="0"/>
        </a:defRPr>
      </a:lvl9pPr>
    </p:titleStyle>
    <p:bodyStyle>
      <a:lvl1pPr marL="373380" indent="-240030" algn="l" rtl="0" fontAlgn="base">
        <a:spcBef>
          <a:spcPts val="1428"/>
        </a:spcBef>
        <a:spcAft>
          <a:spcPct val="0"/>
        </a:spcAft>
        <a:buSzPct val="171000"/>
        <a:buFont typeface="Gill Sans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560070" indent="-240030" algn="l" rtl="0" fontAlgn="base">
        <a:spcBef>
          <a:spcPts val="1428"/>
        </a:spcBef>
        <a:spcAft>
          <a:spcPct val="0"/>
        </a:spcAft>
        <a:buSzPct val="171000"/>
        <a:buFont typeface="Gill Sans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746760" indent="-240030" algn="l" rtl="0" fontAlgn="base">
        <a:spcBef>
          <a:spcPts val="1428"/>
        </a:spcBef>
        <a:spcAft>
          <a:spcPct val="0"/>
        </a:spcAft>
        <a:buSzPct val="171000"/>
        <a:buFont typeface="Gill Sans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933450" indent="-240030" algn="l" rtl="0" fontAlgn="base">
        <a:spcBef>
          <a:spcPts val="1428"/>
        </a:spcBef>
        <a:spcAft>
          <a:spcPct val="0"/>
        </a:spcAft>
        <a:buSzPct val="171000"/>
        <a:buFont typeface="Gill Sans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1120140" indent="-240030" algn="l" rtl="0" fontAlgn="base">
        <a:spcBef>
          <a:spcPts val="1428"/>
        </a:spcBef>
        <a:spcAft>
          <a:spcPct val="0"/>
        </a:spcAft>
        <a:buSzPct val="171000"/>
        <a:buFont typeface="Gill Sans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1312164" indent="-240030" algn="l" rtl="0" fontAlgn="base">
        <a:spcBef>
          <a:spcPts val="1428"/>
        </a:spcBef>
        <a:spcAft>
          <a:spcPct val="0"/>
        </a:spcAft>
        <a:buSzPct val="171000"/>
        <a:buFont typeface="Gill Sans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1504188" indent="-240030" algn="l" rtl="0" fontAlgn="base">
        <a:spcBef>
          <a:spcPts val="1428"/>
        </a:spcBef>
        <a:spcAft>
          <a:spcPct val="0"/>
        </a:spcAft>
        <a:buSzPct val="171000"/>
        <a:buFont typeface="Gill Sans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696212" indent="-240030" algn="l" rtl="0" fontAlgn="base">
        <a:spcBef>
          <a:spcPts val="1428"/>
        </a:spcBef>
        <a:spcAft>
          <a:spcPct val="0"/>
        </a:spcAft>
        <a:buSzPct val="171000"/>
        <a:buFont typeface="Gill Sans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88236" indent="-240030" algn="l" rtl="0" fontAlgn="base">
        <a:spcBef>
          <a:spcPts val="1428"/>
        </a:spcBef>
        <a:spcAft>
          <a:spcPct val="0"/>
        </a:spcAft>
        <a:buSzPct val="171000"/>
        <a:buFont typeface="Gill Sans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192024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1pPr>
      <a:lvl2pPr marL="192024" algn="l" defTabSz="192024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2pPr>
      <a:lvl3pPr marL="384048" algn="l" defTabSz="192024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3pPr>
      <a:lvl4pPr marL="576072" algn="l" defTabSz="192024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4pPr>
      <a:lvl5pPr marL="768096" algn="l" defTabSz="192024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5pPr>
      <a:lvl6pPr marL="960120" algn="l" defTabSz="192024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6pPr>
      <a:lvl7pPr marL="1152144" algn="l" defTabSz="192024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7pPr>
      <a:lvl8pPr marL="1344168" algn="l" defTabSz="192024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8pPr>
      <a:lvl9pPr marL="1536192" algn="l" defTabSz="192024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42874" y="304800"/>
            <a:ext cx="8620125" cy="609600"/>
          </a:xfrm>
        </p:spPr>
        <p:txBody>
          <a:bodyPr/>
          <a:lstStyle/>
          <a:p>
            <a:r>
              <a:rPr lang="en-US" dirty="0"/>
              <a:t>Data &amp; Metrics for Policy Making non-PDP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04800" y="1143000"/>
            <a:ext cx="8305800" cy="4381500"/>
          </a:xfrm>
        </p:spPr>
        <p:txBody>
          <a:bodyPr>
            <a:noAutofit/>
          </a:bodyPr>
          <a:lstStyle/>
          <a:p>
            <a:pPr marL="133350" indent="0">
              <a:buNone/>
            </a:pPr>
            <a:r>
              <a:rPr lang="en-US" sz="1900" b="1" dirty="0"/>
              <a:t>What is it about?</a:t>
            </a:r>
          </a:p>
          <a:p>
            <a:r>
              <a:rPr lang="en-US" sz="1900" dirty="0"/>
              <a:t>The WG is exploring opportunities to review standard methodologies of reporting and metrics that could better inform fact-based policy development and decision making; including how the community can collaborate with contracted parties and other service providers in the sharing of metrics and data.</a:t>
            </a:r>
          </a:p>
          <a:p>
            <a:pPr marL="133350" indent="0">
              <a:buNone/>
            </a:pPr>
            <a:r>
              <a:rPr lang="en-US" sz="1900" b="1" dirty="0" smtClean="0"/>
              <a:t>Status </a:t>
            </a:r>
            <a:r>
              <a:rPr lang="en-US" sz="1900" b="1" dirty="0"/>
              <a:t>(week 8)</a:t>
            </a:r>
          </a:p>
          <a:p>
            <a:r>
              <a:rPr lang="en-US" sz="1900" dirty="0"/>
              <a:t>Evaluated previous GNSO WG efforts as use-cases to detect gaps in use of data &amp; metrics for its deliberations (Fast Flux, PEDNR, AGP)</a:t>
            </a:r>
          </a:p>
          <a:p>
            <a:pPr marL="133350" indent="0">
              <a:buNone/>
            </a:pPr>
            <a:r>
              <a:rPr lang="en-US" sz="1900" b="1" dirty="0" smtClean="0"/>
              <a:t>Next </a:t>
            </a:r>
            <a:r>
              <a:rPr lang="en-US" sz="1900" b="1" dirty="0"/>
              <a:t>steps</a:t>
            </a:r>
          </a:p>
          <a:p>
            <a:r>
              <a:rPr lang="en-US" sz="1900" dirty="0"/>
              <a:t>Continue due diligence, establish current state baseline, define framework for collaborating with contracted parties for data demands </a:t>
            </a:r>
          </a:p>
          <a:p>
            <a:pPr marL="133350" indent="0">
              <a:buNone/>
            </a:pPr>
            <a:r>
              <a:rPr lang="en-US" sz="1900" b="1" dirty="0"/>
              <a:t>More info: </a:t>
            </a:r>
            <a:r>
              <a:rPr lang="en-US" sz="1900" dirty="0">
                <a:solidFill>
                  <a:srgbClr val="0070C0"/>
                </a:solidFill>
              </a:rPr>
              <a:t>http://</a:t>
            </a:r>
            <a:r>
              <a:rPr lang="en-US" sz="1900" dirty="0" smtClean="0">
                <a:solidFill>
                  <a:srgbClr val="0070C0"/>
                </a:solidFill>
              </a:rPr>
              <a:t>gnso.icann.org/en/group-activities/active/dmpm   </a:t>
            </a:r>
            <a:endParaRPr lang="en-US" sz="19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7851816"/>
      </p:ext>
    </p:extLst>
  </p:cSld>
  <p:clrMapOvr>
    <a:masterClrMapping/>
  </p:clrMapOvr>
  <p:transition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lank">
  <a:themeElements>
    <a:clrScheme name="Custom 3">
      <a:dk1>
        <a:sysClr val="windowText" lastClr="000000"/>
      </a:dk1>
      <a:lt1>
        <a:sysClr val="window" lastClr="FFFFFF"/>
      </a:lt1>
      <a:dk2>
        <a:srgbClr val="00334D"/>
      </a:dk2>
      <a:lt2>
        <a:srgbClr val="037BC0"/>
      </a:lt2>
      <a:accent1>
        <a:srgbClr val="555555"/>
      </a:accent1>
      <a:accent2>
        <a:srgbClr val="6D99B3"/>
      </a:accent2>
      <a:accent3>
        <a:srgbClr val="F1A31E"/>
      </a:accent3>
      <a:accent4>
        <a:srgbClr val="197F86"/>
      </a:accent4>
      <a:accent5>
        <a:srgbClr val="E87724"/>
      </a:accent5>
      <a:accent6>
        <a:srgbClr val="DDDDDD"/>
      </a:accent6>
      <a:hlink>
        <a:srgbClr val="CFE2EC"/>
      </a:hlink>
      <a:folHlink>
        <a:srgbClr val="FFFFF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12700" cap="flat">
              <a:solidFill>
                <a:schemeClr val="tx1"/>
              </a:solidFill>
              <a:miter lim="800000"/>
              <a:headEnd type="none" w="med" len="med"/>
              <a:tailEnd type="none" w="med" len="med"/>
            </a14:hiddenLine>
          </a:ext>
        </a:extLst>
      </a:spPr>
      <a:bodyPr lIns="0" tIns="0" rIns="0" bIns="0">
        <a:spAutoFit/>
      </a:bodyPr>
      <a:lstStyle>
        <a:defPPr algn="l">
          <a:lnSpc>
            <a:spcPct val="10000"/>
          </a:lnSpc>
          <a:defRPr sz="7200" dirty="0" smtClean="0">
            <a:solidFill>
              <a:srgbClr val="1A8AC7"/>
            </a:solidFill>
            <a:latin typeface="DINOT-Medium" charset="0"/>
            <a:ea typeface="ＭＳ Ｐゴシック" charset="0"/>
            <a:cs typeface="DINOT-Medium" charset="0"/>
            <a:sym typeface="DINOT-Medium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  <a:txDef>
      <a:spPr>
        <a:noFill/>
      </a:spPr>
      <a:bodyPr wrap="none" lIns="38405" tIns="19202" rIns="38405" bIns="19202" rtlCol="0">
        <a:spAutoFit/>
      </a:bodyPr>
      <a:lstStyle>
        <a:defPPr>
          <a:defRPr sz="2000" dirty="0" smtClean="0">
            <a:solidFill>
              <a:schemeClr val="tx2"/>
            </a:solidFill>
            <a:latin typeface="Georgia"/>
            <a:cs typeface="Georgia"/>
          </a:defRPr>
        </a:defPPr>
      </a:lstStyle>
    </a:tx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437</TotalTime>
  <Pages>0</Pages>
  <Words>116</Words>
  <Characters>0</Characters>
  <Application>Microsoft Office PowerPoint</Application>
  <PresentationFormat>On-screen Show (4:3)</PresentationFormat>
  <Lines>0</Lines>
  <Paragraphs>8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Blank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Berry Cobb</dc:creator>
  <cp:lastModifiedBy>Berry Cobb</cp:lastModifiedBy>
  <cp:revision>121</cp:revision>
  <dcterms:modified xsi:type="dcterms:W3CDTF">2014-06-03T00:19:06Z</dcterms:modified>
</cp:coreProperties>
</file>