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540" r:id="rId2"/>
    <p:sldId id="652" r:id="rId3"/>
    <p:sldId id="334" r:id="rId4"/>
    <p:sldId id="333" r:id="rId5"/>
    <p:sldId id="583" r:id="rId6"/>
    <p:sldId id="651" r:id="rId7"/>
    <p:sldId id="58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1" autoAdjust="0"/>
    <p:restoredTop sz="94131" autoAdjust="0"/>
  </p:normalViewPr>
  <p:slideViewPr>
    <p:cSldViewPr snapToGrid="0" snapToObjects="1">
      <p:cViewPr varScale="1">
        <p:scale>
          <a:sx n="36" d="100"/>
          <a:sy n="36" d="100"/>
        </p:scale>
        <p:origin x="1272" y="4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968" y="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1DA93-BD29-4E51-B030-1EA164499B26}" type="doc">
      <dgm:prSet loTypeId="urn:microsoft.com/office/officeart/2016/7/layout/VerticalDownArrowProcess" loCatId="process" qsTypeId="urn:microsoft.com/office/officeart/2005/8/quickstyle/simple5" qsCatId="simple" csTypeId="urn:microsoft.com/office/officeart/2005/8/colors/accent1_2" csCatId="accent1" phldr="1"/>
      <dgm:spPr/>
      <dgm:t>
        <a:bodyPr/>
        <a:lstStyle/>
        <a:p>
          <a:endParaRPr lang="en-US"/>
        </a:p>
      </dgm:t>
    </dgm:pt>
    <dgm:pt modelId="{3523A251-C59A-4302-90CA-D0FC01A2729E}">
      <dgm:prSet/>
      <dgm:spPr/>
      <dgm:t>
        <a:bodyPr/>
        <a:lstStyle/>
        <a:p>
          <a:r>
            <a:rPr lang="en-US" dirty="0"/>
            <a:t>Guidance</a:t>
          </a:r>
        </a:p>
      </dgm:t>
    </dgm:pt>
    <dgm:pt modelId="{E431FD0E-3973-46F3-8713-4A126B0934D2}" type="parTrans" cxnId="{0C24CCA7-2436-4B67-94B7-FB99587040F3}">
      <dgm:prSet/>
      <dgm:spPr/>
      <dgm:t>
        <a:bodyPr/>
        <a:lstStyle/>
        <a:p>
          <a:endParaRPr lang="en-US"/>
        </a:p>
      </dgm:t>
    </dgm:pt>
    <dgm:pt modelId="{91ADFA2B-8535-485C-8754-F866A858EC6D}" type="sibTrans" cxnId="{0C24CCA7-2436-4B67-94B7-FB99587040F3}">
      <dgm:prSet/>
      <dgm:spPr/>
      <dgm:t>
        <a:bodyPr/>
        <a:lstStyle/>
        <a:p>
          <a:endParaRPr lang="en-US"/>
        </a:p>
      </dgm:t>
    </dgm:pt>
    <dgm:pt modelId="{5E9F0BE0-BD6D-4896-BA3B-878C6ACC884C}">
      <dgm:prSet/>
      <dgm:spPr/>
      <dgm:t>
        <a:bodyPr/>
        <a:lstStyle/>
        <a:p>
          <a:r>
            <a:rPr lang="en-US"/>
            <a:t>Agree and finalize guidance for Contracted Parties that want to distinguish between legal and natural person data</a:t>
          </a:r>
        </a:p>
      </dgm:t>
    </dgm:pt>
    <dgm:pt modelId="{E3D33D8F-EE75-4C71-883E-F1BC2C33BE37}" type="parTrans" cxnId="{F6F6209C-DDA0-49B6-AD3D-9B4F5AED12A6}">
      <dgm:prSet/>
      <dgm:spPr/>
      <dgm:t>
        <a:bodyPr/>
        <a:lstStyle/>
        <a:p>
          <a:endParaRPr lang="en-US"/>
        </a:p>
      </dgm:t>
    </dgm:pt>
    <dgm:pt modelId="{BFFCD00D-18D0-416C-B6AD-E3E4F7E0DBF1}" type="sibTrans" cxnId="{F6F6209C-DDA0-49B6-AD3D-9B4F5AED12A6}">
      <dgm:prSet/>
      <dgm:spPr/>
      <dgm:t>
        <a:bodyPr/>
        <a:lstStyle/>
        <a:p>
          <a:endParaRPr lang="en-US"/>
        </a:p>
      </dgm:t>
    </dgm:pt>
    <dgm:pt modelId="{FB03428C-9B84-42F6-88A6-62B0591444E7}">
      <dgm:prSet/>
      <dgm:spPr/>
      <dgm:t>
        <a:bodyPr/>
        <a:lstStyle/>
        <a:p>
          <a:r>
            <a:rPr lang="en-US" dirty="0"/>
            <a:t>Legal</a:t>
          </a:r>
        </a:p>
      </dgm:t>
    </dgm:pt>
    <dgm:pt modelId="{AD822052-CCA2-494D-9974-8CCD06BA321E}" type="parTrans" cxnId="{ABB32657-4452-4514-BED0-ABACF266F6B4}">
      <dgm:prSet/>
      <dgm:spPr/>
      <dgm:t>
        <a:bodyPr/>
        <a:lstStyle/>
        <a:p>
          <a:endParaRPr lang="en-US"/>
        </a:p>
      </dgm:t>
    </dgm:pt>
    <dgm:pt modelId="{18246E2D-9D0C-4551-9F9D-9F0A694DCF5E}" type="sibTrans" cxnId="{ABB32657-4452-4514-BED0-ABACF266F6B4}">
      <dgm:prSet/>
      <dgm:spPr/>
      <dgm:t>
        <a:bodyPr/>
        <a:lstStyle/>
        <a:p>
          <a:endParaRPr lang="en-US"/>
        </a:p>
      </dgm:t>
    </dgm:pt>
    <dgm:pt modelId="{907CD536-A9B1-4A27-81B0-3E99C778DA6D}">
      <dgm:prSet/>
      <dgm:spPr/>
      <dgm:t>
        <a:bodyPr/>
        <a:lstStyle/>
        <a:p>
          <a:r>
            <a:rPr lang="en-US" dirty="0"/>
            <a:t>Consider responses to legal follow up questions [</a:t>
          </a:r>
          <a:r>
            <a:rPr lang="en-US" dirty="0">
              <a:highlight>
                <a:srgbClr val="FFFF00"/>
              </a:highlight>
            </a:rPr>
            <a:t>add expected timing of responses</a:t>
          </a:r>
          <a:r>
            <a:rPr lang="en-US" dirty="0"/>
            <a:t>] and determine how this impacts views on Council assigned questions on both topics</a:t>
          </a:r>
        </a:p>
      </dgm:t>
    </dgm:pt>
    <dgm:pt modelId="{747C59CD-498F-4B33-A8DF-113632AD6248}" type="parTrans" cxnId="{E26FC817-EF90-4C31-B170-388A57745C1A}">
      <dgm:prSet/>
      <dgm:spPr/>
      <dgm:t>
        <a:bodyPr/>
        <a:lstStyle/>
        <a:p>
          <a:endParaRPr lang="en-US"/>
        </a:p>
      </dgm:t>
    </dgm:pt>
    <dgm:pt modelId="{FCE3B140-7AAD-4B26-986E-F6117FF5F57D}" type="sibTrans" cxnId="{E26FC817-EF90-4C31-B170-388A57745C1A}">
      <dgm:prSet/>
      <dgm:spPr/>
      <dgm:t>
        <a:bodyPr/>
        <a:lstStyle/>
        <a:p>
          <a:endParaRPr lang="en-US"/>
        </a:p>
      </dgm:t>
    </dgm:pt>
    <dgm:pt modelId="{DBA33CBD-16A2-462F-BDA6-1D4DA6C0E315}">
      <dgm:prSet/>
      <dgm:spPr/>
      <dgm:t>
        <a:bodyPr/>
        <a:lstStyle/>
        <a:p>
          <a:r>
            <a:rPr lang="en-US" dirty="0"/>
            <a:t>Initial Report</a:t>
          </a:r>
        </a:p>
      </dgm:t>
    </dgm:pt>
    <dgm:pt modelId="{70FDC758-B3A6-4EDF-B80F-B8C3A17813C2}" type="parTrans" cxnId="{05B8C046-1117-47D4-A4DC-0584CABFCCDD}">
      <dgm:prSet/>
      <dgm:spPr/>
      <dgm:t>
        <a:bodyPr/>
        <a:lstStyle/>
        <a:p>
          <a:endParaRPr lang="en-US"/>
        </a:p>
      </dgm:t>
    </dgm:pt>
    <dgm:pt modelId="{FE76CC17-ED8C-49B3-9DC9-7603F803A468}" type="sibTrans" cxnId="{05B8C046-1117-47D4-A4DC-0584CABFCCDD}">
      <dgm:prSet/>
      <dgm:spPr/>
      <dgm:t>
        <a:bodyPr/>
        <a:lstStyle/>
        <a:p>
          <a:endParaRPr lang="en-US"/>
        </a:p>
      </dgm:t>
    </dgm:pt>
    <dgm:pt modelId="{A8F2E7FB-04DF-4AF7-B246-2693248E514A}">
      <dgm:prSet/>
      <dgm:spPr/>
      <dgm:t>
        <a:bodyPr/>
        <a:lstStyle/>
        <a:p>
          <a:r>
            <a:rPr lang="en-US"/>
            <a:t>Agree on responses to Council assigned questions for inclusion in the Initial Report</a:t>
          </a:r>
        </a:p>
      </dgm:t>
    </dgm:pt>
    <dgm:pt modelId="{F6C15883-73D1-4512-ABC9-45C5A569D0B4}" type="parTrans" cxnId="{3221A29A-9DAE-49F6-9ACC-614F471068F1}">
      <dgm:prSet/>
      <dgm:spPr/>
      <dgm:t>
        <a:bodyPr/>
        <a:lstStyle/>
        <a:p>
          <a:endParaRPr lang="en-US"/>
        </a:p>
      </dgm:t>
    </dgm:pt>
    <dgm:pt modelId="{BEE842FB-6519-4F96-A484-DD3CFD7CCF2B}" type="sibTrans" cxnId="{3221A29A-9DAE-49F6-9ACC-614F471068F1}">
      <dgm:prSet/>
      <dgm:spPr/>
      <dgm:t>
        <a:bodyPr/>
        <a:lstStyle/>
        <a:p>
          <a:endParaRPr lang="en-US"/>
        </a:p>
      </dgm:t>
    </dgm:pt>
    <dgm:pt modelId="{214F4ACC-F150-4F29-A4AA-99D178928F2F}">
      <dgm:prSet/>
      <dgm:spPr/>
      <dgm:t>
        <a:bodyPr/>
        <a:lstStyle/>
        <a:p>
          <a:r>
            <a:rPr lang="en-US" dirty="0"/>
            <a:t>Consensus Designations</a:t>
          </a:r>
        </a:p>
      </dgm:t>
    </dgm:pt>
    <dgm:pt modelId="{9150EDAB-FEBE-4B2A-BC48-3C042FD947FC}" type="parTrans" cxnId="{F22C029F-4E29-46F6-9513-4F2834DB4EED}">
      <dgm:prSet/>
      <dgm:spPr/>
      <dgm:t>
        <a:bodyPr/>
        <a:lstStyle/>
        <a:p>
          <a:endParaRPr lang="en-US"/>
        </a:p>
      </dgm:t>
    </dgm:pt>
    <dgm:pt modelId="{FFC65C96-B15C-4F71-A121-A3D6886D9505}" type="sibTrans" cxnId="{F22C029F-4E29-46F6-9513-4F2834DB4EED}">
      <dgm:prSet/>
      <dgm:spPr/>
      <dgm:t>
        <a:bodyPr/>
        <a:lstStyle/>
        <a:p>
          <a:endParaRPr lang="en-US"/>
        </a:p>
      </dgm:t>
    </dgm:pt>
    <dgm:pt modelId="{C6DB4DEF-EBF0-4D87-8CD2-010C78AB9F15}">
      <dgm:prSet/>
      <dgm:spPr/>
      <dgm:t>
        <a:bodyPr/>
        <a:lstStyle/>
        <a:p>
          <a:r>
            <a:rPr lang="en-US" dirty="0"/>
            <a:t>Determine consensus designations for proposed recommendations to be included in the Initial Report</a:t>
          </a:r>
        </a:p>
      </dgm:t>
    </dgm:pt>
    <dgm:pt modelId="{C6CC19D5-EF72-4E76-99CE-42EE0BAA52A2}" type="parTrans" cxnId="{31C3793B-F6E5-4191-AC2E-4C4085B837E6}">
      <dgm:prSet/>
      <dgm:spPr/>
      <dgm:t>
        <a:bodyPr/>
        <a:lstStyle/>
        <a:p>
          <a:endParaRPr lang="en-US"/>
        </a:p>
      </dgm:t>
    </dgm:pt>
    <dgm:pt modelId="{DDA21C43-F083-4190-9ED6-1403C23E906C}" type="sibTrans" cxnId="{31C3793B-F6E5-4191-AC2E-4C4085B837E6}">
      <dgm:prSet/>
      <dgm:spPr/>
      <dgm:t>
        <a:bodyPr/>
        <a:lstStyle/>
        <a:p>
          <a:endParaRPr lang="en-US"/>
        </a:p>
      </dgm:t>
    </dgm:pt>
    <dgm:pt modelId="{5F70F38F-1112-0747-9DE5-C12CBC651142}" type="pres">
      <dgm:prSet presAssocID="{E4B1DA93-BD29-4E51-B030-1EA164499B26}" presName="Name0" presStyleCnt="0">
        <dgm:presLayoutVars>
          <dgm:dir/>
          <dgm:animLvl val="lvl"/>
          <dgm:resizeHandles val="exact"/>
        </dgm:presLayoutVars>
      </dgm:prSet>
      <dgm:spPr/>
    </dgm:pt>
    <dgm:pt modelId="{4549051F-BF4D-614E-9E35-266E40B6D07D}" type="pres">
      <dgm:prSet presAssocID="{214F4ACC-F150-4F29-A4AA-99D178928F2F}" presName="boxAndChildren" presStyleCnt="0"/>
      <dgm:spPr/>
    </dgm:pt>
    <dgm:pt modelId="{16342445-126C-2C49-97D1-0AB20BE6D2F7}" type="pres">
      <dgm:prSet presAssocID="{214F4ACC-F150-4F29-A4AA-99D178928F2F}" presName="parentTextBox" presStyleLbl="alignNode1" presStyleIdx="0" presStyleCnt="4"/>
      <dgm:spPr/>
    </dgm:pt>
    <dgm:pt modelId="{76ED99E8-FD70-6842-86E5-6E2BCF4BFC03}" type="pres">
      <dgm:prSet presAssocID="{214F4ACC-F150-4F29-A4AA-99D178928F2F}" presName="descendantBox" presStyleLbl="bgAccFollowNode1" presStyleIdx="0" presStyleCnt="4"/>
      <dgm:spPr/>
    </dgm:pt>
    <dgm:pt modelId="{C6EF1AFE-1F3D-A341-BBEB-F27FFCFC988F}" type="pres">
      <dgm:prSet presAssocID="{FE76CC17-ED8C-49B3-9DC9-7603F803A468}" presName="sp" presStyleCnt="0"/>
      <dgm:spPr/>
    </dgm:pt>
    <dgm:pt modelId="{F2FCCBB3-4A2F-1842-BC7A-0A274014B763}" type="pres">
      <dgm:prSet presAssocID="{DBA33CBD-16A2-462F-BDA6-1D4DA6C0E315}" presName="arrowAndChildren" presStyleCnt="0"/>
      <dgm:spPr/>
    </dgm:pt>
    <dgm:pt modelId="{A9565245-53BF-FE48-AD14-7CF54E758EA5}" type="pres">
      <dgm:prSet presAssocID="{DBA33CBD-16A2-462F-BDA6-1D4DA6C0E315}" presName="parentTextArrow" presStyleLbl="node1" presStyleIdx="0" presStyleCnt="0"/>
      <dgm:spPr/>
    </dgm:pt>
    <dgm:pt modelId="{627BBE12-94A9-7649-9B3C-83C3A8DEFB1C}" type="pres">
      <dgm:prSet presAssocID="{DBA33CBD-16A2-462F-BDA6-1D4DA6C0E315}" presName="arrow" presStyleLbl="alignNode1" presStyleIdx="1" presStyleCnt="4"/>
      <dgm:spPr/>
    </dgm:pt>
    <dgm:pt modelId="{414DAA91-6F12-1C4D-86E4-F142675ADF6D}" type="pres">
      <dgm:prSet presAssocID="{DBA33CBD-16A2-462F-BDA6-1D4DA6C0E315}" presName="descendantArrow" presStyleLbl="bgAccFollowNode1" presStyleIdx="1" presStyleCnt="4"/>
      <dgm:spPr/>
    </dgm:pt>
    <dgm:pt modelId="{540B14F7-81F2-824B-8FFC-5582D41F3C01}" type="pres">
      <dgm:prSet presAssocID="{18246E2D-9D0C-4551-9F9D-9F0A694DCF5E}" presName="sp" presStyleCnt="0"/>
      <dgm:spPr/>
    </dgm:pt>
    <dgm:pt modelId="{5088D405-F90E-AA4B-909E-F8886CB5B71B}" type="pres">
      <dgm:prSet presAssocID="{FB03428C-9B84-42F6-88A6-62B0591444E7}" presName="arrowAndChildren" presStyleCnt="0"/>
      <dgm:spPr/>
    </dgm:pt>
    <dgm:pt modelId="{25285553-A775-D640-B4DD-4BEB0D6215A5}" type="pres">
      <dgm:prSet presAssocID="{FB03428C-9B84-42F6-88A6-62B0591444E7}" presName="parentTextArrow" presStyleLbl="node1" presStyleIdx="0" presStyleCnt="0"/>
      <dgm:spPr/>
    </dgm:pt>
    <dgm:pt modelId="{E47C4BBB-43D5-8647-BDA7-8E08182DA3F3}" type="pres">
      <dgm:prSet presAssocID="{FB03428C-9B84-42F6-88A6-62B0591444E7}" presName="arrow" presStyleLbl="alignNode1" presStyleIdx="2" presStyleCnt="4"/>
      <dgm:spPr/>
    </dgm:pt>
    <dgm:pt modelId="{E32997B1-7EE2-614B-B33C-BD3E70816D4F}" type="pres">
      <dgm:prSet presAssocID="{FB03428C-9B84-42F6-88A6-62B0591444E7}" presName="descendantArrow" presStyleLbl="bgAccFollowNode1" presStyleIdx="2" presStyleCnt="4"/>
      <dgm:spPr/>
    </dgm:pt>
    <dgm:pt modelId="{53F39CFB-2742-0047-B5C0-F884EB94A798}" type="pres">
      <dgm:prSet presAssocID="{91ADFA2B-8535-485C-8754-F866A858EC6D}" presName="sp" presStyleCnt="0"/>
      <dgm:spPr/>
    </dgm:pt>
    <dgm:pt modelId="{A3F1427F-293C-4E41-A8CB-3DBA10DB04E6}" type="pres">
      <dgm:prSet presAssocID="{3523A251-C59A-4302-90CA-D0FC01A2729E}" presName="arrowAndChildren" presStyleCnt="0"/>
      <dgm:spPr/>
    </dgm:pt>
    <dgm:pt modelId="{1780FD0E-EC4F-9F44-A283-EAE0EA3F6850}" type="pres">
      <dgm:prSet presAssocID="{3523A251-C59A-4302-90CA-D0FC01A2729E}" presName="parentTextArrow" presStyleLbl="node1" presStyleIdx="0" presStyleCnt="0"/>
      <dgm:spPr/>
    </dgm:pt>
    <dgm:pt modelId="{2F478155-3FCD-BF46-B9FF-4F523345F257}" type="pres">
      <dgm:prSet presAssocID="{3523A251-C59A-4302-90CA-D0FC01A2729E}" presName="arrow" presStyleLbl="alignNode1" presStyleIdx="3" presStyleCnt="4"/>
      <dgm:spPr/>
    </dgm:pt>
    <dgm:pt modelId="{F521CCE7-69B5-004B-9B26-177A9C5F0122}" type="pres">
      <dgm:prSet presAssocID="{3523A251-C59A-4302-90CA-D0FC01A2729E}" presName="descendantArrow" presStyleLbl="bgAccFollowNode1" presStyleIdx="3" presStyleCnt="4"/>
      <dgm:spPr/>
    </dgm:pt>
  </dgm:ptLst>
  <dgm:cxnLst>
    <dgm:cxn modelId="{E26FC817-EF90-4C31-B170-388A57745C1A}" srcId="{FB03428C-9B84-42F6-88A6-62B0591444E7}" destId="{907CD536-A9B1-4A27-81B0-3E99C778DA6D}" srcOrd="0" destOrd="0" parTransId="{747C59CD-498F-4B33-A8DF-113632AD6248}" sibTransId="{FCE3B140-7AAD-4B26-986E-F6117FF5F57D}"/>
    <dgm:cxn modelId="{F448F12B-E1A3-9F4F-A3CE-18C6DAD3AD47}" type="presOf" srcId="{3523A251-C59A-4302-90CA-D0FC01A2729E}" destId="{2F478155-3FCD-BF46-B9FF-4F523345F257}" srcOrd="1" destOrd="0" presId="urn:microsoft.com/office/officeart/2016/7/layout/VerticalDownArrowProcess"/>
    <dgm:cxn modelId="{81B31D35-1564-FE4E-8BDB-C753FC14DCD7}" type="presOf" srcId="{FB03428C-9B84-42F6-88A6-62B0591444E7}" destId="{25285553-A775-D640-B4DD-4BEB0D6215A5}" srcOrd="0" destOrd="0" presId="urn:microsoft.com/office/officeart/2016/7/layout/VerticalDownArrowProcess"/>
    <dgm:cxn modelId="{31C3793B-F6E5-4191-AC2E-4C4085B837E6}" srcId="{214F4ACC-F150-4F29-A4AA-99D178928F2F}" destId="{C6DB4DEF-EBF0-4D87-8CD2-010C78AB9F15}" srcOrd="0" destOrd="0" parTransId="{C6CC19D5-EF72-4E76-99CE-42EE0BAA52A2}" sibTransId="{DDA21C43-F083-4190-9ED6-1403C23E906C}"/>
    <dgm:cxn modelId="{01FEFA3C-A4B7-D648-ADF0-ABD2D581D983}" type="presOf" srcId="{FB03428C-9B84-42F6-88A6-62B0591444E7}" destId="{E47C4BBB-43D5-8647-BDA7-8E08182DA3F3}" srcOrd="1" destOrd="0" presId="urn:microsoft.com/office/officeart/2016/7/layout/VerticalDownArrowProcess"/>
    <dgm:cxn modelId="{05B8C046-1117-47D4-A4DC-0584CABFCCDD}" srcId="{E4B1DA93-BD29-4E51-B030-1EA164499B26}" destId="{DBA33CBD-16A2-462F-BDA6-1D4DA6C0E315}" srcOrd="2" destOrd="0" parTransId="{70FDC758-B3A6-4EDF-B80F-B8C3A17813C2}" sibTransId="{FE76CC17-ED8C-49B3-9DC9-7603F803A468}"/>
    <dgm:cxn modelId="{3AC8396D-62BF-6946-90E8-5735F0B68FEB}" type="presOf" srcId="{5E9F0BE0-BD6D-4896-BA3B-878C6ACC884C}" destId="{F521CCE7-69B5-004B-9B26-177A9C5F0122}" srcOrd="0" destOrd="0" presId="urn:microsoft.com/office/officeart/2016/7/layout/VerticalDownArrowProcess"/>
    <dgm:cxn modelId="{5A275B6E-9C1D-BD40-8DD1-80DEC8776644}" type="presOf" srcId="{C6DB4DEF-EBF0-4D87-8CD2-010C78AB9F15}" destId="{76ED99E8-FD70-6842-86E5-6E2BCF4BFC03}" srcOrd="0" destOrd="0" presId="urn:microsoft.com/office/officeart/2016/7/layout/VerticalDownArrowProcess"/>
    <dgm:cxn modelId="{21AC7C6F-2EB1-3B4E-AE6E-AD2E131AE8A3}" type="presOf" srcId="{DBA33CBD-16A2-462F-BDA6-1D4DA6C0E315}" destId="{A9565245-53BF-FE48-AD14-7CF54E758EA5}" srcOrd="0" destOrd="0" presId="urn:microsoft.com/office/officeart/2016/7/layout/VerticalDownArrowProcess"/>
    <dgm:cxn modelId="{873B1356-93B8-AB41-BDA0-F040D51223C5}" type="presOf" srcId="{A8F2E7FB-04DF-4AF7-B246-2693248E514A}" destId="{414DAA91-6F12-1C4D-86E4-F142675ADF6D}" srcOrd="0" destOrd="0" presId="urn:microsoft.com/office/officeart/2016/7/layout/VerticalDownArrowProcess"/>
    <dgm:cxn modelId="{ABB32657-4452-4514-BED0-ABACF266F6B4}" srcId="{E4B1DA93-BD29-4E51-B030-1EA164499B26}" destId="{FB03428C-9B84-42F6-88A6-62B0591444E7}" srcOrd="1" destOrd="0" parTransId="{AD822052-CCA2-494D-9974-8CCD06BA321E}" sibTransId="{18246E2D-9D0C-4551-9F9D-9F0A694DCF5E}"/>
    <dgm:cxn modelId="{3221A29A-9DAE-49F6-9ACC-614F471068F1}" srcId="{DBA33CBD-16A2-462F-BDA6-1D4DA6C0E315}" destId="{A8F2E7FB-04DF-4AF7-B246-2693248E514A}" srcOrd="0" destOrd="0" parTransId="{F6C15883-73D1-4512-ABC9-45C5A569D0B4}" sibTransId="{BEE842FB-6519-4F96-A484-DD3CFD7CCF2B}"/>
    <dgm:cxn modelId="{F6F6209C-DDA0-49B6-AD3D-9B4F5AED12A6}" srcId="{3523A251-C59A-4302-90CA-D0FC01A2729E}" destId="{5E9F0BE0-BD6D-4896-BA3B-878C6ACC884C}" srcOrd="0" destOrd="0" parTransId="{E3D33D8F-EE75-4C71-883E-F1BC2C33BE37}" sibTransId="{BFFCD00D-18D0-416C-B6AD-E3E4F7E0DBF1}"/>
    <dgm:cxn modelId="{F22C029F-4E29-46F6-9513-4F2834DB4EED}" srcId="{E4B1DA93-BD29-4E51-B030-1EA164499B26}" destId="{214F4ACC-F150-4F29-A4AA-99D178928F2F}" srcOrd="3" destOrd="0" parTransId="{9150EDAB-FEBE-4B2A-BC48-3C042FD947FC}" sibTransId="{FFC65C96-B15C-4F71-A121-A3D6886D9505}"/>
    <dgm:cxn modelId="{C7E6D4A3-7901-7142-B221-D315DF2A68DA}" type="presOf" srcId="{E4B1DA93-BD29-4E51-B030-1EA164499B26}" destId="{5F70F38F-1112-0747-9DE5-C12CBC651142}" srcOrd="0" destOrd="0" presId="urn:microsoft.com/office/officeart/2016/7/layout/VerticalDownArrowProcess"/>
    <dgm:cxn modelId="{0C24CCA7-2436-4B67-94B7-FB99587040F3}" srcId="{E4B1DA93-BD29-4E51-B030-1EA164499B26}" destId="{3523A251-C59A-4302-90CA-D0FC01A2729E}" srcOrd="0" destOrd="0" parTransId="{E431FD0E-3973-46F3-8713-4A126B0934D2}" sibTransId="{91ADFA2B-8535-485C-8754-F866A858EC6D}"/>
    <dgm:cxn modelId="{8C9B82AB-6657-1F40-AE73-8CA627A754D0}" type="presOf" srcId="{907CD536-A9B1-4A27-81B0-3E99C778DA6D}" destId="{E32997B1-7EE2-614B-B33C-BD3E70816D4F}" srcOrd="0" destOrd="0" presId="urn:microsoft.com/office/officeart/2016/7/layout/VerticalDownArrowProcess"/>
    <dgm:cxn modelId="{B065B4D8-12D8-1347-8DB4-308BD33B472D}" type="presOf" srcId="{DBA33CBD-16A2-462F-BDA6-1D4DA6C0E315}" destId="{627BBE12-94A9-7649-9B3C-83C3A8DEFB1C}" srcOrd="1" destOrd="0" presId="urn:microsoft.com/office/officeart/2016/7/layout/VerticalDownArrowProcess"/>
    <dgm:cxn modelId="{4EFAF1D8-E33B-5043-B29A-378B53A0868C}" type="presOf" srcId="{3523A251-C59A-4302-90CA-D0FC01A2729E}" destId="{1780FD0E-EC4F-9F44-A283-EAE0EA3F6850}" srcOrd="0" destOrd="0" presId="urn:microsoft.com/office/officeart/2016/7/layout/VerticalDownArrowProcess"/>
    <dgm:cxn modelId="{839FE4EE-D1A7-2945-B77F-9FFF67097E8F}" type="presOf" srcId="{214F4ACC-F150-4F29-A4AA-99D178928F2F}" destId="{16342445-126C-2C49-97D1-0AB20BE6D2F7}" srcOrd="0" destOrd="0" presId="urn:microsoft.com/office/officeart/2016/7/layout/VerticalDownArrowProcess"/>
    <dgm:cxn modelId="{91AA6632-1213-374C-99AA-C0DD9658A772}" type="presParOf" srcId="{5F70F38F-1112-0747-9DE5-C12CBC651142}" destId="{4549051F-BF4D-614E-9E35-266E40B6D07D}" srcOrd="0" destOrd="0" presId="urn:microsoft.com/office/officeart/2016/7/layout/VerticalDownArrowProcess"/>
    <dgm:cxn modelId="{8D7AD808-E319-D344-8A0E-F0CC7DAE50E0}" type="presParOf" srcId="{4549051F-BF4D-614E-9E35-266E40B6D07D}" destId="{16342445-126C-2C49-97D1-0AB20BE6D2F7}" srcOrd="0" destOrd="0" presId="urn:microsoft.com/office/officeart/2016/7/layout/VerticalDownArrowProcess"/>
    <dgm:cxn modelId="{981F15C4-A61B-EA4A-B511-5CD88172C41C}" type="presParOf" srcId="{4549051F-BF4D-614E-9E35-266E40B6D07D}" destId="{76ED99E8-FD70-6842-86E5-6E2BCF4BFC03}" srcOrd="1" destOrd="0" presId="urn:microsoft.com/office/officeart/2016/7/layout/VerticalDownArrowProcess"/>
    <dgm:cxn modelId="{EFABB6FB-AC42-054D-B5F6-AE2F87D03264}" type="presParOf" srcId="{5F70F38F-1112-0747-9DE5-C12CBC651142}" destId="{C6EF1AFE-1F3D-A341-BBEB-F27FFCFC988F}" srcOrd="1" destOrd="0" presId="urn:microsoft.com/office/officeart/2016/7/layout/VerticalDownArrowProcess"/>
    <dgm:cxn modelId="{5801BAD0-0D67-CC4F-BC6B-26EDC158F6AE}" type="presParOf" srcId="{5F70F38F-1112-0747-9DE5-C12CBC651142}" destId="{F2FCCBB3-4A2F-1842-BC7A-0A274014B763}" srcOrd="2" destOrd="0" presId="urn:microsoft.com/office/officeart/2016/7/layout/VerticalDownArrowProcess"/>
    <dgm:cxn modelId="{AB00F50F-F20C-C44F-86A3-D3210E7B26D7}" type="presParOf" srcId="{F2FCCBB3-4A2F-1842-BC7A-0A274014B763}" destId="{A9565245-53BF-FE48-AD14-7CF54E758EA5}" srcOrd="0" destOrd="0" presId="urn:microsoft.com/office/officeart/2016/7/layout/VerticalDownArrowProcess"/>
    <dgm:cxn modelId="{C67B82E9-723E-0F40-BCBD-F6A533D1EE39}" type="presParOf" srcId="{F2FCCBB3-4A2F-1842-BC7A-0A274014B763}" destId="{627BBE12-94A9-7649-9B3C-83C3A8DEFB1C}" srcOrd="1" destOrd="0" presId="urn:microsoft.com/office/officeart/2016/7/layout/VerticalDownArrowProcess"/>
    <dgm:cxn modelId="{A92734C5-C7F0-BC49-BAEC-295F5F7B3FDE}" type="presParOf" srcId="{F2FCCBB3-4A2F-1842-BC7A-0A274014B763}" destId="{414DAA91-6F12-1C4D-86E4-F142675ADF6D}" srcOrd="2" destOrd="0" presId="urn:microsoft.com/office/officeart/2016/7/layout/VerticalDownArrowProcess"/>
    <dgm:cxn modelId="{B276BE19-4276-FC4E-869E-E08126ACC231}" type="presParOf" srcId="{5F70F38F-1112-0747-9DE5-C12CBC651142}" destId="{540B14F7-81F2-824B-8FFC-5582D41F3C01}" srcOrd="3" destOrd="0" presId="urn:microsoft.com/office/officeart/2016/7/layout/VerticalDownArrowProcess"/>
    <dgm:cxn modelId="{17D1E67E-D55C-524C-984A-68BC1CAF1E4B}" type="presParOf" srcId="{5F70F38F-1112-0747-9DE5-C12CBC651142}" destId="{5088D405-F90E-AA4B-909E-F8886CB5B71B}" srcOrd="4" destOrd="0" presId="urn:microsoft.com/office/officeart/2016/7/layout/VerticalDownArrowProcess"/>
    <dgm:cxn modelId="{8DA8772B-5261-B348-AEF8-D5265D279B7C}" type="presParOf" srcId="{5088D405-F90E-AA4B-909E-F8886CB5B71B}" destId="{25285553-A775-D640-B4DD-4BEB0D6215A5}" srcOrd="0" destOrd="0" presId="urn:microsoft.com/office/officeart/2016/7/layout/VerticalDownArrowProcess"/>
    <dgm:cxn modelId="{C67ECE8A-AE28-BC4B-BF74-F464E7D08614}" type="presParOf" srcId="{5088D405-F90E-AA4B-909E-F8886CB5B71B}" destId="{E47C4BBB-43D5-8647-BDA7-8E08182DA3F3}" srcOrd="1" destOrd="0" presId="urn:microsoft.com/office/officeart/2016/7/layout/VerticalDownArrowProcess"/>
    <dgm:cxn modelId="{A0A36BD6-8611-7E41-9318-5CE57C4B1E10}" type="presParOf" srcId="{5088D405-F90E-AA4B-909E-F8886CB5B71B}" destId="{E32997B1-7EE2-614B-B33C-BD3E70816D4F}" srcOrd="2" destOrd="0" presId="urn:microsoft.com/office/officeart/2016/7/layout/VerticalDownArrowProcess"/>
    <dgm:cxn modelId="{39176BEA-1FD2-524B-BEAD-8DE047ECC126}" type="presParOf" srcId="{5F70F38F-1112-0747-9DE5-C12CBC651142}" destId="{53F39CFB-2742-0047-B5C0-F884EB94A798}" srcOrd="5" destOrd="0" presId="urn:microsoft.com/office/officeart/2016/7/layout/VerticalDownArrowProcess"/>
    <dgm:cxn modelId="{5D2FF603-3F38-B443-9549-A3E15B0DC283}" type="presParOf" srcId="{5F70F38F-1112-0747-9DE5-C12CBC651142}" destId="{A3F1427F-293C-4E41-A8CB-3DBA10DB04E6}" srcOrd="6" destOrd="0" presId="urn:microsoft.com/office/officeart/2016/7/layout/VerticalDownArrowProcess"/>
    <dgm:cxn modelId="{13893467-3C81-EA4A-B55A-5BD5FFA0EA87}" type="presParOf" srcId="{A3F1427F-293C-4E41-A8CB-3DBA10DB04E6}" destId="{1780FD0E-EC4F-9F44-A283-EAE0EA3F6850}" srcOrd="0" destOrd="0" presId="urn:microsoft.com/office/officeart/2016/7/layout/VerticalDownArrowProcess"/>
    <dgm:cxn modelId="{0FFCD9AF-95C3-2143-9875-C141BB9CA22A}" type="presParOf" srcId="{A3F1427F-293C-4E41-A8CB-3DBA10DB04E6}" destId="{2F478155-3FCD-BF46-B9FF-4F523345F257}" srcOrd="1" destOrd="0" presId="urn:microsoft.com/office/officeart/2016/7/layout/VerticalDownArrowProcess"/>
    <dgm:cxn modelId="{33056B1D-4C81-404F-8A9A-A21597CA4EEB}" type="presParOf" srcId="{A3F1427F-293C-4E41-A8CB-3DBA10DB04E6}" destId="{F521CCE7-69B5-004B-9B26-177A9C5F012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26032-0340-497A-837E-9EDA32A50FA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944807A-E47C-4D40-937C-1CCB53A65BE5}">
      <dgm:prSet/>
      <dgm:spPr/>
      <dgm:t>
        <a:bodyPr/>
        <a:lstStyle/>
        <a:p>
          <a:r>
            <a:rPr lang="en-BE"/>
            <a:t>EPDP Team had a slower than anticipated start</a:t>
          </a:r>
          <a:endParaRPr lang="en-US"/>
        </a:p>
      </dgm:t>
    </dgm:pt>
    <dgm:pt modelId="{45C97D7E-3334-477C-B5EA-FF4141D24A20}" type="parTrans" cxnId="{7DFE0F43-075B-4044-8E88-A303110908BC}">
      <dgm:prSet/>
      <dgm:spPr/>
      <dgm:t>
        <a:bodyPr/>
        <a:lstStyle/>
        <a:p>
          <a:endParaRPr lang="en-US"/>
        </a:p>
      </dgm:t>
    </dgm:pt>
    <dgm:pt modelId="{7EA3080A-A3D3-4DF4-B4C8-5705A3E39CE5}" type="sibTrans" cxnId="{7DFE0F43-075B-4044-8E88-A303110908BC}">
      <dgm:prSet/>
      <dgm:spPr/>
      <dgm:t>
        <a:bodyPr/>
        <a:lstStyle/>
        <a:p>
          <a:endParaRPr lang="en-US"/>
        </a:p>
      </dgm:t>
    </dgm:pt>
    <dgm:pt modelId="{21C6633C-FDF9-4D9F-9A4A-D85AF0D7B2C6}">
      <dgm:prSet/>
      <dgm:spPr/>
      <dgm:t>
        <a:bodyPr/>
        <a:lstStyle/>
        <a:p>
          <a:r>
            <a:rPr lang="en-BE"/>
            <a:t>Although it may be difficult to come to consensus on all issues, it is important that the group is allowed the time as committed to in its timeline to develop an Initial Report </a:t>
          </a:r>
          <a:endParaRPr lang="en-US"/>
        </a:p>
      </dgm:t>
    </dgm:pt>
    <dgm:pt modelId="{0B9E2A92-C853-46A5-8E4C-905099F42E44}" type="parTrans" cxnId="{F056F711-B03C-49CC-B4A0-5019A5796467}">
      <dgm:prSet/>
      <dgm:spPr/>
      <dgm:t>
        <a:bodyPr/>
        <a:lstStyle/>
        <a:p>
          <a:endParaRPr lang="en-US"/>
        </a:p>
      </dgm:t>
    </dgm:pt>
    <dgm:pt modelId="{BF4D9AE1-5FE0-4ED2-81AC-81C7135708AE}" type="sibTrans" cxnId="{F056F711-B03C-49CC-B4A0-5019A5796467}">
      <dgm:prSet/>
      <dgm:spPr/>
      <dgm:t>
        <a:bodyPr/>
        <a:lstStyle/>
        <a:p>
          <a:endParaRPr lang="en-US"/>
        </a:p>
      </dgm:t>
    </dgm:pt>
    <dgm:pt modelId="{8CBA9845-D41F-4AF0-A08E-10E7B9955E35}">
      <dgm:prSet/>
      <dgm:spPr/>
      <dgm:t>
        <a:bodyPr/>
        <a:lstStyle/>
        <a:p>
          <a:r>
            <a:rPr lang="en-BE"/>
            <a:t>There is a possibility that some additional time may be needed due to external dependency on responses to legal questions by external legal counsel</a:t>
          </a:r>
          <a:endParaRPr lang="en-US"/>
        </a:p>
      </dgm:t>
    </dgm:pt>
    <dgm:pt modelId="{22F4D068-0BFA-4335-AAD2-AF30492B4B1F}" type="parTrans" cxnId="{058A28DE-92AE-4068-B2C9-6488F94CBBE9}">
      <dgm:prSet/>
      <dgm:spPr/>
      <dgm:t>
        <a:bodyPr/>
        <a:lstStyle/>
        <a:p>
          <a:endParaRPr lang="en-US"/>
        </a:p>
      </dgm:t>
    </dgm:pt>
    <dgm:pt modelId="{5B3177F5-9551-4F9C-9A1D-ED3D11CE681F}" type="sibTrans" cxnId="{058A28DE-92AE-4068-B2C9-6488F94CBBE9}">
      <dgm:prSet/>
      <dgm:spPr/>
      <dgm:t>
        <a:bodyPr/>
        <a:lstStyle/>
        <a:p>
          <a:endParaRPr lang="en-US"/>
        </a:p>
      </dgm:t>
    </dgm:pt>
    <dgm:pt modelId="{FE33AE2A-C931-4DEC-8A26-20FD97D6EB5E}">
      <dgm:prSet/>
      <dgm:spPr/>
      <dgm:t>
        <a:bodyPr/>
        <a:lstStyle/>
        <a:p>
          <a:r>
            <a:rPr lang="en-BE"/>
            <a:t>Expectation is that by 20 May GNSO Council Meeting a more specific update can be provided by Chair and Council Liaison on the likelihood of consensus recommendations</a:t>
          </a:r>
          <a:endParaRPr lang="en-US"/>
        </a:p>
      </dgm:t>
    </dgm:pt>
    <dgm:pt modelId="{63A3533A-A664-42EF-AFFA-5BBFDD9822D9}" type="parTrans" cxnId="{BEDE6880-835C-4FE7-8949-2D418921A071}">
      <dgm:prSet/>
      <dgm:spPr/>
      <dgm:t>
        <a:bodyPr/>
        <a:lstStyle/>
        <a:p>
          <a:endParaRPr lang="en-US"/>
        </a:p>
      </dgm:t>
    </dgm:pt>
    <dgm:pt modelId="{21B8144F-6FDD-4BE6-908D-2F0AEB817191}" type="sibTrans" cxnId="{BEDE6880-835C-4FE7-8949-2D418921A071}">
      <dgm:prSet/>
      <dgm:spPr/>
      <dgm:t>
        <a:bodyPr/>
        <a:lstStyle/>
        <a:p>
          <a:endParaRPr lang="en-US"/>
        </a:p>
      </dgm:t>
    </dgm:pt>
    <dgm:pt modelId="{72E52961-82B6-40C7-BECD-3AD70A41AD41}" type="pres">
      <dgm:prSet presAssocID="{ADC26032-0340-497A-837E-9EDA32A50FA5}" presName="root" presStyleCnt="0">
        <dgm:presLayoutVars>
          <dgm:dir/>
          <dgm:resizeHandles val="exact"/>
        </dgm:presLayoutVars>
      </dgm:prSet>
      <dgm:spPr/>
    </dgm:pt>
    <dgm:pt modelId="{D86DF64F-86BF-4D5C-B641-3189144777E6}" type="pres">
      <dgm:prSet presAssocID="{2944807A-E47C-4D40-937C-1CCB53A65BE5}" presName="compNode" presStyleCnt="0"/>
      <dgm:spPr/>
    </dgm:pt>
    <dgm:pt modelId="{5A20C95C-2567-4DF2-BB22-36CF60A3D7A1}" type="pres">
      <dgm:prSet presAssocID="{2944807A-E47C-4D40-937C-1CCB53A65BE5}" presName="bgRect" presStyleLbl="bgShp" presStyleIdx="0" presStyleCnt="4"/>
      <dgm:spPr/>
    </dgm:pt>
    <dgm:pt modelId="{D13030BD-2F5D-4384-98A2-227E19C6E719}" type="pres">
      <dgm:prSet presAssocID="{2944807A-E47C-4D40-937C-1CCB53A65B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CB3CD69-9C06-45E9-9A62-77F2AE620F6F}" type="pres">
      <dgm:prSet presAssocID="{2944807A-E47C-4D40-937C-1CCB53A65BE5}" presName="spaceRect" presStyleCnt="0"/>
      <dgm:spPr/>
    </dgm:pt>
    <dgm:pt modelId="{C269258C-9EB1-4EFC-B620-A828405BF5E5}" type="pres">
      <dgm:prSet presAssocID="{2944807A-E47C-4D40-937C-1CCB53A65BE5}" presName="parTx" presStyleLbl="revTx" presStyleIdx="0" presStyleCnt="4">
        <dgm:presLayoutVars>
          <dgm:chMax val="0"/>
          <dgm:chPref val="0"/>
        </dgm:presLayoutVars>
      </dgm:prSet>
      <dgm:spPr/>
    </dgm:pt>
    <dgm:pt modelId="{15A56CA9-CDC7-4259-9059-7CC4B395B66B}" type="pres">
      <dgm:prSet presAssocID="{7EA3080A-A3D3-4DF4-B4C8-5705A3E39CE5}" presName="sibTrans" presStyleCnt="0"/>
      <dgm:spPr/>
    </dgm:pt>
    <dgm:pt modelId="{BF2F73B9-0084-4DE0-98EE-5E4A7F5F55B7}" type="pres">
      <dgm:prSet presAssocID="{21C6633C-FDF9-4D9F-9A4A-D85AF0D7B2C6}" presName="compNode" presStyleCnt="0"/>
      <dgm:spPr/>
    </dgm:pt>
    <dgm:pt modelId="{078BA03E-89CF-46FF-9F5D-E49A3E74AD4C}" type="pres">
      <dgm:prSet presAssocID="{21C6633C-FDF9-4D9F-9A4A-D85AF0D7B2C6}" presName="bgRect" presStyleLbl="bgShp" presStyleIdx="1" presStyleCnt="4"/>
      <dgm:spPr/>
    </dgm:pt>
    <dgm:pt modelId="{76659A9C-0DBD-4079-8E93-63980FCE3F30}" type="pres">
      <dgm:prSet presAssocID="{21C6633C-FDF9-4D9F-9A4A-D85AF0D7B2C6}" presName="iconRect" presStyleLbl="node1" presStyleIdx="1" presStyleCnt="4"/>
      <dgm:spPr>
        <a:prstGeom prst="actionButtonDocumen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og with solid fill"/>
        </a:ext>
      </dgm:extLst>
    </dgm:pt>
    <dgm:pt modelId="{597E9F57-1E00-4983-BCC7-1E095518147B}" type="pres">
      <dgm:prSet presAssocID="{21C6633C-FDF9-4D9F-9A4A-D85AF0D7B2C6}" presName="spaceRect" presStyleCnt="0"/>
      <dgm:spPr/>
    </dgm:pt>
    <dgm:pt modelId="{FC57E6EA-1424-4935-9D2D-CD835372021A}" type="pres">
      <dgm:prSet presAssocID="{21C6633C-FDF9-4D9F-9A4A-D85AF0D7B2C6}" presName="parTx" presStyleLbl="revTx" presStyleIdx="1" presStyleCnt="4">
        <dgm:presLayoutVars>
          <dgm:chMax val="0"/>
          <dgm:chPref val="0"/>
        </dgm:presLayoutVars>
      </dgm:prSet>
      <dgm:spPr/>
    </dgm:pt>
    <dgm:pt modelId="{48192429-8B0B-49CD-AC0A-EA2786F0521C}" type="pres">
      <dgm:prSet presAssocID="{BF4D9AE1-5FE0-4ED2-81AC-81C7135708AE}" presName="sibTrans" presStyleCnt="0"/>
      <dgm:spPr/>
    </dgm:pt>
    <dgm:pt modelId="{23583FB6-E421-4609-BD26-7FBC1AADAD41}" type="pres">
      <dgm:prSet presAssocID="{8CBA9845-D41F-4AF0-A08E-10E7B9955E35}" presName="compNode" presStyleCnt="0"/>
      <dgm:spPr/>
    </dgm:pt>
    <dgm:pt modelId="{7C76D301-E746-41ED-A139-905858757108}" type="pres">
      <dgm:prSet presAssocID="{8CBA9845-D41F-4AF0-A08E-10E7B9955E35}" presName="bgRect" presStyleLbl="bgShp" presStyleIdx="2" presStyleCnt="4"/>
      <dgm:spPr/>
    </dgm:pt>
    <dgm:pt modelId="{BEB0314A-E20C-4C52-9367-78F0D7B03EB6}" type="pres">
      <dgm:prSet presAssocID="{8CBA9845-D41F-4AF0-A08E-10E7B9955E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E3FFAC4-4A15-49AB-AD5B-C8A9C460577B}" type="pres">
      <dgm:prSet presAssocID="{8CBA9845-D41F-4AF0-A08E-10E7B9955E35}" presName="spaceRect" presStyleCnt="0"/>
      <dgm:spPr/>
    </dgm:pt>
    <dgm:pt modelId="{DD6C36AC-79C2-4EF8-B9F3-7CF5FFA44425}" type="pres">
      <dgm:prSet presAssocID="{8CBA9845-D41F-4AF0-A08E-10E7B9955E35}" presName="parTx" presStyleLbl="revTx" presStyleIdx="2" presStyleCnt="4">
        <dgm:presLayoutVars>
          <dgm:chMax val="0"/>
          <dgm:chPref val="0"/>
        </dgm:presLayoutVars>
      </dgm:prSet>
      <dgm:spPr/>
    </dgm:pt>
    <dgm:pt modelId="{9F522178-4120-494B-8F5B-5956741EDB15}" type="pres">
      <dgm:prSet presAssocID="{5B3177F5-9551-4F9C-9A1D-ED3D11CE681F}" presName="sibTrans" presStyleCnt="0"/>
      <dgm:spPr/>
    </dgm:pt>
    <dgm:pt modelId="{7FED2ADA-EAAC-4074-B759-A126A205B213}" type="pres">
      <dgm:prSet presAssocID="{FE33AE2A-C931-4DEC-8A26-20FD97D6EB5E}" presName="compNode" presStyleCnt="0"/>
      <dgm:spPr/>
    </dgm:pt>
    <dgm:pt modelId="{A7781320-8B15-4DB4-BF0C-E5E76550CEBD}" type="pres">
      <dgm:prSet presAssocID="{FE33AE2A-C931-4DEC-8A26-20FD97D6EB5E}" presName="bgRect" presStyleLbl="bgShp" presStyleIdx="3" presStyleCnt="4"/>
      <dgm:spPr/>
    </dgm:pt>
    <dgm:pt modelId="{1749DBA1-1F3D-44D1-A1DE-737BC68F54F0}" type="pres">
      <dgm:prSet presAssocID="{FE33AE2A-C931-4DEC-8A26-20FD97D6EB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327D6614-1EE7-4552-8EDD-7F261AE680D6}" type="pres">
      <dgm:prSet presAssocID="{FE33AE2A-C931-4DEC-8A26-20FD97D6EB5E}" presName="spaceRect" presStyleCnt="0"/>
      <dgm:spPr/>
    </dgm:pt>
    <dgm:pt modelId="{702C76E4-2364-4809-9F90-3BBCDF00441E}" type="pres">
      <dgm:prSet presAssocID="{FE33AE2A-C931-4DEC-8A26-20FD97D6EB5E}" presName="parTx" presStyleLbl="revTx" presStyleIdx="3" presStyleCnt="4">
        <dgm:presLayoutVars>
          <dgm:chMax val="0"/>
          <dgm:chPref val="0"/>
        </dgm:presLayoutVars>
      </dgm:prSet>
      <dgm:spPr/>
    </dgm:pt>
  </dgm:ptLst>
  <dgm:cxnLst>
    <dgm:cxn modelId="{45F4050D-3752-4AE0-A1C4-016A0BDD8CA6}" type="presOf" srcId="{8CBA9845-D41F-4AF0-A08E-10E7B9955E35}" destId="{DD6C36AC-79C2-4EF8-B9F3-7CF5FFA44425}" srcOrd="0" destOrd="0" presId="urn:microsoft.com/office/officeart/2018/2/layout/IconVerticalSolidList"/>
    <dgm:cxn modelId="{F056F711-B03C-49CC-B4A0-5019A5796467}" srcId="{ADC26032-0340-497A-837E-9EDA32A50FA5}" destId="{21C6633C-FDF9-4D9F-9A4A-D85AF0D7B2C6}" srcOrd="1" destOrd="0" parTransId="{0B9E2A92-C853-46A5-8E4C-905099F42E44}" sibTransId="{BF4D9AE1-5FE0-4ED2-81AC-81C7135708AE}"/>
    <dgm:cxn modelId="{7DFE0F43-075B-4044-8E88-A303110908BC}" srcId="{ADC26032-0340-497A-837E-9EDA32A50FA5}" destId="{2944807A-E47C-4D40-937C-1CCB53A65BE5}" srcOrd="0" destOrd="0" parTransId="{45C97D7E-3334-477C-B5EA-FF4141D24A20}" sibTransId="{7EA3080A-A3D3-4DF4-B4C8-5705A3E39CE5}"/>
    <dgm:cxn modelId="{FFC22B6C-A3B5-4A04-8E74-1A7E13AFCF53}" type="presOf" srcId="{2944807A-E47C-4D40-937C-1CCB53A65BE5}" destId="{C269258C-9EB1-4EFC-B620-A828405BF5E5}" srcOrd="0" destOrd="0" presId="urn:microsoft.com/office/officeart/2018/2/layout/IconVerticalSolidList"/>
    <dgm:cxn modelId="{EBB9E07E-FBCA-465B-BBAF-708ADC6816A0}" type="presOf" srcId="{21C6633C-FDF9-4D9F-9A4A-D85AF0D7B2C6}" destId="{FC57E6EA-1424-4935-9D2D-CD835372021A}" srcOrd="0" destOrd="0" presId="urn:microsoft.com/office/officeart/2018/2/layout/IconVerticalSolidList"/>
    <dgm:cxn modelId="{BEDE6880-835C-4FE7-8949-2D418921A071}" srcId="{ADC26032-0340-497A-837E-9EDA32A50FA5}" destId="{FE33AE2A-C931-4DEC-8A26-20FD97D6EB5E}" srcOrd="3" destOrd="0" parTransId="{63A3533A-A664-42EF-AFFA-5BBFDD9822D9}" sibTransId="{21B8144F-6FDD-4BE6-908D-2F0AEB817191}"/>
    <dgm:cxn modelId="{B465ECDD-DE02-49EA-AB45-DD29502A07E5}" type="presOf" srcId="{FE33AE2A-C931-4DEC-8A26-20FD97D6EB5E}" destId="{702C76E4-2364-4809-9F90-3BBCDF00441E}" srcOrd="0" destOrd="0" presId="urn:microsoft.com/office/officeart/2018/2/layout/IconVerticalSolidList"/>
    <dgm:cxn modelId="{058A28DE-92AE-4068-B2C9-6488F94CBBE9}" srcId="{ADC26032-0340-497A-837E-9EDA32A50FA5}" destId="{8CBA9845-D41F-4AF0-A08E-10E7B9955E35}" srcOrd="2" destOrd="0" parTransId="{22F4D068-0BFA-4335-AAD2-AF30492B4B1F}" sibTransId="{5B3177F5-9551-4F9C-9A1D-ED3D11CE681F}"/>
    <dgm:cxn modelId="{307AF8E6-7DD7-4A9C-BBA3-6941B11C7CF2}" type="presOf" srcId="{ADC26032-0340-497A-837E-9EDA32A50FA5}" destId="{72E52961-82B6-40C7-BECD-3AD70A41AD41}" srcOrd="0" destOrd="0" presId="urn:microsoft.com/office/officeart/2018/2/layout/IconVerticalSolidList"/>
    <dgm:cxn modelId="{3EBFF3BE-919A-43EA-BA42-3D8EA4192BFE}" type="presParOf" srcId="{72E52961-82B6-40C7-BECD-3AD70A41AD41}" destId="{D86DF64F-86BF-4D5C-B641-3189144777E6}" srcOrd="0" destOrd="0" presId="urn:microsoft.com/office/officeart/2018/2/layout/IconVerticalSolidList"/>
    <dgm:cxn modelId="{7C41299C-6EF1-4E9C-B173-8F8ABE5734C6}" type="presParOf" srcId="{D86DF64F-86BF-4D5C-B641-3189144777E6}" destId="{5A20C95C-2567-4DF2-BB22-36CF60A3D7A1}" srcOrd="0" destOrd="0" presId="urn:microsoft.com/office/officeart/2018/2/layout/IconVerticalSolidList"/>
    <dgm:cxn modelId="{5409E947-FC0C-4A84-B2DC-C5E9EAC86BE5}" type="presParOf" srcId="{D86DF64F-86BF-4D5C-B641-3189144777E6}" destId="{D13030BD-2F5D-4384-98A2-227E19C6E719}" srcOrd="1" destOrd="0" presId="urn:microsoft.com/office/officeart/2018/2/layout/IconVerticalSolidList"/>
    <dgm:cxn modelId="{BA7FB06B-8570-4449-90C4-7A136294170D}" type="presParOf" srcId="{D86DF64F-86BF-4D5C-B641-3189144777E6}" destId="{ACB3CD69-9C06-45E9-9A62-77F2AE620F6F}" srcOrd="2" destOrd="0" presId="urn:microsoft.com/office/officeart/2018/2/layout/IconVerticalSolidList"/>
    <dgm:cxn modelId="{67009701-FFB7-405B-96E7-63690D7E8B45}" type="presParOf" srcId="{D86DF64F-86BF-4D5C-B641-3189144777E6}" destId="{C269258C-9EB1-4EFC-B620-A828405BF5E5}" srcOrd="3" destOrd="0" presId="urn:microsoft.com/office/officeart/2018/2/layout/IconVerticalSolidList"/>
    <dgm:cxn modelId="{2BBD41FC-E0C0-487A-B982-7AC8812F37F9}" type="presParOf" srcId="{72E52961-82B6-40C7-BECD-3AD70A41AD41}" destId="{15A56CA9-CDC7-4259-9059-7CC4B395B66B}" srcOrd="1" destOrd="0" presId="urn:microsoft.com/office/officeart/2018/2/layout/IconVerticalSolidList"/>
    <dgm:cxn modelId="{40962F0F-FA64-4F1C-AA96-268F1989A367}" type="presParOf" srcId="{72E52961-82B6-40C7-BECD-3AD70A41AD41}" destId="{BF2F73B9-0084-4DE0-98EE-5E4A7F5F55B7}" srcOrd="2" destOrd="0" presId="urn:microsoft.com/office/officeart/2018/2/layout/IconVerticalSolidList"/>
    <dgm:cxn modelId="{6622AEB9-579A-4E65-8B88-8FE6DAA994DA}" type="presParOf" srcId="{BF2F73B9-0084-4DE0-98EE-5E4A7F5F55B7}" destId="{078BA03E-89CF-46FF-9F5D-E49A3E74AD4C}" srcOrd="0" destOrd="0" presId="urn:microsoft.com/office/officeart/2018/2/layout/IconVerticalSolidList"/>
    <dgm:cxn modelId="{3CE5DC61-C0B7-4F5F-8EB9-E0F131A4C6DA}" type="presParOf" srcId="{BF2F73B9-0084-4DE0-98EE-5E4A7F5F55B7}" destId="{76659A9C-0DBD-4079-8E93-63980FCE3F30}" srcOrd="1" destOrd="0" presId="urn:microsoft.com/office/officeart/2018/2/layout/IconVerticalSolidList"/>
    <dgm:cxn modelId="{9382E077-5543-4B27-9408-0046D762E974}" type="presParOf" srcId="{BF2F73B9-0084-4DE0-98EE-5E4A7F5F55B7}" destId="{597E9F57-1E00-4983-BCC7-1E095518147B}" srcOrd="2" destOrd="0" presId="urn:microsoft.com/office/officeart/2018/2/layout/IconVerticalSolidList"/>
    <dgm:cxn modelId="{0D0C31AC-E074-4CEA-A96B-273752458E64}" type="presParOf" srcId="{BF2F73B9-0084-4DE0-98EE-5E4A7F5F55B7}" destId="{FC57E6EA-1424-4935-9D2D-CD835372021A}" srcOrd="3" destOrd="0" presId="urn:microsoft.com/office/officeart/2018/2/layout/IconVerticalSolidList"/>
    <dgm:cxn modelId="{442EC733-F48D-43E7-A5C2-3C28B4F73D2A}" type="presParOf" srcId="{72E52961-82B6-40C7-BECD-3AD70A41AD41}" destId="{48192429-8B0B-49CD-AC0A-EA2786F0521C}" srcOrd="3" destOrd="0" presId="urn:microsoft.com/office/officeart/2018/2/layout/IconVerticalSolidList"/>
    <dgm:cxn modelId="{FB84C1E9-402B-4212-9089-7FC5B01AFFCB}" type="presParOf" srcId="{72E52961-82B6-40C7-BECD-3AD70A41AD41}" destId="{23583FB6-E421-4609-BD26-7FBC1AADAD41}" srcOrd="4" destOrd="0" presId="urn:microsoft.com/office/officeart/2018/2/layout/IconVerticalSolidList"/>
    <dgm:cxn modelId="{ABD2E539-CD69-42A5-8F67-02B853D02E6D}" type="presParOf" srcId="{23583FB6-E421-4609-BD26-7FBC1AADAD41}" destId="{7C76D301-E746-41ED-A139-905858757108}" srcOrd="0" destOrd="0" presId="urn:microsoft.com/office/officeart/2018/2/layout/IconVerticalSolidList"/>
    <dgm:cxn modelId="{1B53E275-9AC9-4134-939E-AC32BDD72FDB}" type="presParOf" srcId="{23583FB6-E421-4609-BD26-7FBC1AADAD41}" destId="{BEB0314A-E20C-4C52-9367-78F0D7B03EB6}" srcOrd="1" destOrd="0" presId="urn:microsoft.com/office/officeart/2018/2/layout/IconVerticalSolidList"/>
    <dgm:cxn modelId="{18E622E5-F744-415C-8B1F-1D74671CD14F}" type="presParOf" srcId="{23583FB6-E421-4609-BD26-7FBC1AADAD41}" destId="{CE3FFAC4-4A15-49AB-AD5B-C8A9C460577B}" srcOrd="2" destOrd="0" presId="urn:microsoft.com/office/officeart/2018/2/layout/IconVerticalSolidList"/>
    <dgm:cxn modelId="{B680DC92-6174-4A9F-B497-34ECCA1963B5}" type="presParOf" srcId="{23583FB6-E421-4609-BD26-7FBC1AADAD41}" destId="{DD6C36AC-79C2-4EF8-B9F3-7CF5FFA44425}" srcOrd="3" destOrd="0" presId="urn:microsoft.com/office/officeart/2018/2/layout/IconVerticalSolidList"/>
    <dgm:cxn modelId="{814D8208-5DCE-4DAE-908C-BAB61F440CFB}" type="presParOf" srcId="{72E52961-82B6-40C7-BECD-3AD70A41AD41}" destId="{9F522178-4120-494B-8F5B-5956741EDB15}" srcOrd="5" destOrd="0" presId="urn:microsoft.com/office/officeart/2018/2/layout/IconVerticalSolidList"/>
    <dgm:cxn modelId="{7D2EC00D-F027-4DDB-96CB-1DE7A1CFCD09}" type="presParOf" srcId="{72E52961-82B6-40C7-BECD-3AD70A41AD41}" destId="{7FED2ADA-EAAC-4074-B759-A126A205B213}" srcOrd="6" destOrd="0" presId="urn:microsoft.com/office/officeart/2018/2/layout/IconVerticalSolidList"/>
    <dgm:cxn modelId="{1E1E8079-AB65-49C9-BE7F-01519D68738A}" type="presParOf" srcId="{7FED2ADA-EAAC-4074-B759-A126A205B213}" destId="{A7781320-8B15-4DB4-BF0C-E5E76550CEBD}" srcOrd="0" destOrd="0" presId="urn:microsoft.com/office/officeart/2018/2/layout/IconVerticalSolidList"/>
    <dgm:cxn modelId="{6AF93F12-40D4-4CA8-AED5-2081ACEE93D8}" type="presParOf" srcId="{7FED2ADA-EAAC-4074-B759-A126A205B213}" destId="{1749DBA1-1F3D-44D1-A1DE-737BC68F54F0}" srcOrd="1" destOrd="0" presId="urn:microsoft.com/office/officeart/2018/2/layout/IconVerticalSolidList"/>
    <dgm:cxn modelId="{42B19FEB-54C9-4433-9E16-6D18AFDF283D}" type="presParOf" srcId="{7FED2ADA-EAAC-4074-B759-A126A205B213}" destId="{327D6614-1EE7-4552-8EDD-7F261AE680D6}" srcOrd="2" destOrd="0" presId="urn:microsoft.com/office/officeart/2018/2/layout/IconVerticalSolidList"/>
    <dgm:cxn modelId="{6F730AA5-6DE2-4BFF-9B3A-6E2E65EF8551}" type="presParOf" srcId="{7FED2ADA-EAAC-4074-B759-A126A205B213}" destId="{702C76E4-2364-4809-9F90-3BBCDF0044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42445-126C-2C49-97D1-0AB20BE6D2F7}">
      <dsp:nvSpPr>
        <dsp:cNvPr id="0" name=""/>
        <dsp:cNvSpPr/>
      </dsp:nvSpPr>
      <dsp:spPr>
        <a:xfrm>
          <a:off x="0" y="3749877"/>
          <a:ext cx="1976834" cy="8203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0592" tIns="142240" rIns="14059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Consensus Designations</a:t>
          </a:r>
        </a:p>
      </dsp:txBody>
      <dsp:txXfrm>
        <a:off x="0" y="3749877"/>
        <a:ext cx="1976834" cy="820381"/>
      </dsp:txXfrm>
    </dsp:sp>
    <dsp:sp modelId="{76ED99E8-FD70-6842-86E5-6E2BCF4BFC03}">
      <dsp:nvSpPr>
        <dsp:cNvPr id="0" name=""/>
        <dsp:cNvSpPr/>
      </dsp:nvSpPr>
      <dsp:spPr>
        <a:xfrm>
          <a:off x="1976834" y="3749877"/>
          <a:ext cx="5930503" cy="82038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299" tIns="152400" rIns="120299" bIns="152400" numCol="1" spcCol="1270" anchor="ctr" anchorCtr="0">
          <a:noAutofit/>
        </a:bodyPr>
        <a:lstStyle/>
        <a:p>
          <a:pPr marL="0" lvl="0" indent="0" algn="l" defTabSz="533400">
            <a:lnSpc>
              <a:spcPct val="90000"/>
            </a:lnSpc>
            <a:spcBef>
              <a:spcPct val="0"/>
            </a:spcBef>
            <a:spcAft>
              <a:spcPct val="35000"/>
            </a:spcAft>
            <a:buNone/>
          </a:pPr>
          <a:r>
            <a:rPr lang="en-US" sz="1200" kern="1200" dirty="0"/>
            <a:t>Determine consensus designations for proposed recommendations to be included in the Initial Report</a:t>
          </a:r>
        </a:p>
      </dsp:txBody>
      <dsp:txXfrm>
        <a:off x="1976834" y="3749877"/>
        <a:ext cx="5930503" cy="820381"/>
      </dsp:txXfrm>
    </dsp:sp>
    <dsp:sp modelId="{627BBE12-94A9-7649-9B3C-83C3A8DEFB1C}">
      <dsp:nvSpPr>
        <dsp:cNvPr id="0" name=""/>
        <dsp:cNvSpPr/>
      </dsp:nvSpPr>
      <dsp:spPr>
        <a:xfrm rot="10800000">
          <a:off x="0" y="2500436"/>
          <a:ext cx="1976834" cy="126174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0592" tIns="142240" rIns="14059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Initial Report</a:t>
          </a:r>
        </a:p>
      </dsp:txBody>
      <dsp:txXfrm rot="-10800000">
        <a:off x="0" y="2500436"/>
        <a:ext cx="1976834" cy="820135"/>
      </dsp:txXfrm>
    </dsp:sp>
    <dsp:sp modelId="{414DAA91-6F12-1C4D-86E4-F142675ADF6D}">
      <dsp:nvSpPr>
        <dsp:cNvPr id="0" name=""/>
        <dsp:cNvSpPr/>
      </dsp:nvSpPr>
      <dsp:spPr>
        <a:xfrm>
          <a:off x="1976834" y="2500436"/>
          <a:ext cx="5930503" cy="82013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299" tIns="152400" rIns="120299" bIns="152400" numCol="1" spcCol="1270" anchor="ctr" anchorCtr="0">
          <a:noAutofit/>
        </a:bodyPr>
        <a:lstStyle/>
        <a:p>
          <a:pPr marL="0" lvl="0" indent="0" algn="l" defTabSz="533400">
            <a:lnSpc>
              <a:spcPct val="90000"/>
            </a:lnSpc>
            <a:spcBef>
              <a:spcPct val="0"/>
            </a:spcBef>
            <a:spcAft>
              <a:spcPct val="35000"/>
            </a:spcAft>
            <a:buNone/>
          </a:pPr>
          <a:r>
            <a:rPr lang="en-US" sz="1200" kern="1200"/>
            <a:t>Agree on responses to Council assigned questions for inclusion in the Initial Report</a:t>
          </a:r>
        </a:p>
      </dsp:txBody>
      <dsp:txXfrm>
        <a:off x="1976834" y="2500436"/>
        <a:ext cx="5930503" cy="820135"/>
      </dsp:txXfrm>
    </dsp:sp>
    <dsp:sp modelId="{E47C4BBB-43D5-8647-BDA7-8E08182DA3F3}">
      <dsp:nvSpPr>
        <dsp:cNvPr id="0" name=""/>
        <dsp:cNvSpPr/>
      </dsp:nvSpPr>
      <dsp:spPr>
        <a:xfrm rot="10800000">
          <a:off x="0" y="1250995"/>
          <a:ext cx="1976834" cy="126174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0592" tIns="142240" rIns="14059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Legal</a:t>
          </a:r>
        </a:p>
      </dsp:txBody>
      <dsp:txXfrm rot="-10800000">
        <a:off x="0" y="1250995"/>
        <a:ext cx="1976834" cy="820135"/>
      </dsp:txXfrm>
    </dsp:sp>
    <dsp:sp modelId="{E32997B1-7EE2-614B-B33C-BD3E70816D4F}">
      <dsp:nvSpPr>
        <dsp:cNvPr id="0" name=""/>
        <dsp:cNvSpPr/>
      </dsp:nvSpPr>
      <dsp:spPr>
        <a:xfrm>
          <a:off x="1976834" y="1250995"/>
          <a:ext cx="5930503" cy="82013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299" tIns="152400" rIns="120299" bIns="152400" numCol="1" spcCol="1270" anchor="ctr" anchorCtr="0">
          <a:noAutofit/>
        </a:bodyPr>
        <a:lstStyle/>
        <a:p>
          <a:pPr marL="0" lvl="0" indent="0" algn="l" defTabSz="533400">
            <a:lnSpc>
              <a:spcPct val="90000"/>
            </a:lnSpc>
            <a:spcBef>
              <a:spcPct val="0"/>
            </a:spcBef>
            <a:spcAft>
              <a:spcPct val="35000"/>
            </a:spcAft>
            <a:buNone/>
          </a:pPr>
          <a:r>
            <a:rPr lang="en-US" sz="1200" kern="1200" dirty="0"/>
            <a:t>Consider responses to legal follow up questions [</a:t>
          </a:r>
          <a:r>
            <a:rPr lang="en-US" sz="1200" kern="1200" dirty="0">
              <a:highlight>
                <a:srgbClr val="FFFF00"/>
              </a:highlight>
            </a:rPr>
            <a:t>add expected timing of responses</a:t>
          </a:r>
          <a:r>
            <a:rPr lang="en-US" sz="1200" kern="1200" dirty="0"/>
            <a:t>] and determine how this impacts views on Council assigned questions on both topics</a:t>
          </a:r>
        </a:p>
      </dsp:txBody>
      <dsp:txXfrm>
        <a:off x="1976834" y="1250995"/>
        <a:ext cx="5930503" cy="820135"/>
      </dsp:txXfrm>
    </dsp:sp>
    <dsp:sp modelId="{2F478155-3FCD-BF46-B9FF-4F523345F257}">
      <dsp:nvSpPr>
        <dsp:cNvPr id="0" name=""/>
        <dsp:cNvSpPr/>
      </dsp:nvSpPr>
      <dsp:spPr>
        <a:xfrm rot="10800000">
          <a:off x="0" y="1554"/>
          <a:ext cx="1976834" cy="1261746"/>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0592" tIns="142240" rIns="14059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Guidance</a:t>
          </a:r>
        </a:p>
      </dsp:txBody>
      <dsp:txXfrm rot="-10800000">
        <a:off x="0" y="1554"/>
        <a:ext cx="1976834" cy="820135"/>
      </dsp:txXfrm>
    </dsp:sp>
    <dsp:sp modelId="{F521CCE7-69B5-004B-9B26-177A9C5F0122}">
      <dsp:nvSpPr>
        <dsp:cNvPr id="0" name=""/>
        <dsp:cNvSpPr/>
      </dsp:nvSpPr>
      <dsp:spPr>
        <a:xfrm>
          <a:off x="1976834" y="1554"/>
          <a:ext cx="5930503" cy="82013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299" tIns="152400" rIns="120299" bIns="152400" numCol="1" spcCol="1270" anchor="ctr" anchorCtr="0">
          <a:noAutofit/>
        </a:bodyPr>
        <a:lstStyle/>
        <a:p>
          <a:pPr marL="0" lvl="0" indent="0" algn="l" defTabSz="533400">
            <a:lnSpc>
              <a:spcPct val="90000"/>
            </a:lnSpc>
            <a:spcBef>
              <a:spcPct val="0"/>
            </a:spcBef>
            <a:spcAft>
              <a:spcPct val="35000"/>
            </a:spcAft>
            <a:buNone/>
          </a:pPr>
          <a:r>
            <a:rPr lang="en-US" sz="1200" kern="1200"/>
            <a:t>Agree and finalize guidance for Contracted Parties that want to distinguish between legal and natural person data</a:t>
          </a:r>
        </a:p>
      </dsp:txBody>
      <dsp:txXfrm>
        <a:off x="1976834" y="1554"/>
        <a:ext cx="5930503" cy="820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C95C-2567-4DF2-BB22-36CF60A3D7A1}">
      <dsp:nvSpPr>
        <dsp:cNvPr id="0" name=""/>
        <dsp:cNvSpPr/>
      </dsp:nvSpPr>
      <dsp:spPr>
        <a:xfrm>
          <a:off x="0" y="1897"/>
          <a:ext cx="7907338" cy="9616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030BD-2F5D-4384-98A2-227E19C6E719}">
      <dsp:nvSpPr>
        <dsp:cNvPr id="0" name=""/>
        <dsp:cNvSpPr/>
      </dsp:nvSpPr>
      <dsp:spPr>
        <a:xfrm>
          <a:off x="290910" y="218277"/>
          <a:ext cx="528928" cy="5289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69258C-9EB1-4EFC-B620-A828405BF5E5}">
      <dsp:nvSpPr>
        <dsp:cNvPr id="0" name=""/>
        <dsp:cNvSpPr/>
      </dsp:nvSpPr>
      <dsp:spPr>
        <a:xfrm>
          <a:off x="1110749" y="1897"/>
          <a:ext cx="6796588" cy="96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79" tIns="101779" rIns="101779" bIns="101779" numCol="1" spcCol="1270" anchor="ctr" anchorCtr="0">
          <a:noAutofit/>
        </a:bodyPr>
        <a:lstStyle/>
        <a:p>
          <a:pPr marL="0" lvl="0" indent="0" algn="l" defTabSz="844550">
            <a:lnSpc>
              <a:spcPct val="90000"/>
            </a:lnSpc>
            <a:spcBef>
              <a:spcPct val="0"/>
            </a:spcBef>
            <a:spcAft>
              <a:spcPct val="35000"/>
            </a:spcAft>
            <a:buNone/>
          </a:pPr>
          <a:r>
            <a:rPr lang="en-BE" sz="1900" kern="1200"/>
            <a:t>EPDP Team had a slower than anticipated start</a:t>
          </a:r>
          <a:endParaRPr lang="en-US" sz="1900" kern="1200"/>
        </a:p>
      </dsp:txBody>
      <dsp:txXfrm>
        <a:off x="1110749" y="1897"/>
        <a:ext cx="6796588" cy="961688"/>
      </dsp:txXfrm>
    </dsp:sp>
    <dsp:sp modelId="{078BA03E-89CF-46FF-9F5D-E49A3E74AD4C}">
      <dsp:nvSpPr>
        <dsp:cNvPr id="0" name=""/>
        <dsp:cNvSpPr/>
      </dsp:nvSpPr>
      <dsp:spPr>
        <a:xfrm>
          <a:off x="0" y="1204007"/>
          <a:ext cx="7907338" cy="9616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59A9C-0DBD-4079-8E93-63980FCE3F30}">
      <dsp:nvSpPr>
        <dsp:cNvPr id="0" name=""/>
        <dsp:cNvSpPr/>
      </dsp:nvSpPr>
      <dsp:spPr>
        <a:xfrm>
          <a:off x="290910" y="1420387"/>
          <a:ext cx="528928" cy="528928"/>
        </a:xfrm>
        <a:prstGeom prst="actionButtonDocumen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57E6EA-1424-4935-9D2D-CD835372021A}">
      <dsp:nvSpPr>
        <dsp:cNvPr id="0" name=""/>
        <dsp:cNvSpPr/>
      </dsp:nvSpPr>
      <dsp:spPr>
        <a:xfrm>
          <a:off x="1110749" y="1204007"/>
          <a:ext cx="6796588" cy="96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79" tIns="101779" rIns="101779" bIns="101779" numCol="1" spcCol="1270" anchor="ctr" anchorCtr="0">
          <a:noAutofit/>
        </a:bodyPr>
        <a:lstStyle/>
        <a:p>
          <a:pPr marL="0" lvl="0" indent="0" algn="l" defTabSz="844550">
            <a:lnSpc>
              <a:spcPct val="90000"/>
            </a:lnSpc>
            <a:spcBef>
              <a:spcPct val="0"/>
            </a:spcBef>
            <a:spcAft>
              <a:spcPct val="35000"/>
            </a:spcAft>
            <a:buNone/>
          </a:pPr>
          <a:r>
            <a:rPr lang="en-BE" sz="1900" kern="1200"/>
            <a:t>Although it may be difficult to come to consensus on all issues, it is important that the group is allowed the time as committed to in its timeline to develop an Initial Report </a:t>
          </a:r>
          <a:endParaRPr lang="en-US" sz="1900" kern="1200"/>
        </a:p>
      </dsp:txBody>
      <dsp:txXfrm>
        <a:off x="1110749" y="1204007"/>
        <a:ext cx="6796588" cy="961688"/>
      </dsp:txXfrm>
    </dsp:sp>
    <dsp:sp modelId="{7C76D301-E746-41ED-A139-905858757108}">
      <dsp:nvSpPr>
        <dsp:cNvPr id="0" name=""/>
        <dsp:cNvSpPr/>
      </dsp:nvSpPr>
      <dsp:spPr>
        <a:xfrm>
          <a:off x="0" y="2406117"/>
          <a:ext cx="7907338" cy="9616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0314A-E20C-4C52-9367-78F0D7B03EB6}">
      <dsp:nvSpPr>
        <dsp:cNvPr id="0" name=""/>
        <dsp:cNvSpPr/>
      </dsp:nvSpPr>
      <dsp:spPr>
        <a:xfrm>
          <a:off x="290910" y="2622497"/>
          <a:ext cx="528928" cy="5289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6C36AC-79C2-4EF8-B9F3-7CF5FFA44425}">
      <dsp:nvSpPr>
        <dsp:cNvPr id="0" name=""/>
        <dsp:cNvSpPr/>
      </dsp:nvSpPr>
      <dsp:spPr>
        <a:xfrm>
          <a:off x="1110749" y="2406117"/>
          <a:ext cx="6796588" cy="96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79" tIns="101779" rIns="101779" bIns="101779" numCol="1" spcCol="1270" anchor="ctr" anchorCtr="0">
          <a:noAutofit/>
        </a:bodyPr>
        <a:lstStyle/>
        <a:p>
          <a:pPr marL="0" lvl="0" indent="0" algn="l" defTabSz="844550">
            <a:lnSpc>
              <a:spcPct val="90000"/>
            </a:lnSpc>
            <a:spcBef>
              <a:spcPct val="0"/>
            </a:spcBef>
            <a:spcAft>
              <a:spcPct val="35000"/>
            </a:spcAft>
            <a:buNone/>
          </a:pPr>
          <a:r>
            <a:rPr lang="en-BE" sz="1900" kern="1200"/>
            <a:t>There is a possibility that some additional time may be needed due to external dependency on responses to legal questions by external legal counsel</a:t>
          </a:r>
          <a:endParaRPr lang="en-US" sz="1900" kern="1200"/>
        </a:p>
      </dsp:txBody>
      <dsp:txXfrm>
        <a:off x="1110749" y="2406117"/>
        <a:ext cx="6796588" cy="961688"/>
      </dsp:txXfrm>
    </dsp:sp>
    <dsp:sp modelId="{A7781320-8B15-4DB4-BF0C-E5E76550CEBD}">
      <dsp:nvSpPr>
        <dsp:cNvPr id="0" name=""/>
        <dsp:cNvSpPr/>
      </dsp:nvSpPr>
      <dsp:spPr>
        <a:xfrm>
          <a:off x="0" y="3608227"/>
          <a:ext cx="7907338" cy="9616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9DBA1-1F3D-44D1-A1DE-737BC68F54F0}">
      <dsp:nvSpPr>
        <dsp:cNvPr id="0" name=""/>
        <dsp:cNvSpPr/>
      </dsp:nvSpPr>
      <dsp:spPr>
        <a:xfrm>
          <a:off x="290910" y="3824607"/>
          <a:ext cx="528928" cy="5289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2C76E4-2364-4809-9F90-3BBCDF00441E}">
      <dsp:nvSpPr>
        <dsp:cNvPr id="0" name=""/>
        <dsp:cNvSpPr/>
      </dsp:nvSpPr>
      <dsp:spPr>
        <a:xfrm>
          <a:off x="1110749" y="3608227"/>
          <a:ext cx="6796588" cy="96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79" tIns="101779" rIns="101779" bIns="101779" numCol="1" spcCol="1270" anchor="ctr" anchorCtr="0">
          <a:noAutofit/>
        </a:bodyPr>
        <a:lstStyle/>
        <a:p>
          <a:pPr marL="0" lvl="0" indent="0" algn="l" defTabSz="844550">
            <a:lnSpc>
              <a:spcPct val="90000"/>
            </a:lnSpc>
            <a:spcBef>
              <a:spcPct val="0"/>
            </a:spcBef>
            <a:spcAft>
              <a:spcPct val="35000"/>
            </a:spcAft>
            <a:buNone/>
          </a:pPr>
          <a:r>
            <a:rPr lang="en-BE" sz="1900" kern="1200"/>
            <a:t>Expectation is that by 20 May GNSO Council Meeting a more specific update can be provided by Chair and Council Liaison on the likelihood of consensus recommendations</a:t>
          </a:r>
          <a:endParaRPr lang="en-US" sz="1900" kern="1200"/>
        </a:p>
      </dsp:txBody>
      <dsp:txXfrm>
        <a:off x="1110749" y="3608227"/>
        <a:ext cx="6796588" cy="96168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3/22/2021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3/22/2021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or text are editable, change/add</a:t>
            </a:r>
            <a:r>
              <a:rPr lang="en-US" baseline="0" dirty="0"/>
              <a:t> to your preference.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358089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communicated to the GNSO Council at the end of January 2021</a:t>
            </a:r>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11653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gi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EPDP Phase 2a</a:t>
            </a:r>
            <a:br>
              <a:rPr lang="en-US" dirty="0"/>
            </a:br>
            <a:r>
              <a:rPr lang="en-US" dirty="0"/>
              <a:t>Update to GNSO Council</a:t>
            </a:r>
          </a:p>
        </p:txBody>
      </p:sp>
      <p:sp>
        <p:nvSpPr>
          <p:cNvPr id="5" name="Text Placeholder 4"/>
          <p:cNvSpPr>
            <a:spLocks noGrp="1"/>
          </p:cNvSpPr>
          <p:nvPr>
            <p:ph type="body" sz="quarter" idx="12"/>
          </p:nvPr>
        </p:nvSpPr>
        <p:spPr/>
        <p:txBody>
          <a:bodyPr/>
          <a:lstStyle/>
          <a:p>
            <a:r>
              <a:rPr lang="en-US" dirty="0"/>
              <a:t>24 March 2021</a:t>
            </a:r>
          </a:p>
        </p:txBody>
      </p:sp>
    </p:spTree>
    <p:extLst>
      <p:ext uri="{BB962C8B-B14F-4D97-AF65-F5344CB8AC3E}">
        <p14:creationId xmlns:p14="http://schemas.microsoft.com/office/powerpoint/2010/main" val="331157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41D54A-3176-864C-9AA8-0D93EB6F38B5}"/>
              </a:ext>
            </a:extLst>
          </p:cNvPr>
          <p:cNvSpPr>
            <a:spLocks noGrp="1"/>
          </p:cNvSpPr>
          <p:nvPr>
            <p:ph type="body" sz="quarter" idx="15"/>
          </p:nvPr>
        </p:nvSpPr>
        <p:spPr>
          <a:xfrm>
            <a:off x="573739" y="3030398"/>
            <a:ext cx="7569363" cy="2307721"/>
          </a:xfrm>
        </p:spPr>
        <p:txBody>
          <a:bodyPr>
            <a:normAutofit/>
          </a:bodyPr>
          <a:lstStyle/>
          <a:p>
            <a:pPr>
              <a:lnSpc>
                <a:spcPct val="90000"/>
              </a:lnSpc>
              <a:spcAft>
                <a:spcPts val="600"/>
              </a:spcAft>
            </a:pPr>
            <a:r>
              <a:rPr lang="en-US" sz="1800" dirty="0"/>
              <a:t>[a]t the latest 3 months after reconvening, the Chair of the EPDP Team and GNSO Council Liaison to the EPDP will report back to the GNSO Council on the status of deliberations. Based on this report, which is expected to include an update on progress made and the expected likelihood of consensus recommendations, the GNSO Council will decide on next steps, which could include providing additional time for the EPDP to finalize its recommendations or termination of the EPDP if it is clear that no progress is being made or consensus is unlikely.</a:t>
            </a:r>
          </a:p>
          <a:p>
            <a:pPr>
              <a:lnSpc>
                <a:spcPct val="90000"/>
              </a:lnSpc>
              <a:spcAft>
                <a:spcPts val="600"/>
              </a:spcAft>
            </a:pPr>
            <a:endParaRPr lang="en-BE" sz="1400" dirty="0"/>
          </a:p>
        </p:txBody>
      </p:sp>
      <p:sp>
        <p:nvSpPr>
          <p:cNvPr id="3" name="Title 2">
            <a:extLst>
              <a:ext uri="{FF2B5EF4-FFF2-40B4-BE49-F238E27FC236}">
                <a16:creationId xmlns:a16="http://schemas.microsoft.com/office/drawing/2014/main" id="{84F89902-E81A-D94A-8026-6DE0A6364EE3}"/>
              </a:ext>
            </a:extLst>
          </p:cNvPr>
          <p:cNvSpPr>
            <a:spLocks noGrp="1"/>
          </p:cNvSpPr>
          <p:nvPr>
            <p:ph type="title"/>
          </p:nvPr>
        </p:nvSpPr>
        <p:spPr>
          <a:xfrm>
            <a:off x="564637" y="1308847"/>
            <a:ext cx="6256337" cy="1701535"/>
          </a:xfrm>
        </p:spPr>
        <p:txBody>
          <a:bodyPr anchor="b">
            <a:normAutofit/>
          </a:bodyPr>
          <a:lstStyle/>
          <a:p>
            <a:r>
              <a:rPr lang="en-BE" dirty="0"/>
              <a:t>Council Instruction</a:t>
            </a:r>
          </a:p>
        </p:txBody>
      </p:sp>
    </p:spTree>
    <p:extLst>
      <p:ext uri="{BB962C8B-B14F-4D97-AF65-F5344CB8AC3E}">
        <p14:creationId xmlns:p14="http://schemas.microsoft.com/office/powerpoint/2010/main" val="149279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1072444"/>
            <a:ext cx="4445000" cy="5122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schemeClr val="accent1">
                  <a:lumMod val="40000"/>
                  <a:lumOff val="60000"/>
                </a:schemeClr>
              </a:solidFill>
              <a:latin typeface="Arial"/>
              <a:cs typeface="Arial"/>
            </a:endParaRPr>
          </a:p>
        </p:txBody>
      </p:sp>
      <p:sp>
        <p:nvSpPr>
          <p:cNvPr id="13" name="Oval 12"/>
          <p:cNvSpPr/>
          <p:nvPr/>
        </p:nvSpPr>
        <p:spPr>
          <a:xfrm>
            <a:off x="4332113" y="3393723"/>
            <a:ext cx="479776" cy="479774"/>
          </a:xfrm>
          <a:prstGeom prst="ellipse">
            <a:avLst/>
          </a:prstGeom>
          <a:solidFill>
            <a:schemeClr val="bg1"/>
          </a:solidFill>
          <a:ln w="2857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AU" sz="1700" b="1" dirty="0">
                <a:solidFill>
                  <a:schemeClr val="accent4"/>
                </a:solidFill>
                <a:cs typeface="Arial"/>
              </a:rPr>
              <a:t>&amp;</a:t>
            </a:r>
            <a:endParaRPr lang="en-US" sz="1700" b="1" dirty="0">
              <a:solidFill>
                <a:schemeClr val="accent4"/>
              </a:solidFill>
              <a:cs typeface="Arial"/>
            </a:endParaRPr>
          </a:p>
        </p:txBody>
      </p:sp>
      <p:sp>
        <p:nvSpPr>
          <p:cNvPr id="8" name="Text Placeholder 32"/>
          <p:cNvSpPr txBox="1">
            <a:spLocks/>
          </p:cNvSpPr>
          <p:nvPr/>
        </p:nvSpPr>
        <p:spPr bwMode="auto">
          <a:xfrm>
            <a:off x="580767" y="2378753"/>
            <a:ext cx="3654778" cy="128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marL="400050" lvl="0" indent="-400050">
              <a:buFont typeface="+mj-lt"/>
              <a:buAutoNum type="romanLcPeriod"/>
            </a:pPr>
            <a:r>
              <a:rPr lang="en-US" sz="1500" dirty="0">
                <a:solidFill>
                  <a:srgbClr val="0A344E"/>
                </a:solidFill>
                <a:latin typeface="+mn-lt"/>
                <a:cs typeface="Arial"/>
              </a:rPr>
              <a:t>Whether any updates are required to the EPDP Phase 1 recommendation on this topic (“Registrars and Registry Operators are permitted to differentiate between registrations of legal and natural persons, but are not obligated to do so“); </a:t>
            </a:r>
          </a:p>
          <a:p>
            <a:pPr marL="400050" lvl="0" indent="-400050">
              <a:buFont typeface="+mj-lt"/>
              <a:buAutoNum type="romanLcPeriod"/>
            </a:pPr>
            <a:r>
              <a:rPr lang="en-US" sz="1500" dirty="0">
                <a:solidFill>
                  <a:srgbClr val="0A344E"/>
                </a:solidFill>
                <a:latin typeface="+mn-lt"/>
                <a:cs typeface="Arial"/>
              </a:rPr>
              <a:t>What guidance, if any, can be provided to Registrars and/or Registries who differentiate between registrations of legal and natural persons</a:t>
            </a:r>
            <a:endParaRPr lang="id-ID" sz="1500" dirty="0">
              <a:solidFill>
                <a:srgbClr val="0A344E"/>
              </a:solidFill>
              <a:latin typeface="+mn-lt"/>
              <a:cs typeface="Arial"/>
            </a:endParaRPr>
          </a:p>
        </p:txBody>
      </p:sp>
      <p:sp>
        <p:nvSpPr>
          <p:cNvPr id="9" name="Text Placeholder 33"/>
          <p:cNvSpPr txBox="1">
            <a:spLocks/>
          </p:cNvSpPr>
          <p:nvPr/>
        </p:nvSpPr>
        <p:spPr>
          <a:xfrm>
            <a:off x="499836" y="1301254"/>
            <a:ext cx="3626557" cy="104775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r>
              <a:rPr lang="en-AU" dirty="0">
                <a:solidFill>
                  <a:srgbClr val="0A344E"/>
                </a:solidFill>
                <a:latin typeface="+mn-lt"/>
                <a:ea typeface="Segoe UI" panose="020B0502040204020203" pitchFamily="34" charset="0"/>
                <a:cs typeface="Arial"/>
              </a:rPr>
              <a:t>Differentiation between Legal &amp; Natural Person Data</a:t>
            </a:r>
          </a:p>
        </p:txBody>
      </p:sp>
      <p:sp>
        <p:nvSpPr>
          <p:cNvPr id="19" name="Text Placeholder 33"/>
          <p:cNvSpPr txBox="1">
            <a:spLocks/>
          </p:cNvSpPr>
          <p:nvPr/>
        </p:nvSpPr>
        <p:spPr>
          <a:xfrm>
            <a:off x="5017606" y="1301254"/>
            <a:ext cx="3553787" cy="104775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spcBef>
                <a:spcPct val="20000"/>
              </a:spcBef>
              <a:buNone/>
              <a:defRPr/>
            </a:pPr>
            <a:r>
              <a:rPr lang="en-GB" dirty="0">
                <a:solidFill>
                  <a:schemeClr val="bg1"/>
                </a:solidFill>
                <a:latin typeface="+mn-lt"/>
                <a:cs typeface="Arial"/>
              </a:rPr>
              <a:t>Feasibility of unique contacts to have a uniform anonymized email address</a:t>
            </a:r>
            <a:endParaRPr lang="en-AU" dirty="0">
              <a:solidFill>
                <a:schemeClr val="bg1"/>
              </a:solidFill>
              <a:latin typeface="+mn-lt"/>
              <a:cs typeface="Arial"/>
            </a:endParaRPr>
          </a:p>
        </p:txBody>
      </p:sp>
      <p:sp>
        <p:nvSpPr>
          <p:cNvPr id="21" name="Text Placeholder 32"/>
          <p:cNvSpPr txBox="1">
            <a:spLocks/>
          </p:cNvSpPr>
          <p:nvPr/>
        </p:nvSpPr>
        <p:spPr bwMode="auto">
          <a:xfrm>
            <a:off x="4967110" y="2378753"/>
            <a:ext cx="3654778" cy="128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marL="400050" lvl="0" indent="-400050">
              <a:buFont typeface="+mj-lt"/>
              <a:buAutoNum type="romanLcPeriod"/>
            </a:pPr>
            <a:r>
              <a:rPr lang="en-US" sz="1500" dirty="0">
                <a:solidFill>
                  <a:schemeClr val="bg1"/>
                </a:solidFill>
                <a:latin typeface="+mn-lt"/>
                <a:cs typeface="Arial"/>
              </a:rPr>
              <a:t>Whether or not unique contacts to have a uniform anonymized email address is feasible, and if feasible, whether it should be a requirement. </a:t>
            </a:r>
          </a:p>
          <a:p>
            <a:pPr marL="400050" lvl="0" indent="-400050">
              <a:buFont typeface="+mj-lt"/>
              <a:buAutoNum type="romanLcPeriod"/>
            </a:pPr>
            <a:r>
              <a:rPr lang="en-US" sz="1500" dirty="0">
                <a:solidFill>
                  <a:schemeClr val="bg1"/>
                </a:solidFill>
                <a:latin typeface="+mn-lt"/>
                <a:cs typeface="Arial"/>
              </a:rPr>
              <a:t>If feasible, but not a requirement, what guidance, if any, can be provided to Contracted Parties who may want to implement uniform anonymized email addresses. </a:t>
            </a:r>
          </a:p>
          <a:p>
            <a:pPr algn="ctr" eaLnBrk="1" hangingPunct="1">
              <a:buFont typeface="Arial" charset="0"/>
              <a:buNone/>
            </a:pPr>
            <a:endParaRPr lang="id-ID" sz="1500" dirty="0">
              <a:solidFill>
                <a:schemeClr val="bg1"/>
              </a:solidFill>
              <a:latin typeface="+mn-lt"/>
              <a:cs typeface="Arial"/>
            </a:endParaRPr>
          </a:p>
        </p:txBody>
      </p:sp>
      <p:sp>
        <p:nvSpPr>
          <p:cNvPr id="22" name="Title 21"/>
          <p:cNvSpPr>
            <a:spLocks noGrp="1"/>
          </p:cNvSpPr>
          <p:nvPr>
            <p:ph type="title"/>
          </p:nvPr>
        </p:nvSpPr>
        <p:spPr>
          <a:prstGeom prst="rect">
            <a:avLst/>
          </a:prstGeom>
        </p:spPr>
        <p:txBody>
          <a:bodyPr/>
          <a:lstStyle/>
          <a:p>
            <a:r>
              <a:rPr lang="en-US" dirty="0">
                <a:latin typeface="+mn-lt"/>
                <a:cs typeface="Arial"/>
              </a:rPr>
              <a:t>Background</a:t>
            </a:r>
          </a:p>
        </p:txBody>
      </p:sp>
      <p:sp>
        <p:nvSpPr>
          <p:cNvPr id="2" name="TextBox 1">
            <a:extLst>
              <a:ext uri="{FF2B5EF4-FFF2-40B4-BE49-F238E27FC236}">
                <a16:creationId xmlns:a16="http://schemas.microsoft.com/office/drawing/2014/main" id="{C66742AF-6B34-7A4B-933F-161C445B4BBE}"/>
              </a:ext>
            </a:extLst>
          </p:cNvPr>
          <p:cNvSpPr txBox="1"/>
          <p:nvPr/>
        </p:nvSpPr>
        <p:spPr>
          <a:xfrm>
            <a:off x="1341242" y="654333"/>
            <a:ext cx="7567979" cy="276999"/>
          </a:xfrm>
          <a:prstGeom prst="rect">
            <a:avLst/>
          </a:prstGeom>
          <a:noFill/>
        </p:spPr>
        <p:txBody>
          <a:bodyPr wrap="square" lIns="0" tIns="0" rIns="0" bIns="0" rtlCol="0">
            <a:spAutoFit/>
          </a:bodyPr>
          <a:lstStyle/>
          <a:p>
            <a:r>
              <a:rPr lang="en-BE" dirty="0">
                <a:cs typeface="Source Sans Pro"/>
              </a:rPr>
              <a:t>Two topics from phase 1 &amp; 2 for further review by EPDP Team </a:t>
            </a:r>
          </a:p>
        </p:txBody>
      </p:sp>
    </p:spTree>
    <p:extLst>
      <p:ext uri="{BB962C8B-B14F-4D97-AF65-F5344CB8AC3E}">
        <p14:creationId xmlns:p14="http://schemas.microsoft.com/office/powerpoint/2010/main" val="390407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Arial"/>
                <a:cs typeface="Arial"/>
              </a:rPr>
              <a:t>Achievements to date</a:t>
            </a:r>
          </a:p>
        </p:txBody>
      </p:sp>
      <p:sp>
        <p:nvSpPr>
          <p:cNvPr id="3" name="Rectangle 2"/>
          <p:cNvSpPr/>
          <p:nvPr/>
        </p:nvSpPr>
        <p:spPr>
          <a:xfrm flipH="1">
            <a:off x="2569213" y="3430276"/>
            <a:ext cx="2327377" cy="200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0" dirty="0">
              <a:solidFill>
                <a:prstClr val="white"/>
              </a:solidFill>
              <a:cs typeface="Arial"/>
            </a:endParaRPr>
          </a:p>
        </p:txBody>
      </p:sp>
      <p:sp>
        <p:nvSpPr>
          <p:cNvPr id="4" name="Rectangle 3"/>
          <p:cNvSpPr/>
          <p:nvPr/>
        </p:nvSpPr>
        <p:spPr>
          <a:xfrm>
            <a:off x="6816623" y="1372326"/>
            <a:ext cx="2327377" cy="2002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cs typeface="Arial"/>
            </a:endParaRPr>
          </a:p>
        </p:txBody>
      </p:sp>
      <p:sp>
        <p:nvSpPr>
          <p:cNvPr id="6" name="Rectangle 5"/>
          <p:cNvSpPr/>
          <p:nvPr/>
        </p:nvSpPr>
        <p:spPr>
          <a:xfrm>
            <a:off x="-18170" y="1372325"/>
            <a:ext cx="2522432" cy="40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cs typeface="Arial"/>
            </a:endParaRPr>
          </a:p>
        </p:txBody>
      </p:sp>
      <p:sp>
        <p:nvSpPr>
          <p:cNvPr id="8" name="Text Placeholder 32"/>
          <p:cNvSpPr txBox="1">
            <a:spLocks/>
          </p:cNvSpPr>
          <p:nvPr/>
        </p:nvSpPr>
        <p:spPr>
          <a:xfrm>
            <a:off x="2633344" y="4006174"/>
            <a:ext cx="2036183" cy="25579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BE" sz="1150" dirty="0">
                <a:solidFill>
                  <a:schemeClr val="bg1"/>
                </a:solidFill>
                <a:latin typeface="+mn-lt"/>
                <a:cs typeface="Arial"/>
              </a:rPr>
              <a:t>Confirmation of Chair (Keith Drazek), Vice-Chair (Brian Beckham), GNSO Council Liaison (Philippe Fouquart)</a:t>
            </a:r>
          </a:p>
          <a:p>
            <a:pPr marL="0" indent="0">
              <a:lnSpc>
                <a:spcPct val="100000"/>
              </a:lnSpc>
              <a:spcBef>
                <a:spcPts val="0"/>
              </a:spcBef>
              <a:buNone/>
            </a:pPr>
            <a:endParaRPr lang="id-ID" sz="1150" dirty="0">
              <a:solidFill>
                <a:schemeClr val="bg1"/>
              </a:solidFill>
              <a:latin typeface="+mn-lt"/>
              <a:cs typeface="Arial"/>
            </a:endParaRPr>
          </a:p>
        </p:txBody>
      </p:sp>
      <p:sp>
        <p:nvSpPr>
          <p:cNvPr id="9" name="Text Placeholder 33"/>
          <p:cNvSpPr txBox="1">
            <a:spLocks/>
          </p:cNvSpPr>
          <p:nvPr/>
        </p:nvSpPr>
        <p:spPr>
          <a:xfrm>
            <a:off x="2624269" y="3567119"/>
            <a:ext cx="2298836"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Leadership Confirmation</a:t>
            </a:r>
          </a:p>
        </p:txBody>
      </p:sp>
      <p:sp>
        <p:nvSpPr>
          <p:cNvPr id="11" name="Rectangle 10"/>
          <p:cNvSpPr/>
          <p:nvPr/>
        </p:nvSpPr>
        <p:spPr>
          <a:xfrm>
            <a:off x="2569212" y="1372326"/>
            <a:ext cx="4200631" cy="2002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cs typeface="Arial"/>
            </a:endParaRPr>
          </a:p>
        </p:txBody>
      </p:sp>
      <p:sp>
        <p:nvSpPr>
          <p:cNvPr id="12" name="Text Placeholder 32"/>
          <p:cNvSpPr txBox="1">
            <a:spLocks/>
          </p:cNvSpPr>
          <p:nvPr/>
        </p:nvSpPr>
        <p:spPr>
          <a:xfrm>
            <a:off x="2860406" y="2091614"/>
            <a:ext cx="3558432" cy="1165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BE" sz="1150" dirty="0">
                <a:solidFill>
                  <a:prstClr val="white"/>
                </a:solidFill>
                <a:latin typeface="+mn-lt"/>
                <a:cs typeface="Arial"/>
              </a:rPr>
              <a:t>Review of all relevant background information (e.g. legal advice, ICANN org study) and identification of clarifying questions</a:t>
            </a:r>
          </a:p>
          <a:p>
            <a:pPr marL="0" indent="0">
              <a:lnSpc>
                <a:spcPct val="100000"/>
              </a:lnSpc>
              <a:spcBef>
                <a:spcPts val="0"/>
              </a:spcBef>
              <a:buNone/>
            </a:pPr>
            <a:endParaRPr lang="id-ID" sz="1150" dirty="0">
              <a:solidFill>
                <a:prstClr val="white"/>
              </a:solidFill>
              <a:latin typeface="+mn-lt"/>
              <a:cs typeface="Arial"/>
            </a:endParaRPr>
          </a:p>
        </p:txBody>
      </p:sp>
      <p:sp>
        <p:nvSpPr>
          <p:cNvPr id="13" name="Text Placeholder 33"/>
          <p:cNvSpPr txBox="1">
            <a:spLocks/>
          </p:cNvSpPr>
          <p:nvPr/>
        </p:nvSpPr>
        <p:spPr>
          <a:xfrm>
            <a:off x="2860406" y="1678378"/>
            <a:ext cx="3169691"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Review of all relevant information</a:t>
            </a:r>
          </a:p>
        </p:txBody>
      </p:sp>
      <p:sp>
        <p:nvSpPr>
          <p:cNvPr id="15" name="Rectangle 14"/>
          <p:cNvSpPr/>
          <p:nvPr/>
        </p:nvSpPr>
        <p:spPr>
          <a:xfrm flipH="1">
            <a:off x="4961541" y="3430276"/>
            <a:ext cx="4200631" cy="2002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cs typeface="Arial"/>
            </a:endParaRPr>
          </a:p>
        </p:txBody>
      </p:sp>
      <p:sp>
        <p:nvSpPr>
          <p:cNvPr id="16" name="Text Placeholder 32"/>
          <p:cNvSpPr txBox="1">
            <a:spLocks/>
          </p:cNvSpPr>
          <p:nvPr/>
        </p:nvSpPr>
        <p:spPr>
          <a:xfrm>
            <a:off x="374904" y="2536967"/>
            <a:ext cx="1673608" cy="1439357"/>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BE" sz="1150" dirty="0">
                <a:solidFill>
                  <a:prstClr val="white"/>
                </a:solidFill>
                <a:latin typeface="+mn-lt"/>
                <a:cs typeface="Arial"/>
              </a:rPr>
              <a:t>Identification of proposals for possible guidance to Contracted Parties who choose to distinguish between legal and natural person data</a:t>
            </a:r>
          </a:p>
          <a:p>
            <a:pPr marL="0" indent="0">
              <a:lnSpc>
                <a:spcPct val="100000"/>
              </a:lnSpc>
              <a:spcBef>
                <a:spcPts val="0"/>
              </a:spcBef>
              <a:buNone/>
            </a:pPr>
            <a:endParaRPr lang="en-BE" sz="1150" dirty="0">
              <a:solidFill>
                <a:prstClr val="white"/>
              </a:solidFill>
              <a:latin typeface="+mn-lt"/>
              <a:cs typeface="Arial"/>
            </a:endParaRPr>
          </a:p>
          <a:p>
            <a:pPr marL="0" indent="0">
              <a:lnSpc>
                <a:spcPct val="100000"/>
              </a:lnSpc>
              <a:spcBef>
                <a:spcPts val="0"/>
              </a:spcBef>
              <a:buNone/>
            </a:pPr>
            <a:endParaRPr lang="id-ID" sz="1150" dirty="0">
              <a:solidFill>
                <a:prstClr val="white"/>
              </a:solidFill>
              <a:latin typeface="+mn-lt"/>
              <a:cs typeface="Arial"/>
            </a:endParaRPr>
          </a:p>
        </p:txBody>
      </p:sp>
      <p:sp>
        <p:nvSpPr>
          <p:cNvPr id="17" name="Text Placeholder 33"/>
          <p:cNvSpPr txBox="1">
            <a:spLocks/>
          </p:cNvSpPr>
          <p:nvPr/>
        </p:nvSpPr>
        <p:spPr>
          <a:xfrm>
            <a:off x="374904" y="1678377"/>
            <a:ext cx="1745756" cy="442051"/>
          </a:xfrm>
          <a:prstGeom prst="rect">
            <a:avLst/>
          </a:prstGeom>
          <a:noFill/>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Development of Proposals for possible Guidance</a:t>
            </a:r>
          </a:p>
        </p:txBody>
      </p:sp>
      <p:pic>
        <p:nvPicPr>
          <p:cNvPr id="19" name="Picture 18" descr="0004-office.eps"/>
          <p:cNvPicPr>
            <a:picLocks noChangeAspect="1"/>
          </p:cNvPicPr>
          <p:nvPr/>
        </p:nvPicPr>
        <p:blipFill>
          <a:blip r:embed="rId3">
            <a:duotone>
              <a:schemeClr val="accent3">
                <a:shade val="45000"/>
                <a:satMod val="135000"/>
              </a:schemeClr>
              <a:prstClr val="white"/>
            </a:duotone>
            <a:alphaModFix amt="68000"/>
            <a:extLst>
              <a:ext uri="{28A0092B-C50C-407E-A947-70E740481C1C}">
                <a14:useLocalDpi xmlns:a14="http://schemas.microsoft.com/office/drawing/2010/main"/>
              </a:ext>
            </a:extLst>
          </a:blip>
          <a:stretch>
            <a:fillRect/>
          </a:stretch>
        </p:blipFill>
        <p:spPr>
          <a:xfrm>
            <a:off x="7430992" y="1753768"/>
            <a:ext cx="1192308" cy="1215237"/>
          </a:xfrm>
          <a:prstGeom prst="rect">
            <a:avLst/>
          </a:prstGeom>
        </p:spPr>
      </p:pic>
      <p:sp>
        <p:nvSpPr>
          <p:cNvPr id="18" name="Text Placeholder 33">
            <a:extLst>
              <a:ext uri="{FF2B5EF4-FFF2-40B4-BE49-F238E27FC236}">
                <a16:creationId xmlns:a16="http://schemas.microsoft.com/office/drawing/2014/main" id="{F6888920-5027-D14F-8D99-3B0CD14907D9}"/>
              </a:ext>
            </a:extLst>
          </p:cNvPr>
          <p:cNvSpPr txBox="1">
            <a:spLocks/>
          </p:cNvSpPr>
          <p:nvPr/>
        </p:nvSpPr>
        <p:spPr>
          <a:xfrm>
            <a:off x="7097370" y="1658859"/>
            <a:ext cx="2298836"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Definitions</a:t>
            </a:r>
          </a:p>
        </p:txBody>
      </p:sp>
      <p:sp>
        <p:nvSpPr>
          <p:cNvPr id="20" name="Text Placeholder 32">
            <a:extLst>
              <a:ext uri="{FF2B5EF4-FFF2-40B4-BE49-F238E27FC236}">
                <a16:creationId xmlns:a16="http://schemas.microsoft.com/office/drawing/2014/main" id="{073855C6-2314-9749-AC4F-923D2018FF3A}"/>
              </a:ext>
            </a:extLst>
          </p:cNvPr>
          <p:cNvSpPr txBox="1">
            <a:spLocks/>
          </p:cNvSpPr>
          <p:nvPr/>
        </p:nvSpPr>
        <p:spPr>
          <a:xfrm>
            <a:off x="7097370" y="2091614"/>
            <a:ext cx="2046630" cy="1165032"/>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BE" sz="1150" dirty="0">
                <a:solidFill>
                  <a:prstClr val="white"/>
                </a:solidFill>
                <a:latin typeface="+mn-lt"/>
                <a:cs typeface="Arial"/>
              </a:rPr>
              <a:t>Development of definitions in relation to feasibility of unique contacts</a:t>
            </a:r>
          </a:p>
          <a:p>
            <a:pPr marL="0" indent="0">
              <a:lnSpc>
                <a:spcPct val="100000"/>
              </a:lnSpc>
              <a:spcBef>
                <a:spcPts val="0"/>
              </a:spcBef>
              <a:buNone/>
            </a:pPr>
            <a:endParaRPr lang="id-ID" sz="1150" dirty="0">
              <a:solidFill>
                <a:prstClr val="white"/>
              </a:solidFill>
              <a:latin typeface="+mn-lt"/>
              <a:cs typeface="Arial"/>
            </a:endParaRPr>
          </a:p>
        </p:txBody>
      </p:sp>
      <p:sp>
        <p:nvSpPr>
          <p:cNvPr id="22" name="Text Placeholder 33">
            <a:extLst>
              <a:ext uri="{FF2B5EF4-FFF2-40B4-BE49-F238E27FC236}">
                <a16:creationId xmlns:a16="http://schemas.microsoft.com/office/drawing/2014/main" id="{DF56FA2F-2C77-7341-B2CF-D8217A03E94D}"/>
              </a:ext>
            </a:extLst>
          </p:cNvPr>
          <p:cNvSpPr txBox="1">
            <a:spLocks/>
          </p:cNvSpPr>
          <p:nvPr/>
        </p:nvSpPr>
        <p:spPr>
          <a:xfrm>
            <a:off x="5143317" y="3601185"/>
            <a:ext cx="2298836" cy="4420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Legal Questions</a:t>
            </a:r>
          </a:p>
        </p:txBody>
      </p:sp>
      <p:sp>
        <p:nvSpPr>
          <p:cNvPr id="23" name="Text Placeholder 32">
            <a:extLst>
              <a:ext uri="{FF2B5EF4-FFF2-40B4-BE49-F238E27FC236}">
                <a16:creationId xmlns:a16="http://schemas.microsoft.com/office/drawing/2014/main" id="{8F30FAE7-5857-2B4B-BEA5-8A6A9EDFB91D}"/>
              </a:ext>
            </a:extLst>
          </p:cNvPr>
          <p:cNvSpPr txBox="1">
            <a:spLocks/>
          </p:cNvSpPr>
          <p:nvPr/>
        </p:nvSpPr>
        <p:spPr>
          <a:xfrm>
            <a:off x="5143317" y="4070363"/>
            <a:ext cx="3244538" cy="1165032"/>
          </a:xfrm>
          <a:prstGeom prst="rect">
            <a:avLst/>
          </a:prstGeom>
          <a:noFill/>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BE" sz="1150" dirty="0">
                <a:solidFill>
                  <a:prstClr val="white"/>
                </a:solidFill>
                <a:latin typeface="+mn-lt"/>
                <a:cs typeface="Arial"/>
              </a:rPr>
              <a:t>Submission of follow up legal questions to external legal Counsel</a:t>
            </a:r>
          </a:p>
          <a:p>
            <a:pPr marL="0" indent="0">
              <a:lnSpc>
                <a:spcPct val="100000"/>
              </a:lnSpc>
              <a:spcBef>
                <a:spcPts val="0"/>
              </a:spcBef>
              <a:buNone/>
            </a:pPr>
            <a:endParaRPr lang="en-BE" sz="1150" dirty="0">
              <a:solidFill>
                <a:prstClr val="white"/>
              </a:solidFill>
              <a:latin typeface="+mn-lt"/>
              <a:cs typeface="Arial"/>
            </a:endParaRPr>
          </a:p>
          <a:p>
            <a:pPr marL="0" indent="0">
              <a:lnSpc>
                <a:spcPct val="100000"/>
              </a:lnSpc>
              <a:spcBef>
                <a:spcPts val="0"/>
              </a:spcBef>
              <a:buNone/>
            </a:pPr>
            <a:endParaRPr lang="id-ID" sz="1150" dirty="0">
              <a:solidFill>
                <a:prstClr val="white"/>
              </a:solidFill>
              <a:latin typeface="+mn-lt"/>
              <a:cs typeface="Arial"/>
            </a:endParaRPr>
          </a:p>
        </p:txBody>
      </p:sp>
    </p:spTree>
    <p:extLst>
      <p:ext uri="{BB962C8B-B14F-4D97-AF65-F5344CB8AC3E}">
        <p14:creationId xmlns:p14="http://schemas.microsoft.com/office/powerpoint/2010/main" val="14086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A6B2-8D75-C842-9804-52E4BF864404}"/>
              </a:ext>
            </a:extLst>
          </p:cNvPr>
          <p:cNvSpPr>
            <a:spLocks noGrp="1"/>
          </p:cNvSpPr>
          <p:nvPr>
            <p:ph type="title"/>
          </p:nvPr>
        </p:nvSpPr>
        <p:spPr>
          <a:xfrm>
            <a:off x="374904" y="46179"/>
            <a:ext cx="8012951" cy="450663"/>
          </a:xfrm>
        </p:spPr>
        <p:txBody>
          <a:bodyPr>
            <a:normAutofit/>
          </a:bodyPr>
          <a:lstStyle/>
          <a:p>
            <a:pPr>
              <a:lnSpc>
                <a:spcPct val="90000"/>
              </a:lnSpc>
            </a:pPr>
            <a:r>
              <a:rPr lang="en-BE" sz="2600"/>
              <a:t>Remaining work items</a:t>
            </a:r>
          </a:p>
        </p:txBody>
      </p:sp>
      <p:graphicFrame>
        <p:nvGraphicFramePr>
          <p:cNvPr id="6" name="Content Placeholder 2">
            <a:extLst>
              <a:ext uri="{FF2B5EF4-FFF2-40B4-BE49-F238E27FC236}">
                <a16:creationId xmlns:a16="http://schemas.microsoft.com/office/drawing/2014/main" id="{0BD18A88-4279-4618-86D4-C3CFEE1872F6}"/>
              </a:ext>
            </a:extLst>
          </p:cNvPr>
          <p:cNvGraphicFramePr>
            <a:graphicFrameLocks noGrp="1"/>
          </p:cNvGraphicFramePr>
          <p:nvPr>
            <p:ph sz="quarter" idx="10"/>
            <p:extLst>
              <p:ext uri="{D42A27DB-BD31-4B8C-83A1-F6EECF244321}">
                <p14:modId xmlns:p14="http://schemas.microsoft.com/office/powerpoint/2010/main" val="3910951516"/>
              </p:ext>
            </p:extLst>
          </p:nvPr>
        </p:nvGraphicFramePr>
        <p:xfrm>
          <a:off x="374904" y="1000655"/>
          <a:ext cx="7907338" cy="4571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69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Arrow Connector 154">
            <a:extLst>
              <a:ext uri="{FF2B5EF4-FFF2-40B4-BE49-F238E27FC236}">
                <a16:creationId xmlns:a16="http://schemas.microsoft.com/office/drawing/2014/main" id="{4FA77FFB-220B-4368-9AD4-7711ABBDDD69}"/>
              </a:ext>
            </a:extLst>
          </p:cNvPr>
          <p:cNvCxnSpPr>
            <a:cxnSpLocks/>
          </p:cNvCxnSpPr>
          <p:nvPr/>
        </p:nvCxnSpPr>
        <p:spPr>
          <a:xfrm>
            <a:off x="8205971" y="1126340"/>
            <a:ext cx="0" cy="1231546"/>
          </a:xfrm>
          <a:prstGeom prst="straightConnector1">
            <a:avLst/>
          </a:prstGeom>
          <a:ln w="1270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a:extLst>
              <a:ext uri="{FF2B5EF4-FFF2-40B4-BE49-F238E27FC236}">
                <a16:creationId xmlns:a16="http://schemas.microsoft.com/office/drawing/2014/main" id="{EEB5ABFA-BE8E-4D4F-B114-76E5025E2562}"/>
              </a:ext>
            </a:extLst>
          </p:cNvPr>
          <p:cNvCxnSpPr>
            <a:cxnSpLocks/>
          </p:cNvCxnSpPr>
          <p:nvPr/>
        </p:nvCxnSpPr>
        <p:spPr>
          <a:xfrm>
            <a:off x="6016721" y="1121768"/>
            <a:ext cx="0" cy="905633"/>
          </a:xfrm>
          <a:prstGeom prst="straightConnector1">
            <a:avLst/>
          </a:prstGeom>
          <a:ln w="1270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EF8E344A-FA63-4615-BDCF-6229D08D80D0}"/>
              </a:ext>
            </a:extLst>
          </p:cNvPr>
          <p:cNvCxnSpPr>
            <a:cxnSpLocks/>
          </p:cNvCxnSpPr>
          <p:nvPr/>
        </p:nvCxnSpPr>
        <p:spPr>
          <a:xfrm>
            <a:off x="4548142" y="1121764"/>
            <a:ext cx="0" cy="905633"/>
          </a:xfrm>
          <a:prstGeom prst="straightConnector1">
            <a:avLst/>
          </a:prstGeom>
          <a:ln w="1270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32" name="Rectangle 131">
            <a:extLst>
              <a:ext uri="{FF2B5EF4-FFF2-40B4-BE49-F238E27FC236}">
                <a16:creationId xmlns:a16="http://schemas.microsoft.com/office/drawing/2014/main" id="{61DA19E3-B173-45E9-A47F-70C2CDB9C5F8}"/>
              </a:ext>
            </a:extLst>
          </p:cNvPr>
          <p:cNvSpPr/>
          <p:nvPr/>
        </p:nvSpPr>
        <p:spPr>
          <a:xfrm>
            <a:off x="6332859" y="879408"/>
            <a:ext cx="189468" cy="2758438"/>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D778C7E-9DDB-4A2B-B0FA-EBE43970009C}"/>
              </a:ext>
            </a:extLst>
          </p:cNvPr>
          <p:cNvSpPr/>
          <p:nvPr/>
        </p:nvSpPr>
        <p:spPr>
          <a:xfrm>
            <a:off x="4407337" y="866530"/>
            <a:ext cx="189468" cy="2758438"/>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8412E67-2D2B-4657-AD8A-4EA909396701}"/>
              </a:ext>
            </a:extLst>
          </p:cNvPr>
          <p:cNvSpPr/>
          <p:nvPr/>
        </p:nvSpPr>
        <p:spPr>
          <a:xfrm>
            <a:off x="491585" y="869141"/>
            <a:ext cx="292103" cy="2755827"/>
          </a:xfrm>
          <a:prstGeom prst="rect">
            <a:avLst/>
          </a:prstGeom>
          <a:solidFill>
            <a:schemeClr val="accent3">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3800967" y="1429863"/>
            <a:ext cx="15196852" cy="1790292"/>
            <a:chOff x="774700" y="1464339"/>
            <a:chExt cx="7553325" cy="1536700"/>
          </a:xfrm>
        </p:grpSpPr>
        <p:cxnSp>
          <p:nvCxnSpPr>
            <p:cNvPr id="46" name="Straight Connector 45"/>
            <p:cNvCxnSpPr/>
            <p:nvPr/>
          </p:nvCxnSpPr>
          <p:spPr bwMode="auto">
            <a:xfrm>
              <a:off x="774700" y="30010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774700" y="2616864"/>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774700" y="2234277"/>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774700" y="1850102"/>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774700" y="1464339"/>
              <a:ext cx="7553325" cy="0"/>
            </a:xfrm>
            <a:prstGeom prst="line">
              <a:avLst/>
            </a:prstGeom>
            <a:ln w="15875">
              <a:solidFill>
                <a:srgbClr val="0A304B"/>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cxnSpLocks/>
          </p:cNvCxnSpPr>
          <p:nvPr/>
        </p:nvCxnSpPr>
        <p:spPr bwMode="auto">
          <a:xfrm>
            <a:off x="-3759400" y="3624968"/>
            <a:ext cx="15239506" cy="12878"/>
          </a:xfrm>
          <a:prstGeom prst="line">
            <a:avLst/>
          </a:prstGeom>
          <a:solidFill>
            <a:srgbClr val="C2C0C4"/>
          </a:solidFill>
          <a:ln w="22225">
            <a:solidFill>
              <a:srgbClr val="0A304B"/>
            </a:solidFill>
          </a:ln>
        </p:spPr>
        <p:style>
          <a:lnRef idx="1">
            <a:schemeClr val="accent1"/>
          </a:lnRef>
          <a:fillRef idx="0">
            <a:schemeClr val="accent1"/>
          </a:fillRef>
          <a:effectRef idx="0">
            <a:schemeClr val="accent1"/>
          </a:effectRef>
          <a:fontRef idx="minor">
            <a:schemeClr val="tx1"/>
          </a:fontRef>
        </p:style>
      </p:cxnSp>
      <p:sp>
        <p:nvSpPr>
          <p:cNvPr id="53" name="Oval 52"/>
          <p:cNvSpPr>
            <a:spLocks noChangeAspect="1"/>
          </p:cNvSpPr>
          <p:nvPr/>
        </p:nvSpPr>
        <p:spPr bwMode="auto">
          <a:xfrm>
            <a:off x="-2213432"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3" name="Rectangle 20"/>
          <p:cNvSpPr>
            <a:spLocks noChangeArrowheads="1"/>
          </p:cNvSpPr>
          <p:nvPr/>
        </p:nvSpPr>
        <p:spPr bwMode="auto">
          <a:xfrm>
            <a:off x="-2359554" y="3747208"/>
            <a:ext cx="3882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Jul</a:t>
            </a:r>
          </a:p>
        </p:txBody>
      </p:sp>
      <p:sp>
        <p:nvSpPr>
          <p:cNvPr id="54" name="Oval 53"/>
          <p:cNvSpPr>
            <a:spLocks noChangeAspect="1"/>
          </p:cNvSpPr>
          <p:nvPr/>
        </p:nvSpPr>
        <p:spPr bwMode="auto">
          <a:xfrm>
            <a:off x="-1447123" y="3577343"/>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4" name="Rectangle 102"/>
          <p:cNvSpPr>
            <a:spLocks noChangeArrowheads="1"/>
          </p:cNvSpPr>
          <p:nvPr/>
        </p:nvSpPr>
        <p:spPr bwMode="auto">
          <a:xfrm>
            <a:off x="-1629050" y="3747208"/>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Aug</a:t>
            </a:r>
          </a:p>
        </p:txBody>
      </p:sp>
      <p:sp>
        <p:nvSpPr>
          <p:cNvPr id="55" name="Oval 54"/>
          <p:cNvSpPr>
            <a:spLocks noChangeAspect="1"/>
          </p:cNvSpPr>
          <p:nvPr/>
        </p:nvSpPr>
        <p:spPr bwMode="auto">
          <a:xfrm>
            <a:off x="-678061" y="3577343"/>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5" name="Rectangle 104"/>
          <p:cNvSpPr>
            <a:spLocks noChangeArrowheads="1"/>
          </p:cNvSpPr>
          <p:nvPr/>
        </p:nvSpPr>
        <p:spPr bwMode="auto">
          <a:xfrm>
            <a:off x="-850026" y="3747208"/>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Sep</a:t>
            </a:r>
          </a:p>
        </p:txBody>
      </p:sp>
      <p:sp>
        <p:nvSpPr>
          <p:cNvPr id="56" name="Oval 55"/>
          <p:cNvSpPr>
            <a:spLocks noChangeAspect="1"/>
          </p:cNvSpPr>
          <p:nvPr/>
        </p:nvSpPr>
        <p:spPr bwMode="auto">
          <a:xfrm>
            <a:off x="99098" y="3577343"/>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6" name="Rectangle 105"/>
          <p:cNvSpPr>
            <a:spLocks noChangeArrowheads="1"/>
          </p:cNvSpPr>
          <p:nvPr/>
        </p:nvSpPr>
        <p:spPr bwMode="auto">
          <a:xfrm>
            <a:off x="-99855" y="3747208"/>
            <a:ext cx="4988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Oct</a:t>
            </a:r>
          </a:p>
          <a:p>
            <a:pPr algn="ctr" eaLnBrk="1" hangingPunct="1"/>
            <a:r>
              <a:rPr lang="en-US" sz="1100" b="1" dirty="0">
                <a:cs typeface="Arial"/>
              </a:rPr>
              <a:t>2020</a:t>
            </a:r>
          </a:p>
        </p:txBody>
      </p:sp>
      <p:sp>
        <p:nvSpPr>
          <p:cNvPr id="61" name="Oval 60"/>
          <p:cNvSpPr>
            <a:spLocks noChangeAspect="1"/>
          </p:cNvSpPr>
          <p:nvPr/>
        </p:nvSpPr>
        <p:spPr bwMode="auto">
          <a:xfrm>
            <a:off x="3904758"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7" name="Rectangle 106"/>
          <p:cNvSpPr>
            <a:spLocks noChangeArrowheads="1"/>
          </p:cNvSpPr>
          <p:nvPr/>
        </p:nvSpPr>
        <p:spPr bwMode="auto">
          <a:xfrm>
            <a:off x="3734670" y="3747208"/>
            <a:ext cx="4347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Mar</a:t>
            </a:r>
          </a:p>
        </p:txBody>
      </p:sp>
      <p:sp>
        <p:nvSpPr>
          <p:cNvPr id="60" name="Oval 59"/>
          <p:cNvSpPr>
            <a:spLocks noChangeAspect="1"/>
          </p:cNvSpPr>
          <p:nvPr/>
        </p:nvSpPr>
        <p:spPr bwMode="auto">
          <a:xfrm>
            <a:off x="3141606" y="3577343"/>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8" name="Rectangle 107"/>
          <p:cNvSpPr>
            <a:spLocks noChangeArrowheads="1"/>
          </p:cNvSpPr>
          <p:nvPr/>
        </p:nvSpPr>
        <p:spPr bwMode="auto">
          <a:xfrm>
            <a:off x="2972043" y="3747208"/>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Feb</a:t>
            </a:r>
          </a:p>
        </p:txBody>
      </p:sp>
      <p:sp>
        <p:nvSpPr>
          <p:cNvPr id="59" name="Oval 58"/>
          <p:cNvSpPr>
            <a:spLocks noChangeAspect="1"/>
          </p:cNvSpPr>
          <p:nvPr/>
        </p:nvSpPr>
        <p:spPr bwMode="auto">
          <a:xfrm>
            <a:off x="2385253"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69" name="Rectangle 108"/>
          <p:cNvSpPr>
            <a:spLocks noChangeArrowheads="1"/>
          </p:cNvSpPr>
          <p:nvPr/>
        </p:nvSpPr>
        <p:spPr bwMode="auto">
          <a:xfrm>
            <a:off x="2180623" y="3747208"/>
            <a:ext cx="4988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Jan</a:t>
            </a:r>
          </a:p>
          <a:p>
            <a:pPr algn="ctr" eaLnBrk="1" hangingPunct="1"/>
            <a:r>
              <a:rPr lang="en-US" sz="1100" b="1" dirty="0">
                <a:cs typeface="Arial"/>
              </a:rPr>
              <a:t>2021</a:t>
            </a:r>
          </a:p>
        </p:txBody>
      </p:sp>
      <p:sp>
        <p:nvSpPr>
          <p:cNvPr id="58" name="Oval 57"/>
          <p:cNvSpPr>
            <a:spLocks noChangeAspect="1"/>
          </p:cNvSpPr>
          <p:nvPr/>
        </p:nvSpPr>
        <p:spPr bwMode="auto">
          <a:xfrm>
            <a:off x="1602928"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70" name="Rectangle 109"/>
          <p:cNvSpPr>
            <a:spLocks noChangeArrowheads="1"/>
          </p:cNvSpPr>
          <p:nvPr/>
        </p:nvSpPr>
        <p:spPr bwMode="auto">
          <a:xfrm>
            <a:off x="1428479" y="3747208"/>
            <a:ext cx="4443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Dec</a:t>
            </a:r>
          </a:p>
        </p:txBody>
      </p:sp>
      <p:sp>
        <p:nvSpPr>
          <p:cNvPr id="57" name="Oval 56"/>
          <p:cNvSpPr>
            <a:spLocks noChangeAspect="1"/>
          </p:cNvSpPr>
          <p:nvPr/>
        </p:nvSpPr>
        <p:spPr bwMode="auto">
          <a:xfrm>
            <a:off x="849443"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71" name="Rectangle 110"/>
          <p:cNvSpPr>
            <a:spLocks noChangeArrowheads="1"/>
          </p:cNvSpPr>
          <p:nvPr/>
        </p:nvSpPr>
        <p:spPr bwMode="auto">
          <a:xfrm>
            <a:off x="670724" y="3747208"/>
            <a:ext cx="452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Nov</a:t>
            </a:r>
          </a:p>
        </p:txBody>
      </p:sp>
      <p:sp>
        <p:nvSpPr>
          <p:cNvPr id="73" name="Rounded Rectangle 72"/>
          <p:cNvSpPr/>
          <p:nvPr/>
        </p:nvSpPr>
        <p:spPr>
          <a:xfrm>
            <a:off x="3584730" y="2032115"/>
            <a:ext cx="2437968" cy="137160"/>
          </a:xfrm>
          <a:prstGeom prst="roundRect">
            <a:avLst>
              <a:gd name="adj" fmla="val 50000"/>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4</a:t>
            </a:r>
          </a:p>
        </p:txBody>
      </p:sp>
      <p:sp>
        <p:nvSpPr>
          <p:cNvPr id="74" name="Rounded Rectangle 73"/>
          <p:cNvSpPr/>
          <p:nvPr/>
        </p:nvSpPr>
        <p:spPr>
          <a:xfrm>
            <a:off x="670724" y="1364492"/>
            <a:ext cx="8315904" cy="137160"/>
          </a:xfrm>
          <a:prstGeom prst="roundRect">
            <a:avLst>
              <a:gd name="adj" fmla="val 50000"/>
            </a:avLst>
          </a:prstGeom>
          <a:solidFill>
            <a:srgbClr val="259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1</a:t>
            </a:r>
          </a:p>
        </p:txBody>
      </p:sp>
      <p:sp>
        <p:nvSpPr>
          <p:cNvPr id="75" name="Rounded Rectangle 74"/>
          <p:cNvSpPr/>
          <p:nvPr/>
        </p:nvSpPr>
        <p:spPr>
          <a:xfrm>
            <a:off x="6016281" y="2027397"/>
            <a:ext cx="1051736" cy="137160"/>
          </a:xfrm>
          <a:prstGeom prst="roundRect">
            <a:avLst>
              <a:gd name="adj" fmla="val 50000"/>
            </a:avLst>
          </a:prstGeom>
          <a:solidFill>
            <a:srgbClr val="154A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5</a:t>
            </a:r>
          </a:p>
        </p:txBody>
      </p:sp>
      <p:sp>
        <p:nvSpPr>
          <p:cNvPr id="77" name="Rounded Rectangle 76"/>
          <p:cNvSpPr/>
          <p:nvPr/>
        </p:nvSpPr>
        <p:spPr>
          <a:xfrm>
            <a:off x="7354198" y="2498576"/>
            <a:ext cx="864402" cy="137160"/>
          </a:xfrm>
          <a:prstGeom prst="roundRect">
            <a:avLst>
              <a:gd name="adj" fmla="val 50000"/>
            </a:avLst>
          </a:prstGeom>
          <a:solidFill>
            <a:srgbClr val="1C6A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6</a:t>
            </a:r>
          </a:p>
        </p:txBody>
      </p:sp>
      <p:sp>
        <p:nvSpPr>
          <p:cNvPr id="79" name="Rectangle 78"/>
          <p:cNvSpPr>
            <a:spLocks noChangeArrowheads="1"/>
          </p:cNvSpPr>
          <p:nvPr/>
        </p:nvSpPr>
        <p:spPr bwMode="auto">
          <a:xfrm>
            <a:off x="835682" y="4266672"/>
            <a:ext cx="2520401" cy="370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chemeClr val="tx2"/>
                </a:solidFill>
                <a:ea typeface="Segoe UI" charset="0"/>
                <a:cs typeface="Arial"/>
              </a:rPr>
              <a:t>Project Management, Workplan,</a:t>
            </a:r>
          </a:p>
          <a:p>
            <a:pPr defTabSz="455613" eaLnBrk="1" hangingPunct="1">
              <a:lnSpc>
                <a:spcPts val="1300"/>
              </a:lnSpc>
              <a:spcBef>
                <a:spcPct val="20000"/>
              </a:spcBef>
            </a:pPr>
            <a:r>
              <a:rPr lang="en-AU" sz="1200" dirty="0">
                <a:solidFill>
                  <a:schemeClr val="tx2"/>
                </a:solidFill>
                <a:ea typeface="Segoe UI" charset="0"/>
                <a:cs typeface="Arial"/>
              </a:rPr>
              <a:t>&amp; Factsheet</a:t>
            </a:r>
            <a:endParaRPr lang="en-AU" sz="1200" baseline="30000" dirty="0">
              <a:solidFill>
                <a:schemeClr val="tx2"/>
              </a:solidFill>
              <a:ea typeface="Segoe UI" charset="0"/>
              <a:cs typeface="Arial"/>
            </a:endParaRPr>
          </a:p>
        </p:txBody>
      </p:sp>
      <p:sp>
        <p:nvSpPr>
          <p:cNvPr id="78" name="Oval 77"/>
          <p:cNvSpPr/>
          <p:nvPr/>
        </p:nvSpPr>
        <p:spPr>
          <a:xfrm>
            <a:off x="423121" y="4241619"/>
            <a:ext cx="342211" cy="3422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1</a:t>
            </a:r>
          </a:p>
        </p:txBody>
      </p:sp>
      <p:sp>
        <p:nvSpPr>
          <p:cNvPr id="81" name="Rectangle 80"/>
          <p:cNvSpPr>
            <a:spLocks noChangeArrowheads="1"/>
          </p:cNvSpPr>
          <p:nvPr/>
        </p:nvSpPr>
        <p:spPr bwMode="auto">
          <a:xfrm>
            <a:off x="3959880" y="4252625"/>
            <a:ext cx="1424394"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chemeClr val="accent3"/>
                </a:solidFill>
                <a:ea typeface="Segoe UI" charset="0"/>
                <a:cs typeface="Arial"/>
              </a:rPr>
              <a:t>EPDP-P2A Legal vs. Natural Deliberations</a:t>
            </a:r>
          </a:p>
        </p:txBody>
      </p:sp>
      <p:sp>
        <p:nvSpPr>
          <p:cNvPr id="80" name="Oval 79"/>
          <p:cNvSpPr/>
          <p:nvPr/>
        </p:nvSpPr>
        <p:spPr>
          <a:xfrm>
            <a:off x="3564216" y="4240098"/>
            <a:ext cx="342211" cy="3422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2</a:t>
            </a:r>
          </a:p>
        </p:txBody>
      </p:sp>
      <p:sp>
        <p:nvSpPr>
          <p:cNvPr id="83" name="Rectangle 82"/>
          <p:cNvSpPr>
            <a:spLocks noChangeArrowheads="1"/>
          </p:cNvSpPr>
          <p:nvPr/>
        </p:nvSpPr>
        <p:spPr bwMode="auto">
          <a:xfrm>
            <a:off x="842153" y="4887095"/>
            <a:ext cx="2486634"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chemeClr val="accent4"/>
                </a:solidFill>
                <a:ea typeface="Segoe UI" charset="0"/>
                <a:cs typeface="Arial"/>
              </a:rPr>
              <a:t>Construct Initial Report</a:t>
            </a:r>
          </a:p>
        </p:txBody>
      </p:sp>
      <p:sp>
        <p:nvSpPr>
          <p:cNvPr id="82" name="Oval 81"/>
          <p:cNvSpPr/>
          <p:nvPr/>
        </p:nvSpPr>
        <p:spPr>
          <a:xfrm>
            <a:off x="427311" y="4799412"/>
            <a:ext cx="342211" cy="3422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4</a:t>
            </a:r>
          </a:p>
        </p:txBody>
      </p:sp>
      <p:sp>
        <p:nvSpPr>
          <p:cNvPr id="85" name="Rectangle 84"/>
          <p:cNvSpPr>
            <a:spLocks noChangeArrowheads="1"/>
          </p:cNvSpPr>
          <p:nvPr/>
        </p:nvSpPr>
        <p:spPr bwMode="auto">
          <a:xfrm>
            <a:off x="6499014" y="4249213"/>
            <a:ext cx="2545922" cy="3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a:lnSpc>
                <a:spcPts val="1300"/>
              </a:lnSpc>
              <a:spcBef>
                <a:spcPct val="20000"/>
              </a:spcBef>
            </a:pPr>
            <a:r>
              <a:rPr lang="en-AU" sz="1200" dirty="0">
                <a:solidFill>
                  <a:schemeClr val="accent5"/>
                </a:solidFill>
                <a:ea typeface="Segoe UI" charset="0"/>
                <a:cs typeface="Arial"/>
              </a:rPr>
              <a:t>EPDP-P2A Unique Contacts</a:t>
            </a:r>
          </a:p>
          <a:p>
            <a:pPr defTabSz="455613">
              <a:lnSpc>
                <a:spcPts val="1300"/>
              </a:lnSpc>
              <a:spcBef>
                <a:spcPct val="20000"/>
              </a:spcBef>
            </a:pPr>
            <a:r>
              <a:rPr lang="en-AU" sz="1200" dirty="0">
                <a:solidFill>
                  <a:schemeClr val="accent5"/>
                </a:solidFill>
                <a:ea typeface="Segoe UI" charset="0"/>
                <a:cs typeface="Arial"/>
              </a:rPr>
              <a:t>Deliberations</a:t>
            </a:r>
            <a:endParaRPr lang="en-AU" sz="1200" baseline="30000" dirty="0">
              <a:solidFill>
                <a:schemeClr val="accent5"/>
              </a:solidFill>
              <a:ea typeface="Segoe UI" charset="0"/>
              <a:cs typeface="Arial"/>
            </a:endParaRPr>
          </a:p>
        </p:txBody>
      </p:sp>
      <p:sp>
        <p:nvSpPr>
          <p:cNvPr id="84" name="Oval 83"/>
          <p:cNvSpPr/>
          <p:nvPr/>
        </p:nvSpPr>
        <p:spPr>
          <a:xfrm>
            <a:off x="6081601" y="4237915"/>
            <a:ext cx="342211" cy="3422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3</a:t>
            </a:r>
          </a:p>
        </p:txBody>
      </p:sp>
      <p:sp>
        <p:nvSpPr>
          <p:cNvPr id="87" name="Rectangle 86"/>
          <p:cNvSpPr>
            <a:spLocks noChangeArrowheads="1"/>
          </p:cNvSpPr>
          <p:nvPr/>
        </p:nvSpPr>
        <p:spPr bwMode="auto">
          <a:xfrm>
            <a:off x="3977281" y="4813372"/>
            <a:ext cx="1406993" cy="333425"/>
          </a:xfrm>
          <a:prstGeom prst="rect">
            <a:avLst/>
          </a:prstGeom>
          <a:noFill/>
          <a:ln>
            <a:noFill/>
          </a:ln>
        </p:spPr>
        <p:txBody>
          <a:bodyPr wrap="square" lIns="0" tIns="0" rIns="0" bIns="0">
            <a:spAutoFit/>
          </a:bodyPr>
          <a:lstStyle/>
          <a:p>
            <a:pPr defTabSz="455613" eaLnBrk="1" hangingPunct="1">
              <a:lnSpc>
                <a:spcPts val="1300"/>
              </a:lnSpc>
              <a:spcBef>
                <a:spcPct val="20000"/>
              </a:spcBef>
            </a:pPr>
            <a:r>
              <a:rPr lang="en-AU" sz="1200" dirty="0">
                <a:solidFill>
                  <a:schemeClr val="accent2"/>
                </a:solidFill>
                <a:ea typeface="Segoe UI" charset="0"/>
                <a:cs typeface="Arial"/>
              </a:rPr>
              <a:t>Public Comment on Initial Report</a:t>
            </a:r>
          </a:p>
        </p:txBody>
      </p:sp>
      <p:sp>
        <p:nvSpPr>
          <p:cNvPr id="86" name="Oval 85"/>
          <p:cNvSpPr/>
          <p:nvPr/>
        </p:nvSpPr>
        <p:spPr>
          <a:xfrm>
            <a:off x="3562971" y="4804588"/>
            <a:ext cx="342211" cy="3422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US" sz="1200" b="1" dirty="0">
                <a:solidFill>
                  <a:prstClr val="white"/>
                </a:solidFill>
                <a:cs typeface="Arial"/>
              </a:rPr>
              <a:t>5</a:t>
            </a:r>
          </a:p>
        </p:txBody>
      </p:sp>
      <p:sp>
        <p:nvSpPr>
          <p:cNvPr id="89" name="Rectangle 88"/>
          <p:cNvSpPr>
            <a:spLocks noChangeArrowheads="1"/>
          </p:cNvSpPr>
          <p:nvPr/>
        </p:nvSpPr>
        <p:spPr bwMode="auto">
          <a:xfrm>
            <a:off x="6501770" y="4784202"/>
            <a:ext cx="2473306"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400"/>
              </a:lnSpc>
              <a:spcBef>
                <a:spcPct val="20000"/>
              </a:spcBef>
            </a:pPr>
            <a:r>
              <a:rPr lang="en-AU" sz="1200" dirty="0">
                <a:solidFill>
                  <a:srgbClr val="1C6AAE"/>
                </a:solidFill>
                <a:ea typeface="Segoe UI" charset="0"/>
                <a:cs typeface="Arial"/>
              </a:rPr>
              <a:t>Review of Public Comment &amp; Submission of Final Report</a:t>
            </a:r>
          </a:p>
        </p:txBody>
      </p:sp>
      <p:sp>
        <p:nvSpPr>
          <p:cNvPr id="3" name="Title 2"/>
          <p:cNvSpPr>
            <a:spLocks noGrp="1"/>
          </p:cNvSpPr>
          <p:nvPr>
            <p:ph type="title"/>
          </p:nvPr>
        </p:nvSpPr>
        <p:spPr>
          <a:prstGeom prst="rect">
            <a:avLst/>
          </a:prstGeom>
        </p:spPr>
        <p:txBody>
          <a:bodyPr/>
          <a:lstStyle/>
          <a:p>
            <a:r>
              <a:rPr lang="en-US" dirty="0">
                <a:latin typeface="+mn-lt"/>
                <a:cs typeface="Arial"/>
              </a:rPr>
              <a:t>EPDP Phase 2A - Summary Timeline</a:t>
            </a:r>
          </a:p>
        </p:txBody>
      </p:sp>
      <p:sp>
        <p:nvSpPr>
          <p:cNvPr id="99" name="Oval 98"/>
          <p:cNvSpPr>
            <a:spLocks noChangeAspect="1"/>
          </p:cNvSpPr>
          <p:nvPr/>
        </p:nvSpPr>
        <p:spPr bwMode="auto">
          <a:xfrm>
            <a:off x="-3759400" y="35646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0" name="Rectangle 20"/>
          <p:cNvSpPr>
            <a:spLocks noChangeArrowheads="1"/>
          </p:cNvSpPr>
          <p:nvPr/>
        </p:nvSpPr>
        <p:spPr bwMode="auto">
          <a:xfrm>
            <a:off x="-3979260" y="3747208"/>
            <a:ext cx="5357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dirty="0">
                <a:cs typeface="Arial"/>
              </a:rPr>
              <a:t> </a:t>
            </a:r>
            <a:r>
              <a:rPr lang="en-US" sz="1100" b="1" dirty="0">
                <a:cs typeface="Arial"/>
              </a:rPr>
              <a:t>May </a:t>
            </a:r>
          </a:p>
          <a:p>
            <a:pPr algn="ctr" eaLnBrk="1" hangingPunct="1"/>
            <a:r>
              <a:rPr lang="en-US" sz="1100" b="1" dirty="0">
                <a:cs typeface="Arial"/>
              </a:rPr>
              <a:t>2019</a:t>
            </a:r>
          </a:p>
        </p:txBody>
      </p:sp>
      <p:sp>
        <p:nvSpPr>
          <p:cNvPr id="102" name="Oval 101"/>
          <p:cNvSpPr>
            <a:spLocks noChangeAspect="1"/>
          </p:cNvSpPr>
          <p:nvPr/>
        </p:nvSpPr>
        <p:spPr bwMode="auto">
          <a:xfrm>
            <a:off x="-2986416" y="3577343"/>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3" name="Rectangle 20"/>
          <p:cNvSpPr>
            <a:spLocks noChangeArrowheads="1"/>
          </p:cNvSpPr>
          <p:nvPr/>
        </p:nvSpPr>
        <p:spPr bwMode="auto">
          <a:xfrm>
            <a:off x="-3156584" y="3747208"/>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Jun</a:t>
            </a:r>
          </a:p>
        </p:txBody>
      </p:sp>
      <p:sp>
        <p:nvSpPr>
          <p:cNvPr id="105" name="Oval 104"/>
          <p:cNvSpPr>
            <a:spLocks noChangeAspect="1"/>
          </p:cNvSpPr>
          <p:nvPr/>
        </p:nvSpPr>
        <p:spPr bwMode="auto">
          <a:xfrm>
            <a:off x="4678686" y="3583417"/>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06" name="Rectangle 20"/>
          <p:cNvSpPr>
            <a:spLocks noChangeArrowheads="1"/>
          </p:cNvSpPr>
          <p:nvPr/>
        </p:nvSpPr>
        <p:spPr bwMode="auto">
          <a:xfrm>
            <a:off x="4512526" y="3747208"/>
            <a:ext cx="4283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Apr</a:t>
            </a:r>
          </a:p>
        </p:txBody>
      </p:sp>
      <p:sp>
        <p:nvSpPr>
          <p:cNvPr id="62" name="Oval 61"/>
          <p:cNvSpPr/>
          <p:nvPr/>
        </p:nvSpPr>
        <p:spPr>
          <a:xfrm>
            <a:off x="6094428" y="4784201"/>
            <a:ext cx="342211" cy="342209"/>
          </a:xfrm>
          <a:prstGeom prst="ellipse">
            <a:avLst/>
          </a:prstGeom>
          <a:solidFill>
            <a:srgbClr val="206BAC"/>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US" sz="1200" b="1" dirty="0">
                <a:solidFill>
                  <a:prstClr val="white"/>
                </a:solidFill>
                <a:cs typeface="Arial"/>
              </a:rPr>
              <a:t>6</a:t>
            </a:r>
          </a:p>
        </p:txBody>
      </p:sp>
      <p:sp>
        <p:nvSpPr>
          <p:cNvPr id="88" name="Rounded Rectangle 87">
            <a:extLst>
              <a:ext uri="{FF2B5EF4-FFF2-40B4-BE49-F238E27FC236}">
                <a16:creationId xmlns:a16="http://schemas.microsoft.com/office/drawing/2014/main" id="{C428E549-6ACE-6246-BDB7-5D68DE80DF75}"/>
              </a:ext>
            </a:extLst>
          </p:cNvPr>
          <p:cNvSpPr/>
          <p:nvPr/>
        </p:nvSpPr>
        <p:spPr>
          <a:xfrm>
            <a:off x="-2966440" y="2912975"/>
            <a:ext cx="2646631" cy="13716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0</a:t>
            </a:r>
          </a:p>
        </p:txBody>
      </p:sp>
      <p:sp>
        <p:nvSpPr>
          <p:cNvPr id="91" name="Rectangle 90">
            <a:extLst>
              <a:ext uri="{FF2B5EF4-FFF2-40B4-BE49-F238E27FC236}">
                <a16:creationId xmlns:a16="http://schemas.microsoft.com/office/drawing/2014/main" id="{C27838E2-780F-1D47-AA34-8A063487F297}"/>
              </a:ext>
            </a:extLst>
          </p:cNvPr>
          <p:cNvSpPr>
            <a:spLocks noChangeArrowheads="1"/>
          </p:cNvSpPr>
          <p:nvPr/>
        </p:nvSpPr>
        <p:spPr bwMode="auto">
          <a:xfrm>
            <a:off x="845963" y="5358240"/>
            <a:ext cx="2257355" cy="3334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rgbClr val="7030A0"/>
                </a:solidFill>
                <a:ea typeface="Segoe UI" charset="0"/>
                <a:cs typeface="Arial"/>
              </a:rPr>
              <a:t>Council Consideration of Final Report</a:t>
            </a:r>
          </a:p>
        </p:txBody>
      </p:sp>
      <p:sp>
        <p:nvSpPr>
          <p:cNvPr id="92" name="Oval 91">
            <a:extLst>
              <a:ext uri="{FF2B5EF4-FFF2-40B4-BE49-F238E27FC236}">
                <a16:creationId xmlns:a16="http://schemas.microsoft.com/office/drawing/2014/main" id="{348D0EC8-FAD1-0F47-B452-F773F1AEAD9D}"/>
              </a:ext>
            </a:extLst>
          </p:cNvPr>
          <p:cNvSpPr/>
          <p:nvPr/>
        </p:nvSpPr>
        <p:spPr>
          <a:xfrm>
            <a:off x="423565" y="5334309"/>
            <a:ext cx="342211" cy="34220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7</a:t>
            </a:r>
          </a:p>
        </p:txBody>
      </p:sp>
      <p:sp>
        <p:nvSpPr>
          <p:cNvPr id="97" name="Rounded Rectangle 96">
            <a:extLst>
              <a:ext uri="{FF2B5EF4-FFF2-40B4-BE49-F238E27FC236}">
                <a16:creationId xmlns:a16="http://schemas.microsoft.com/office/drawing/2014/main" id="{F35FCF43-981A-FF43-A154-98A4B1533E9A}"/>
              </a:ext>
            </a:extLst>
          </p:cNvPr>
          <p:cNvSpPr/>
          <p:nvPr/>
        </p:nvSpPr>
        <p:spPr>
          <a:xfrm>
            <a:off x="9092303" y="2933255"/>
            <a:ext cx="848857" cy="137160"/>
          </a:xfrm>
          <a:prstGeom prst="roundRect">
            <a:avLst>
              <a:gd name="adj" fmla="val 50000"/>
            </a:avLst>
          </a:prstGeom>
          <a:solidFill>
            <a:srgbClr val="34B6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b="1" dirty="0">
                <a:solidFill>
                  <a:prstClr val="white"/>
                </a:solidFill>
                <a:cs typeface="Arial"/>
              </a:rPr>
              <a:t>8</a:t>
            </a:r>
            <a:endParaRPr lang="en-US" sz="1000" b="1" dirty="0">
              <a:solidFill>
                <a:srgbClr val="FF0000"/>
              </a:solidFill>
              <a:cs typeface="Arial"/>
            </a:endParaRPr>
          </a:p>
        </p:txBody>
      </p:sp>
      <p:sp>
        <p:nvSpPr>
          <p:cNvPr id="101" name="Rectangle 100">
            <a:extLst>
              <a:ext uri="{FF2B5EF4-FFF2-40B4-BE49-F238E27FC236}">
                <a16:creationId xmlns:a16="http://schemas.microsoft.com/office/drawing/2014/main" id="{108DDD6D-2FFF-5B4A-9C69-7DA6546AE327}"/>
              </a:ext>
            </a:extLst>
          </p:cNvPr>
          <p:cNvSpPr>
            <a:spLocks noChangeArrowheads="1"/>
          </p:cNvSpPr>
          <p:nvPr/>
        </p:nvSpPr>
        <p:spPr bwMode="auto">
          <a:xfrm>
            <a:off x="3963920" y="5357623"/>
            <a:ext cx="2042783" cy="370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rgbClr val="34B66D"/>
                </a:solidFill>
                <a:ea typeface="Segoe UI" charset="0"/>
                <a:cs typeface="Arial"/>
              </a:rPr>
              <a:t>Public Comment during</a:t>
            </a:r>
          </a:p>
          <a:p>
            <a:pPr defTabSz="455613" eaLnBrk="1" hangingPunct="1">
              <a:lnSpc>
                <a:spcPts val="1300"/>
              </a:lnSpc>
              <a:spcBef>
                <a:spcPct val="20000"/>
              </a:spcBef>
            </a:pPr>
            <a:r>
              <a:rPr lang="en-AU" sz="1200" dirty="0">
                <a:solidFill>
                  <a:srgbClr val="34B66D"/>
                </a:solidFill>
                <a:ea typeface="Segoe UI" charset="0"/>
                <a:cs typeface="Arial"/>
              </a:rPr>
              <a:t> Board Consideration</a:t>
            </a:r>
            <a:endParaRPr lang="en-AU" sz="1200" baseline="30000" dirty="0">
              <a:solidFill>
                <a:srgbClr val="34B66D"/>
              </a:solidFill>
              <a:ea typeface="Segoe UI" charset="0"/>
              <a:cs typeface="Arial"/>
            </a:endParaRPr>
          </a:p>
        </p:txBody>
      </p:sp>
      <p:sp>
        <p:nvSpPr>
          <p:cNvPr id="104" name="Oval 103">
            <a:extLst>
              <a:ext uri="{FF2B5EF4-FFF2-40B4-BE49-F238E27FC236}">
                <a16:creationId xmlns:a16="http://schemas.microsoft.com/office/drawing/2014/main" id="{2B6A6E61-35CF-284F-BD10-9C2AD50B5AFF}"/>
              </a:ext>
            </a:extLst>
          </p:cNvPr>
          <p:cNvSpPr/>
          <p:nvPr/>
        </p:nvSpPr>
        <p:spPr>
          <a:xfrm>
            <a:off x="3553328" y="5330106"/>
            <a:ext cx="342211" cy="342209"/>
          </a:xfrm>
          <a:prstGeom prst="ellipse">
            <a:avLst/>
          </a:prstGeom>
          <a:solidFill>
            <a:srgbClr val="34B66D"/>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8</a:t>
            </a:r>
          </a:p>
        </p:txBody>
      </p:sp>
      <p:sp>
        <p:nvSpPr>
          <p:cNvPr id="107" name="Rounded Rectangle 106">
            <a:extLst>
              <a:ext uri="{FF2B5EF4-FFF2-40B4-BE49-F238E27FC236}">
                <a16:creationId xmlns:a16="http://schemas.microsoft.com/office/drawing/2014/main" id="{4C94843C-1338-8A41-AA20-C2590C3E0899}"/>
              </a:ext>
            </a:extLst>
          </p:cNvPr>
          <p:cNvSpPr/>
          <p:nvPr/>
        </p:nvSpPr>
        <p:spPr>
          <a:xfrm>
            <a:off x="9941160" y="3346521"/>
            <a:ext cx="1088580" cy="137160"/>
          </a:xfrm>
          <a:prstGeom prst="roundRect">
            <a:avLst>
              <a:gd name="adj" fmla="val 50000"/>
            </a:avLst>
          </a:prstGeom>
          <a:solidFill>
            <a:srgbClr val="B2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9</a:t>
            </a:r>
          </a:p>
        </p:txBody>
      </p:sp>
      <p:sp>
        <p:nvSpPr>
          <p:cNvPr id="110" name="Rectangle 109">
            <a:extLst>
              <a:ext uri="{FF2B5EF4-FFF2-40B4-BE49-F238E27FC236}">
                <a16:creationId xmlns:a16="http://schemas.microsoft.com/office/drawing/2014/main" id="{979D0A0D-750C-A945-BEA4-35FAC48DD76C}"/>
              </a:ext>
            </a:extLst>
          </p:cNvPr>
          <p:cNvSpPr>
            <a:spLocks noChangeArrowheads="1"/>
          </p:cNvSpPr>
          <p:nvPr/>
        </p:nvSpPr>
        <p:spPr bwMode="auto">
          <a:xfrm>
            <a:off x="6533778" y="5434089"/>
            <a:ext cx="1633927"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rgbClr val="C00000"/>
                </a:solidFill>
                <a:ea typeface="Segoe UI" charset="0"/>
                <a:cs typeface="Arial"/>
              </a:rPr>
              <a:t>Board Consideration</a:t>
            </a:r>
            <a:endParaRPr lang="en-AU" sz="1200" baseline="30000" dirty="0">
              <a:solidFill>
                <a:srgbClr val="C00000"/>
              </a:solidFill>
              <a:ea typeface="Segoe UI" charset="0"/>
              <a:cs typeface="Arial"/>
            </a:endParaRPr>
          </a:p>
        </p:txBody>
      </p:sp>
      <p:sp>
        <p:nvSpPr>
          <p:cNvPr id="111" name="Oval 110">
            <a:extLst>
              <a:ext uri="{FF2B5EF4-FFF2-40B4-BE49-F238E27FC236}">
                <a16:creationId xmlns:a16="http://schemas.microsoft.com/office/drawing/2014/main" id="{49F1D5BE-1F5C-574D-89F8-473133C0CFAF}"/>
              </a:ext>
            </a:extLst>
          </p:cNvPr>
          <p:cNvSpPr/>
          <p:nvPr/>
        </p:nvSpPr>
        <p:spPr>
          <a:xfrm>
            <a:off x="6108333" y="5329693"/>
            <a:ext cx="342211" cy="342209"/>
          </a:xfrm>
          <a:prstGeom prst="ellipse">
            <a:avLst/>
          </a:prstGeom>
          <a:solidFill>
            <a:srgbClr val="B2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9</a:t>
            </a:r>
          </a:p>
        </p:txBody>
      </p:sp>
      <p:sp>
        <p:nvSpPr>
          <p:cNvPr id="133" name="TextBox 132">
            <a:extLst>
              <a:ext uri="{FF2B5EF4-FFF2-40B4-BE49-F238E27FC236}">
                <a16:creationId xmlns:a16="http://schemas.microsoft.com/office/drawing/2014/main" id="{BD568525-2AED-48EB-987F-9D3FE7FBAD9A}"/>
              </a:ext>
            </a:extLst>
          </p:cNvPr>
          <p:cNvSpPr txBox="1"/>
          <p:nvPr/>
        </p:nvSpPr>
        <p:spPr>
          <a:xfrm>
            <a:off x="7371190" y="247382"/>
            <a:ext cx="1504330" cy="184666"/>
          </a:xfrm>
          <a:prstGeom prst="rect">
            <a:avLst/>
          </a:prstGeom>
          <a:noFill/>
          <a:ln>
            <a:noFill/>
          </a:ln>
        </p:spPr>
        <p:txBody>
          <a:bodyPr wrap="square" lIns="0" tIns="0" rIns="0" bIns="0" rtlCol="0">
            <a:spAutoFit/>
          </a:bodyPr>
          <a:lstStyle/>
          <a:p>
            <a:pPr algn="ctr"/>
            <a:r>
              <a:rPr lang="en-US" sz="1200" b="1" dirty="0">
                <a:cs typeface="Source Sans Pro"/>
              </a:rPr>
              <a:t>24 Mar 2021</a:t>
            </a:r>
          </a:p>
        </p:txBody>
      </p:sp>
      <p:sp>
        <p:nvSpPr>
          <p:cNvPr id="93" name="TextBox 92">
            <a:extLst>
              <a:ext uri="{FF2B5EF4-FFF2-40B4-BE49-F238E27FC236}">
                <a16:creationId xmlns:a16="http://schemas.microsoft.com/office/drawing/2014/main" id="{4ECD59B0-A8EE-BD44-BDC7-FBC35EB8ADBC}"/>
              </a:ext>
            </a:extLst>
          </p:cNvPr>
          <p:cNvSpPr txBox="1"/>
          <p:nvPr/>
        </p:nvSpPr>
        <p:spPr>
          <a:xfrm>
            <a:off x="4551008" y="1201244"/>
            <a:ext cx="624997" cy="107722"/>
          </a:xfrm>
          <a:prstGeom prst="rect">
            <a:avLst/>
          </a:prstGeom>
          <a:noFill/>
          <a:ln>
            <a:noFill/>
          </a:ln>
        </p:spPr>
        <p:txBody>
          <a:bodyPr wrap="square" lIns="0" tIns="0" rIns="0" bIns="0" rtlCol="0">
            <a:spAutoFit/>
          </a:bodyPr>
          <a:lstStyle/>
          <a:p>
            <a:r>
              <a:rPr lang="en-US" sz="700" b="1" dirty="0">
                <a:solidFill>
                  <a:srgbClr val="FF0000"/>
                </a:solidFill>
                <a:cs typeface="Source Sans Pro"/>
              </a:rPr>
              <a:t>24 Mar</a:t>
            </a:r>
          </a:p>
        </p:txBody>
      </p:sp>
      <p:sp>
        <p:nvSpPr>
          <p:cNvPr id="138" name="TextBox 137">
            <a:extLst>
              <a:ext uri="{FF2B5EF4-FFF2-40B4-BE49-F238E27FC236}">
                <a16:creationId xmlns:a16="http://schemas.microsoft.com/office/drawing/2014/main" id="{2ECD6A06-427B-43FC-AB63-005056AA6C68}"/>
              </a:ext>
            </a:extLst>
          </p:cNvPr>
          <p:cNvSpPr txBox="1"/>
          <p:nvPr/>
        </p:nvSpPr>
        <p:spPr>
          <a:xfrm>
            <a:off x="235358" y="614871"/>
            <a:ext cx="818496" cy="123111"/>
          </a:xfrm>
          <a:prstGeom prst="rect">
            <a:avLst/>
          </a:prstGeom>
          <a:noFill/>
          <a:ln>
            <a:noFill/>
          </a:ln>
        </p:spPr>
        <p:txBody>
          <a:bodyPr wrap="square" lIns="0" tIns="0" rIns="0" bIns="0" rtlCol="0">
            <a:spAutoFit/>
          </a:bodyPr>
          <a:lstStyle>
            <a:defPPr>
              <a:defRPr lang="en-US"/>
            </a:defPPr>
            <a:lvl1pPr algn="ctr">
              <a:defRPr sz="800" b="1">
                <a:solidFill>
                  <a:schemeClr val="accent2">
                    <a:lumMod val="75000"/>
                  </a:schemeClr>
                </a:solidFill>
                <a:cs typeface="Source Sans Pro"/>
              </a:defRPr>
            </a:lvl1pPr>
          </a:lstStyle>
          <a:p>
            <a:r>
              <a:rPr lang="en-US" dirty="0"/>
              <a:t>ICANN69</a:t>
            </a:r>
          </a:p>
        </p:txBody>
      </p:sp>
      <p:sp>
        <p:nvSpPr>
          <p:cNvPr id="140" name="TextBox 139">
            <a:extLst>
              <a:ext uri="{FF2B5EF4-FFF2-40B4-BE49-F238E27FC236}">
                <a16:creationId xmlns:a16="http://schemas.microsoft.com/office/drawing/2014/main" id="{6F31B0A5-79D0-4831-BD08-3E865CB7A6AF}"/>
              </a:ext>
            </a:extLst>
          </p:cNvPr>
          <p:cNvSpPr txBox="1"/>
          <p:nvPr/>
        </p:nvSpPr>
        <p:spPr>
          <a:xfrm>
            <a:off x="4120429" y="612260"/>
            <a:ext cx="818496" cy="123111"/>
          </a:xfrm>
          <a:prstGeom prst="rect">
            <a:avLst/>
          </a:prstGeom>
          <a:noFill/>
          <a:ln>
            <a:noFill/>
          </a:ln>
        </p:spPr>
        <p:txBody>
          <a:bodyPr wrap="square" lIns="0" tIns="0" rIns="0" bIns="0" rtlCol="0">
            <a:spAutoFit/>
          </a:bodyPr>
          <a:lstStyle>
            <a:defPPr>
              <a:defRPr lang="en-US"/>
            </a:defPPr>
            <a:lvl1pPr algn="ctr">
              <a:defRPr sz="800" b="1">
                <a:solidFill>
                  <a:schemeClr val="accent2">
                    <a:lumMod val="75000"/>
                  </a:schemeClr>
                </a:solidFill>
                <a:cs typeface="Source Sans Pro"/>
              </a:defRPr>
            </a:lvl1pPr>
          </a:lstStyle>
          <a:p>
            <a:r>
              <a:rPr lang="en-US" dirty="0"/>
              <a:t>ICANN70</a:t>
            </a:r>
          </a:p>
        </p:txBody>
      </p:sp>
      <p:sp>
        <p:nvSpPr>
          <p:cNvPr id="142" name="TextBox 141">
            <a:extLst>
              <a:ext uri="{FF2B5EF4-FFF2-40B4-BE49-F238E27FC236}">
                <a16:creationId xmlns:a16="http://schemas.microsoft.com/office/drawing/2014/main" id="{5D37F160-70E8-43B8-94CC-091F6B832D1C}"/>
              </a:ext>
            </a:extLst>
          </p:cNvPr>
          <p:cNvSpPr txBox="1"/>
          <p:nvPr/>
        </p:nvSpPr>
        <p:spPr>
          <a:xfrm>
            <a:off x="4025" y="-289554"/>
            <a:ext cx="1305252" cy="276999"/>
          </a:xfrm>
          <a:prstGeom prst="rect">
            <a:avLst/>
          </a:prstGeom>
          <a:noFill/>
          <a:ln>
            <a:noFill/>
          </a:ln>
        </p:spPr>
        <p:txBody>
          <a:bodyPr wrap="square" lIns="0" tIns="0" rIns="0" bIns="0" rtlCol="0">
            <a:spAutoFit/>
          </a:bodyPr>
          <a:lstStyle/>
          <a:p>
            <a:pPr algn="ctr"/>
            <a:r>
              <a:rPr lang="en-US" sz="900" dirty="0">
                <a:cs typeface="Source Sans Pro"/>
              </a:rPr>
              <a:t>Project Start:</a:t>
            </a:r>
          </a:p>
          <a:p>
            <a:pPr algn="ctr"/>
            <a:r>
              <a:rPr lang="en-US" sz="900" dirty="0">
                <a:cs typeface="Source Sans Pro"/>
              </a:rPr>
              <a:t>4 Mar 2019</a:t>
            </a:r>
          </a:p>
        </p:txBody>
      </p:sp>
      <p:sp>
        <p:nvSpPr>
          <p:cNvPr id="145" name="Rounded Rectangle 71">
            <a:extLst>
              <a:ext uri="{FF2B5EF4-FFF2-40B4-BE49-F238E27FC236}">
                <a16:creationId xmlns:a16="http://schemas.microsoft.com/office/drawing/2014/main" id="{25211021-EDC6-4436-8704-048B7892E75E}"/>
              </a:ext>
            </a:extLst>
          </p:cNvPr>
          <p:cNvSpPr/>
          <p:nvPr/>
        </p:nvSpPr>
        <p:spPr>
          <a:xfrm>
            <a:off x="2143279" y="1708456"/>
            <a:ext cx="5749414" cy="133217"/>
          </a:xfrm>
          <a:prstGeom prst="roundRect">
            <a:avLst>
              <a:gd name="adj" fmla="val 50000"/>
            </a:avLst>
          </a:prstGeom>
          <a:solidFill>
            <a:srgbClr val="DE6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3</a:t>
            </a:r>
            <a:endParaRPr lang="en-US" sz="1000" b="1" dirty="0">
              <a:solidFill>
                <a:schemeClr val="bg1"/>
              </a:solidFill>
              <a:cs typeface="Arial"/>
            </a:endParaRPr>
          </a:p>
        </p:txBody>
      </p:sp>
      <p:sp>
        <p:nvSpPr>
          <p:cNvPr id="146" name="Rounded Rectangle 87">
            <a:extLst>
              <a:ext uri="{FF2B5EF4-FFF2-40B4-BE49-F238E27FC236}">
                <a16:creationId xmlns:a16="http://schemas.microsoft.com/office/drawing/2014/main" id="{EDF6747A-0790-42E6-B494-49B1B64FCC0A}"/>
              </a:ext>
            </a:extLst>
          </p:cNvPr>
          <p:cNvSpPr/>
          <p:nvPr/>
        </p:nvSpPr>
        <p:spPr>
          <a:xfrm>
            <a:off x="8192515" y="2505145"/>
            <a:ext cx="897738" cy="136001"/>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7</a:t>
            </a:r>
          </a:p>
        </p:txBody>
      </p:sp>
      <p:sp>
        <p:nvSpPr>
          <p:cNvPr id="147" name="Rectangle 146">
            <a:extLst>
              <a:ext uri="{FF2B5EF4-FFF2-40B4-BE49-F238E27FC236}">
                <a16:creationId xmlns:a16="http://schemas.microsoft.com/office/drawing/2014/main" id="{0700E163-DD93-47FB-8AB6-029684D964E0}"/>
              </a:ext>
            </a:extLst>
          </p:cNvPr>
          <p:cNvSpPr>
            <a:spLocks noChangeArrowheads="1"/>
          </p:cNvSpPr>
          <p:nvPr/>
        </p:nvSpPr>
        <p:spPr bwMode="auto">
          <a:xfrm>
            <a:off x="6528043" y="5978657"/>
            <a:ext cx="2147901"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a:lnSpc>
                <a:spcPts val="1300"/>
              </a:lnSpc>
              <a:spcBef>
                <a:spcPct val="20000"/>
              </a:spcBef>
            </a:pPr>
            <a:r>
              <a:rPr lang="en-US" sz="1200" dirty="0">
                <a:ea typeface="Segoe UI" charset="0"/>
                <a:cs typeface="Arial"/>
              </a:rPr>
              <a:t>Placeholder</a:t>
            </a:r>
            <a:endParaRPr lang="en-AU" sz="1200" dirty="0">
              <a:ea typeface="Segoe UI" charset="0"/>
              <a:cs typeface="Arial"/>
            </a:endParaRPr>
          </a:p>
        </p:txBody>
      </p:sp>
      <p:sp>
        <p:nvSpPr>
          <p:cNvPr id="148" name="Oval 147">
            <a:extLst>
              <a:ext uri="{FF2B5EF4-FFF2-40B4-BE49-F238E27FC236}">
                <a16:creationId xmlns:a16="http://schemas.microsoft.com/office/drawing/2014/main" id="{AD819496-86EA-4E54-B2A4-613BAD474CDC}"/>
              </a:ext>
            </a:extLst>
          </p:cNvPr>
          <p:cNvSpPr/>
          <p:nvPr/>
        </p:nvSpPr>
        <p:spPr>
          <a:xfrm>
            <a:off x="6116246" y="5871847"/>
            <a:ext cx="342211" cy="3422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r>
              <a:rPr lang="en-AU" sz="1200" b="1" dirty="0">
                <a:solidFill>
                  <a:prstClr val="white"/>
                </a:solidFill>
                <a:cs typeface="Arial"/>
              </a:rPr>
              <a:t>0</a:t>
            </a:r>
          </a:p>
        </p:txBody>
      </p:sp>
      <p:sp>
        <p:nvSpPr>
          <p:cNvPr id="149" name="Rounded Rectangle 4">
            <a:extLst>
              <a:ext uri="{FF2B5EF4-FFF2-40B4-BE49-F238E27FC236}">
                <a16:creationId xmlns:a16="http://schemas.microsoft.com/office/drawing/2014/main" id="{9007388B-3800-4DBD-8A56-5D8005F6519F}"/>
              </a:ext>
            </a:extLst>
          </p:cNvPr>
          <p:cNvSpPr/>
          <p:nvPr/>
        </p:nvSpPr>
        <p:spPr>
          <a:xfrm>
            <a:off x="883097" y="6392169"/>
            <a:ext cx="7686699" cy="369871"/>
          </a:xfrm>
          <a:prstGeom prst="roundRect">
            <a:avLst/>
          </a:prstGeom>
          <a:ln>
            <a:solidFill>
              <a:schemeClr val="accent2"/>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en-US" sz="800" dirty="0">
                <a:cs typeface="Source Sans Pro"/>
              </a:rPr>
              <a:t>1) Update to GNSO Council on probability to achieve consensus recommendations</a:t>
            </a:r>
          </a:p>
        </p:txBody>
      </p:sp>
      <p:cxnSp>
        <p:nvCxnSpPr>
          <p:cNvPr id="90" name="Straight Arrow Connector 89">
            <a:extLst>
              <a:ext uri="{FF2B5EF4-FFF2-40B4-BE49-F238E27FC236}">
                <a16:creationId xmlns:a16="http://schemas.microsoft.com/office/drawing/2014/main" id="{7000329A-CBC8-9947-A6BB-725AC708B103}"/>
              </a:ext>
            </a:extLst>
          </p:cNvPr>
          <p:cNvCxnSpPr>
            <a:cxnSpLocks/>
          </p:cNvCxnSpPr>
          <p:nvPr/>
        </p:nvCxnSpPr>
        <p:spPr>
          <a:xfrm flipH="1">
            <a:off x="4543393" y="1323936"/>
            <a:ext cx="6838" cy="2152817"/>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tar: 5 Points 3">
            <a:extLst>
              <a:ext uri="{FF2B5EF4-FFF2-40B4-BE49-F238E27FC236}">
                <a16:creationId xmlns:a16="http://schemas.microsoft.com/office/drawing/2014/main" id="{C3532A75-3DBE-453E-B66C-FA7AA8FC6A63}"/>
              </a:ext>
            </a:extLst>
          </p:cNvPr>
          <p:cNvSpPr/>
          <p:nvPr/>
        </p:nvSpPr>
        <p:spPr>
          <a:xfrm>
            <a:off x="8103457" y="2463402"/>
            <a:ext cx="211016" cy="208620"/>
          </a:xfrm>
          <a:prstGeom prst="star5">
            <a:avLst/>
          </a:prstGeom>
          <a:solidFill>
            <a:srgbClr val="FFFF00"/>
          </a:solidFill>
          <a:ln w="1905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375A5C49-13FE-4E7D-974D-CB71B7C5F20E}"/>
              </a:ext>
            </a:extLst>
          </p:cNvPr>
          <p:cNvSpPr>
            <a:spLocks noChangeAspect="1"/>
          </p:cNvSpPr>
          <p:nvPr/>
        </p:nvSpPr>
        <p:spPr bwMode="auto">
          <a:xfrm>
            <a:off x="5349300" y="3583419"/>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14" name="Rectangle 20">
            <a:extLst>
              <a:ext uri="{FF2B5EF4-FFF2-40B4-BE49-F238E27FC236}">
                <a16:creationId xmlns:a16="http://schemas.microsoft.com/office/drawing/2014/main" id="{5C064563-CF17-4025-A348-A76B4088CC30}"/>
              </a:ext>
            </a:extLst>
          </p:cNvPr>
          <p:cNvSpPr>
            <a:spLocks noChangeArrowheads="1"/>
          </p:cNvSpPr>
          <p:nvPr/>
        </p:nvSpPr>
        <p:spPr bwMode="auto">
          <a:xfrm>
            <a:off x="5167911" y="3747210"/>
            <a:ext cx="4587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May</a:t>
            </a:r>
          </a:p>
        </p:txBody>
      </p:sp>
      <p:sp>
        <p:nvSpPr>
          <p:cNvPr id="5" name="Rectangle 4">
            <a:extLst>
              <a:ext uri="{FF2B5EF4-FFF2-40B4-BE49-F238E27FC236}">
                <a16:creationId xmlns:a16="http://schemas.microsoft.com/office/drawing/2014/main" id="{E0B58B84-3442-47E7-8C1A-29CDC873147F}"/>
              </a:ext>
            </a:extLst>
          </p:cNvPr>
          <p:cNvSpPr/>
          <p:nvPr/>
        </p:nvSpPr>
        <p:spPr>
          <a:xfrm>
            <a:off x="146506" y="5875042"/>
            <a:ext cx="3022085" cy="369868"/>
          </a:xfrm>
          <a:prstGeom prst="rect">
            <a:avLst/>
          </a:prstGeom>
          <a:solidFill>
            <a:schemeClr val="bg1"/>
          </a:solid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FCC34ED5-E9B9-4F9D-8971-FE3105D53A73}"/>
              </a:ext>
            </a:extLst>
          </p:cNvPr>
          <p:cNvSpPr txBox="1"/>
          <p:nvPr/>
        </p:nvSpPr>
        <p:spPr>
          <a:xfrm>
            <a:off x="210921" y="5967643"/>
            <a:ext cx="1305252" cy="153888"/>
          </a:xfrm>
          <a:prstGeom prst="rect">
            <a:avLst/>
          </a:prstGeom>
          <a:noFill/>
          <a:ln>
            <a:noFill/>
          </a:ln>
        </p:spPr>
        <p:txBody>
          <a:bodyPr wrap="square" lIns="0" tIns="0" rIns="0" bIns="0" rtlCol="0">
            <a:spAutoFit/>
          </a:bodyPr>
          <a:lstStyle/>
          <a:p>
            <a:r>
              <a:rPr lang="en-US" sz="1000" b="1" dirty="0">
                <a:cs typeface="Source Sans Pro"/>
              </a:rPr>
              <a:t>Complete: 40%</a:t>
            </a:r>
          </a:p>
        </p:txBody>
      </p:sp>
      <p:sp>
        <p:nvSpPr>
          <p:cNvPr id="112" name="TextBox 111">
            <a:extLst>
              <a:ext uri="{FF2B5EF4-FFF2-40B4-BE49-F238E27FC236}">
                <a16:creationId xmlns:a16="http://schemas.microsoft.com/office/drawing/2014/main" id="{E58CCD31-2E35-4D15-97FE-9B5E6251FEE7}"/>
              </a:ext>
            </a:extLst>
          </p:cNvPr>
          <p:cNvSpPr txBox="1"/>
          <p:nvPr/>
        </p:nvSpPr>
        <p:spPr>
          <a:xfrm>
            <a:off x="1332661" y="5968975"/>
            <a:ext cx="1305252" cy="153888"/>
          </a:xfrm>
          <a:prstGeom prst="rect">
            <a:avLst/>
          </a:prstGeom>
          <a:noFill/>
          <a:ln>
            <a:noFill/>
          </a:ln>
        </p:spPr>
        <p:txBody>
          <a:bodyPr wrap="square" lIns="0" tIns="0" rIns="0" bIns="0" rtlCol="0">
            <a:spAutoFit/>
          </a:bodyPr>
          <a:lstStyle/>
          <a:p>
            <a:r>
              <a:rPr lang="en-US" sz="1000" b="1" dirty="0">
                <a:cs typeface="Source Sans Pro"/>
              </a:rPr>
              <a:t>Status:</a:t>
            </a:r>
          </a:p>
        </p:txBody>
      </p:sp>
      <p:sp>
        <p:nvSpPr>
          <p:cNvPr id="115" name="TextBox 114">
            <a:extLst>
              <a:ext uri="{FF2B5EF4-FFF2-40B4-BE49-F238E27FC236}">
                <a16:creationId xmlns:a16="http://schemas.microsoft.com/office/drawing/2014/main" id="{7B5E7BD6-210A-460E-9234-1C3CE155DDE8}"/>
              </a:ext>
            </a:extLst>
          </p:cNvPr>
          <p:cNvSpPr txBox="1"/>
          <p:nvPr/>
        </p:nvSpPr>
        <p:spPr>
          <a:xfrm>
            <a:off x="2217972" y="5970474"/>
            <a:ext cx="1305252" cy="153888"/>
          </a:xfrm>
          <a:prstGeom prst="rect">
            <a:avLst/>
          </a:prstGeom>
          <a:noFill/>
          <a:ln>
            <a:noFill/>
          </a:ln>
        </p:spPr>
        <p:txBody>
          <a:bodyPr wrap="square" lIns="0" tIns="0" rIns="0" bIns="0" rtlCol="0">
            <a:spAutoFit/>
          </a:bodyPr>
          <a:lstStyle/>
          <a:p>
            <a:r>
              <a:rPr lang="en-US" sz="1000" b="1" dirty="0">
                <a:cs typeface="Source Sans Pro"/>
              </a:rPr>
              <a:t>Health:</a:t>
            </a:r>
          </a:p>
        </p:txBody>
      </p:sp>
      <p:sp>
        <p:nvSpPr>
          <p:cNvPr id="121" name="Oval 120">
            <a:extLst>
              <a:ext uri="{FF2B5EF4-FFF2-40B4-BE49-F238E27FC236}">
                <a16:creationId xmlns:a16="http://schemas.microsoft.com/office/drawing/2014/main" id="{D5C82170-87CF-4D48-8697-40EC23E3CB59}"/>
              </a:ext>
            </a:extLst>
          </p:cNvPr>
          <p:cNvSpPr>
            <a:spLocks noChangeAspect="1"/>
          </p:cNvSpPr>
          <p:nvPr/>
        </p:nvSpPr>
        <p:spPr bwMode="auto">
          <a:xfrm>
            <a:off x="6737318" y="3582615"/>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23" name="Rectangle 20">
            <a:extLst>
              <a:ext uri="{FF2B5EF4-FFF2-40B4-BE49-F238E27FC236}">
                <a16:creationId xmlns:a16="http://schemas.microsoft.com/office/drawing/2014/main" id="{4A72A2EF-11B7-4F27-910A-03E5CE7352AE}"/>
              </a:ext>
            </a:extLst>
          </p:cNvPr>
          <p:cNvSpPr>
            <a:spLocks noChangeArrowheads="1"/>
          </p:cNvSpPr>
          <p:nvPr/>
        </p:nvSpPr>
        <p:spPr bwMode="auto">
          <a:xfrm>
            <a:off x="6591196" y="3752480"/>
            <a:ext cx="3882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Jul</a:t>
            </a:r>
          </a:p>
        </p:txBody>
      </p:sp>
      <p:sp>
        <p:nvSpPr>
          <p:cNvPr id="124" name="Oval 123">
            <a:extLst>
              <a:ext uri="{FF2B5EF4-FFF2-40B4-BE49-F238E27FC236}">
                <a16:creationId xmlns:a16="http://schemas.microsoft.com/office/drawing/2014/main" id="{C4F5EC0B-0C24-4578-A2EF-3193AB207269}"/>
              </a:ext>
            </a:extLst>
          </p:cNvPr>
          <p:cNvSpPr>
            <a:spLocks noChangeAspect="1"/>
          </p:cNvSpPr>
          <p:nvPr/>
        </p:nvSpPr>
        <p:spPr bwMode="auto">
          <a:xfrm>
            <a:off x="7503627" y="3582615"/>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25" name="Rectangle 102">
            <a:extLst>
              <a:ext uri="{FF2B5EF4-FFF2-40B4-BE49-F238E27FC236}">
                <a16:creationId xmlns:a16="http://schemas.microsoft.com/office/drawing/2014/main" id="{EBE95F09-4BC3-46F5-A010-4AAFA930D35B}"/>
              </a:ext>
            </a:extLst>
          </p:cNvPr>
          <p:cNvSpPr>
            <a:spLocks noChangeArrowheads="1"/>
          </p:cNvSpPr>
          <p:nvPr/>
        </p:nvSpPr>
        <p:spPr bwMode="auto">
          <a:xfrm>
            <a:off x="7321700" y="3752480"/>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Aug</a:t>
            </a:r>
          </a:p>
        </p:txBody>
      </p:sp>
      <p:sp>
        <p:nvSpPr>
          <p:cNvPr id="126" name="Oval 125">
            <a:extLst>
              <a:ext uri="{FF2B5EF4-FFF2-40B4-BE49-F238E27FC236}">
                <a16:creationId xmlns:a16="http://schemas.microsoft.com/office/drawing/2014/main" id="{551947A8-2056-4AE4-A1CF-18290FAE3558}"/>
              </a:ext>
            </a:extLst>
          </p:cNvPr>
          <p:cNvSpPr>
            <a:spLocks noChangeAspect="1"/>
          </p:cNvSpPr>
          <p:nvPr/>
        </p:nvSpPr>
        <p:spPr bwMode="auto">
          <a:xfrm>
            <a:off x="8272689" y="3582615"/>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27" name="Rectangle 104">
            <a:extLst>
              <a:ext uri="{FF2B5EF4-FFF2-40B4-BE49-F238E27FC236}">
                <a16:creationId xmlns:a16="http://schemas.microsoft.com/office/drawing/2014/main" id="{D87AB989-1453-4F95-952D-E0FA6C2D445D}"/>
              </a:ext>
            </a:extLst>
          </p:cNvPr>
          <p:cNvSpPr>
            <a:spLocks noChangeArrowheads="1"/>
          </p:cNvSpPr>
          <p:nvPr/>
        </p:nvSpPr>
        <p:spPr bwMode="auto">
          <a:xfrm>
            <a:off x="8109113" y="3752480"/>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Sep</a:t>
            </a:r>
          </a:p>
        </p:txBody>
      </p:sp>
      <p:sp>
        <p:nvSpPr>
          <p:cNvPr id="128" name="Oval 127">
            <a:extLst>
              <a:ext uri="{FF2B5EF4-FFF2-40B4-BE49-F238E27FC236}">
                <a16:creationId xmlns:a16="http://schemas.microsoft.com/office/drawing/2014/main" id="{9157291E-4DF1-4E4A-B053-FE350096DFFB}"/>
              </a:ext>
            </a:extLst>
          </p:cNvPr>
          <p:cNvSpPr>
            <a:spLocks noChangeAspect="1"/>
          </p:cNvSpPr>
          <p:nvPr/>
        </p:nvSpPr>
        <p:spPr bwMode="auto">
          <a:xfrm>
            <a:off x="9049848" y="3582615"/>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29" name="Rectangle 105">
            <a:extLst>
              <a:ext uri="{FF2B5EF4-FFF2-40B4-BE49-F238E27FC236}">
                <a16:creationId xmlns:a16="http://schemas.microsoft.com/office/drawing/2014/main" id="{448C50EA-4D0A-446B-B4D0-C217698F28D8}"/>
              </a:ext>
            </a:extLst>
          </p:cNvPr>
          <p:cNvSpPr>
            <a:spLocks noChangeArrowheads="1"/>
          </p:cNvSpPr>
          <p:nvPr/>
        </p:nvSpPr>
        <p:spPr bwMode="auto">
          <a:xfrm>
            <a:off x="8890970" y="3752480"/>
            <a:ext cx="418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Oct</a:t>
            </a:r>
          </a:p>
        </p:txBody>
      </p:sp>
      <p:sp>
        <p:nvSpPr>
          <p:cNvPr id="130" name="Oval 129">
            <a:extLst>
              <a:ext uri="{FF2B5EF4-FFF2-40B4-BE49-F238E27FC236}">
                <a16:creationId xmlns:a16="http://schemas.microsoft.com/office/drawing/2014/main" id="{970975B4-028B-40F4-85E2-D22F7EBA3AA4}"/>
              </a:ext>
            </a:extLst>
          </p:cNvPr>
          <p:cNvSpPr>
            <a:spLocks noChangeAspect="1"/>
          </p:cNvSpPr>
          <p:nvPr/>
        </p:nvSpPr>
        <p:spPr bwMode="auto">
          <a:xfrm>
            <a:off x="6005278" y="3582615"/>
            <a:ext cx="95250"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31" name="Rectangle 20">
            <a:extLst>
              <a:ext uri="{FF2B5EF4-FFF2-40B4-BE49-F238E27FC236}">
                <a16:creationId xmlns:a16="http://schemas.microsoft.com/office/drawing/2014/main" id="{7A2D1107-3D66-4A95-A68D-8150F59A4480}"/>
              </a:ext>
            </a:extLst>
          </p:cNvPr>
          <p:cNvSpPr>
            <a:spLocks noChangeArrowheads="1"/>
          </p:cNvSpPr>
          <p:nvPr/>
        </p:nvSpPr>
        <p:spPr bwMode="auto">
          <a:xfrm>
            <a:off x="5835110" y="3752480"/>
            <a:ext cx="436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Jun</a:t>
            </a:r>
          </a:p>
        </p:txBody>
      </p:sp>
      <p:sp>
        <p:nvSpPr>
          <p:cNvPr id="135" name="TextBox 134">
            <a:extLst>
              <a:ext uri="{FF2B5EF4-FFF2-40B4-BE49-F238E27FC236}">
                <a16:creationId xmlns:a16="http://schemas.microsoft.com/office/drawing/2014/main" id="{62116103-2B11-4C79-AB51-F49B363C0D7C}"/>
              </a:ext>
            </a:extLst>
          </p:cNvPr>
          <p:cNvSpPr txBox="1"/>
          <p:nvPr/>
        </p:nvSpPr>
        <p:spPr>
          <a:xfrm>
            <a:off x="6012999" y="625138"/>
            <a:ext cx="818496" cy="123111"/>
          </a:xfrm>
          <a:prstGeom prst="rect">
            <a:avLst/>
          </a:prstGeom>
          <a:noFill/>
          <a:ln>
            <a:noFill/>
          </a:ln>
        </p:spPr>
        <p:txBody>
          <a:bodyPr wrap="square" lIns="0" tIns="0" rIns="0" bIns="0" rtlCol="0">
            <a:spAutoFit/>
          </a:bodyPr>
          <a:lstStyle>
            <a:defPPr>
              <a:defRPr lang="en-US"/>
            </a:defPPr>
            <a:lvl1pPr algn="ctr">
              <a:defRPr sz="800" b="1">
                <a:solidFill>
                  <a:schemeClr val="accent2">
                    <a:lumMod val="75000"/>
                  </a:schemeClr>
                </a:solidFill>
                <a:cs typeface="Source Sans Pro"/>
              </a:defRPr>
            </a:lvl1pPr>
          </a:lstStyle>
          <a:p>
            <a:r>
              <a:rPr lang="en-US" dirty="0"/>
              <a:t>ICANN71</a:t>
            </a:r>
          </a:p>
        </p:txBody>
      </p:sp>
      <p:sp>
        <p:nvSpPr>
          <p:cNvPr id="76" name="Rounded Rectangle 75"/>
          <p:cNvSpPr/>
          <p:nvPr/>
        </p:nvSpPr>
        <p:spPr>
          <a:xfrm>
            <a:off x="2139589" y="1541699"/>
            <a:ext cx="5749414" cy="133217"/>
          </a:xfrm>
          <a:prstGeom prst="roundRect">
            <a:avLst>
              <a:gd name="adj" fmla="val 50000"/>
            </a:avLst>
          </a:prstGeom>
          <a:solidFill>
            <a:srgbClr val="1F6F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cs typeface="Arial"/>
              </a:rPr>
              <a:t>2</a:t>
            </a:r>
          </a:p>
        </p:txBody>
      </p:sp>
      <p:sp>
        <p:nvSpPr>
          <p:cNvPr id="150" name="Rectangle 149">
            <a:extLst>
              <a:ext uri="{FF2B5EF4-FFF2-40B4-BE49-F238E27FC236}">
                <a16:creationId xmlns:a16="http://schemas.microsoft.com/office/drawing/2014/main" id="{D016AFA8-CE2F-41C3-B0D2-37433C7E8D19}"/>
              </a:ext>
            </a:extLst>
          </p:cNvPr>
          <p:cNvSpPr>
            <a:spLocks noChangeArrowheads="1"/>
          </p:cNvSpPr>
          <p:nvPr/>
        </p:nvSpPr>
        <p:spPr bwMode="auto">
          <a:xfrm>
            <a:off x="3957504" y="5968282"/>
            <a:ext cx="2042783" cy="1667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5613" eaLnBrk="1" hangingPunct="1">
              <a:lnSpc>
                <a:spcPts val="1300"/>
              </a:lnSpc>
              <a:spcBef>
                <a:spcPct val="20000"/>
              </a:spcBef>
            </a:pPr>
            <a:r>
              <a:rPr lang="en-AU" sz="1200" dirty="0">
                <a:solidFill>
                  <a:srgbClr val="FF0000"/>
                </a:solidFill>
                <a:ea typeface="Segoe UI" charset="0"/>
                <a:cs typeface="Arial"/>
              </a:rPr>
              <a:t>Behind Schedule</a:t>
            </a:r>
            <a:endParaRPr lang="en-AU" sz="1200" baseline="30000" dirty="0">
              <a:solidFill>
                <a:srgbClr val="FF0000"/>
              </a:solidFill>
              <a:ea typeface="Segoe UI" charset="0"/>
              <a:cs typeface="Arial"/>
            </a:endParaRPr>
          </a:p>
        </p:txBody>
      </p:sp>
      <p:sp>
        <p:nvSpPr>
          <p:cNvPr id="151" name="Oval 150">
            <a:extLst>
              <a:ext uri="{FF2B5EF4-FFF2-40B4-BE49-F238E27FC236}">
                <a16:creationId xmlns:a16="http://schemas.microsoft.com/office/drawing/2014/main" id="{2576233B-6452-4BDA-ADB8-81206626A3AC}"/>
              </a:ext>
            </a:extLst>
          </p:cNvPr>
          <p:cNvSpPr/>
          <p:nvPr/>
        </p:nvSpPr>
        <p:spPr>
          <a:xfrm>
            <a:off x="3546912" y="5865701"/>
            <a:ext cx="342211" cy="3422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eaLnBrk="1" fontAlgn="auto" hangingPunct="1">
              <a:lnSpc>
                <a:spcPts val="1300"/>
              </a:lnSpc>
              <a:spcBef>
                <a:spcPts val="0"/>
              </a:spcBef>
              <a:spcAft>
                <a:spcPts val="0"/>
              </a:spcAft>
              <a:defRPr/>
            </a:pPr>
            <a:endParaRPr lang="en-AU" sz="1200" b="1" dirty="0">
              <a:solidFill>
                <a:prstClr val="white"/>
              </a:solidFill>
              <a:cs typeface="Arial"/>
            </a:endParaRPr>
          </a:p>
        </p:txBody>
      </p:sp>
      <p:sp>
        <p:nvSpPr>
          <p:cNvPr id="94" name="Rectangle 93"/>
          <p:cNvSpPr/>
          <p:nvPr/>
        </p:nvSpPr>
        <p:spPr>
          <a:xfrm>
            <a:off x="-283308" y="619331"/>
            <a:ext cx="4823835" cy="2997772"/>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735C791-11E5-4EEB-8135-1AA7998291BB}"/>
              </a:ext>
            </a:extLst>
          </p:cNvPr>
          <p:cNvSpPr txBox="1"/>
          <p:nvPr/>
        </p:nvSpPr>
        <p:spPr>
          <a:xfrm>
            <a:off x="4565394" y="982596"/>
            <a:ext cx="871057" cy="215444"/>
          </a:xfrm>
          <a:prstGeom prst="rect">
            <a:avLst/>
          </a:prstGeom>
          <a:noFill/>
          <a:ln>
            <a:noFill/>
          </a:ln>
        </p:spPr>
        <p:txBody>
          <a:bodyPr wrap="square" lIns="0" tIns="0" rIns="0" bIns="0" rtlCol="0">
            <a:spAutoFit/>
          </a:bodyPr>
          <a:lstStyle/>
          <a:p>
            <a:r>
              <a:rPr lang="en-US" sz="700" b="1" dirty="0">
                <a:solidFill>
                  <a:schemeClr val="bg1">
                    <a:lumMod val="65000"/>
                  </a:schemeClr>
                </a:solidFill>
                <a:cs typeface="Source Sans Pro"/>
              </a:rPr>
              <a:t>24 Mar – Status to Council </a:t>
            </a:r>
            <a:r>
              <a:rPr lang="en-US" sz="500" b="1" dirty="0">
                <a:solidFill>
                  <a:schemeClr val="bg1">
                    <a:lumMod val="65000"/>
                  </a:schemeClr>
                </a:solidFill>
                <a:cs typeface="Source Sans Pro"/>
              </a:rPr>
              <a:t>(1)</a:t>
            </a:r>
          </a:p>
        </p:txBody>
      </p:sp>
      <p:sp>
        <p:nvSpPr>
          <p:cNvPr id="153" name="Star: 5 Points 152">
            <a:extLst>
              <a:ext uri="{FF2B5EF4-FFF2-40B4-BE49-F238E27FC236}">
                <a16:creationId xmlns:a16="http://schemas.microsoft.com/office/drawing/2014/main" id="{6AF67E02-8323-4CD0-9A97-B5DC3C18962F}"/>
              </a:ext>
            </a:extLst>
          </p:cNvPr>
          <p:cNvSpPr/>
          <p:nvPr/>
        </p:nvSpPr>
        <p:spPr>
          <a:xfrm>
            <a:off x="5946954" y="2094194"/>
            <a:ext cx="179676" cy="177636"/>
          </a:xfrm>
          <a:prstGeom prst="star5">
            <a:avLst/>
          </a:prstGeom>
          <a:solidFill>
            <a:srgbClr val="FFFF00"/>
          </a:solidFill>
          <a:ln w="1905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90F77C2-128E-4980-AAE3-234CF33E6AD8}"/>
              </a:ext>
            </a:extLst>
          </p:cNvPr>
          <p:cNvPicPr>
            <a:picLocks noChangeAspect="1"/>
          </p:cNvPicPr>
          <p:nvPr/>
        </p:nvPicPr>
        <p:blipFill>
          <a:blip r:embed="rId3"/>
          <a:stretch>
            <a:fillRect/>
          </a:stretch>
        </p:blipFill>
        <p:spPr>
          <a:xfrm>
            <a:off x="2688989" y="5964726"/>
            <a:ext cx="190500" cy="190500"/>
          </a:xfrm>
          <a:prstGeom prst="rect">
            <a:avLst/>
          </a:prstGeom>
        </p:spPr>
      </p:pic>
      <p:sp>
        <p:nvSpPr>
          <p:cNvPr id="161" name="Oval 160">
            <a:extLst>
              <a:ext uri="{FF2B5EF4-FFF2-40B4-BE49-F238E27FC236}">
                <a16:creationId xmlns:a16="http://schemas.microsoft.com/office/drawing/2014/main" id="{0955577B-64D7-4F20-A125-3977ACE2BD6F}"/>
              </a:ext>
            </a:extLst>
          </p:cNvPr>
          <p:cNvSpPr>
            <a:spLocks noChangeAspect="1"/>
          </p:cNvSpPr>
          <p:nvPr/>
        </p:nvSpPr>
        <p:spPr bwMode="auto">
          <a:xfrm>
            <a:off x="9763119" y="3583939"/>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62" name="Rectangle 102">
            <a:extLst>
              <a:ext uri="{FF2B5EF4-FFF2-40B4-BE49-F238E27FC236}">
                <a16:creationId xmlns:a16="http://schemas.microsoft.com/office/drawing/2014/main" id="{5196F764-D462-44A2-888D-464F482B1A28}"/>
              </a:ext>
            </a:extLst>
          </p:cNvPr>
          <p:cNvSpPr>
            <a:spLocks noChangeArrowheads="1"/>
          </p:cNvSpPr>
          <p:nvPr/>
        </p:nvSpPr>
        <p:spPr bwMode="auto">
          <a:xfrm>
            <a:off x="9585199" y="3753804"/>
            <a:ext cx="452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Nov</a:t>
            </a:r>
          </a:p>
        </p:txBody>
      </p:sp>
      <p:sp>
        <p:nvSpPr>
          <p:cNvPr id="163" name="Oval 162">
            <a:extLst>
              <a:ext uri="{FF2B5EF4-FFF2-40B4-BE49-F238E27FC236}">
                <a16:creationId xmlns:a16="http://schemas.microsoft.com/office/drawing/2014/main" id="{0B3DFEEB-32F2-4DF4-9DD6-112FD61C3B51}"/>
              </a:ext>
            </a:extLst>
          </p:cNvPr>
          <p:cNvSpPr>
            <a:spLocks noChangeAspect="1"/>
          </p:cNvSpPr>
          <p:nvPr/>
        </p:nvSpPr>
        <p:spPr bwMode="auto">
          <a:xfrm>
            <a:off x="10532181" y="3583939"/>
            <a:ext cx="96838"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64" name="Rectangle 104">
            <a:extLst>
              <a:ext uri="{FF2B5EF4-FFF2-40B4-BE49-F238E27FC236}">
                <a16:creationId xmlns:a16="http://schemas.microsoft.com/office/drawing/2014/main" id="{1CA3911E-E0E6-450F-A1B3-4D973AA228D9}"/>
              </a:ext>
            </a:extLst>
          </p:cNvPr>
          <p:cNvSpPr>
            <a:spLocks noChangeArrowheads="1"/>
          </p:cNvSpPr>
          <p:nvPr/>
        </p:nvSpPr>
        <p:spPr bwMode="auto">
          <a:xfrm>
            <a:off x="10368605" y="3753804"/>
            <a:ext cx="4443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Dec</a:t>
            </a:r>
          </a:p>
        </p:txBody>
      </p:sp>
      <p:sp>
        <p:nvSpPr>
          <p:cNvPr id="165" name="Oval 164">
            <a:extLst>
              <a:ext uri="{FF2B5EF4-FFF2-40B4-BE49-F238E27FC236}">
                <a16:creationId xmlns:a16="http://schemas.microsoft.com/office/drawing/2014/main" id="{58A4A2EA-7C0F-4CD9-8BD8-9BB8CC4EB893}"/>
              </a:ext>
            </a:extLst>
          </p:cNvPr>
          <p:cNvSpPr>
            <a:spLocks noChangeAspect="1"/>
          </p:cNvSpPr>
          <p:nvPr/>
        </p:nvSpPr>
        <p:spPr bwMode="auto">
          <a:xfrm>
            <a:off x="11309340" y="3583939"/>
            <a:ext cx="96837" cy="95250"/>
          </a:xfrm>
          <a:prstGeom prst="ellipse">
            <a:avLst/>
          </a:prstGeom>
          <a:solidFill>
            <a:srgbClr val="0A1F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b="1">
              <a:solidFill>
                <a:prstClr val="white"/>
              </a:solidFill>
              <a:cs typeface="Arial"/>
            </a:endParaRPr>
          </a:p>
        </p:txBody>
      </p:sp>
      <p:sp>
        <p:nvSpPr>
          <p:cNvPr id="166" name="Rectangle 105">
            <a:extLst>
              <a:ext uri="{FF2B5EF4-FFF2-40B4-BE49-F238E27FC236}">
                <a16:creationId xmlns:a16="http://schemas.microsoft.com/office/drawing/2014/main" id="{0CEC2FB1-FC5C-4342-AC69-E8E5DC6A3023}"/>
              </a:ext>
            </a:extLst>
          </p:cNvPr>
          <p:cNvSpPr>
            <a:spLocks noChangeArrowheads="1"/>
          </p:cNvSpPr>
          <p:nvPr/>
        </p:nvSpPr>
        <p:spPr bwMode="auto">
          <a:xfrm>
            <a:off x="11110387" y="3753804"/>
            <a:ext cx="4988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1100" b="1" dirty="0">
                <a:cs typeface="Arial"/>
              </a:rPr>
              <a:t>Jan</a:t>
            </a:r>
          </a:p>
          <a:p>
            <a:pPr algn="ctr" eaLnBrk="1" hangingPunct="1"/>
            <a:r>
              <a:rPr lang="en-US" sz="1100" b="1" dirty="0">
                <a:cs typeface="Arial"/>
              </a:rPr>
              <a:t>2021</a:t>
            </a:r>
          </a:p>
        </p:txBody>
      </p:sp>
      <p:pic>
        <p:nvPicPr>
          <p:cNvPr id="7" name="Picture 6">
            <a:extLst>
              <a:ext uri="{FF2B5EF4-FFF2-40B4-BE49-F238E27FC236}">
                <a16:creationId xmlns:a16="http://schemas.microsoft.com/office/drawing/2014/main" id="{FDD42D6E-E751-4DB6-B691-0C7B683D39B7}"/>
              </a:ext>
            </a:extLst>
          </p:cNvPr>
          <p:cNvPicPr>
            <a:picLocks noChangeAspect="1"/>
          </p:cNvPicPr>
          <p:nvPr/>
        </p:nvPicPr>
        <p:blipFill>
          <a:blip r:embed="rId4"/>
          <a:stretch>
            <a:fillRect/>
          </a:stretch>
        </p:blipFill>
        <p:spPr>
          <a:xfrm>
            <a:off x="1799244" y="5959472"/>
            <a:ext cx="190500" cy="190500"/>
          </a:xfrm>
          <a:prstGeom prst="rect">
            <a:avLst/>
          </a:prstGeom>
        </p:spPr>
      </p:pic>
      <p:sp>
        <p:nvSpPr>
          <p:cNvPr id="8" name="Rectangle 7">
            <a:extLst>
              <a:ext uri="{FF2B5EF4-FFF2-40B4-BE49-F238E27FC236}">
                <a16:creationId xmlns:a16="http://schemas.microsoft.com/office/drawing/2014/main" id="{7D8FF442-2057-4B19-8905-F44B2E27F216}"/>
              </a:ext>
            </a:extLst>
          </p:cNvPr>
          <p:cNvSpPr/>
          <p:nvPr/>
        </p:nvSpPr>
        <p:spPr>
          <a:xfrm>
            <a:off x="3407031" y="5831201"/>
            <a:ext cx="5291744" cy="396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D6172A02-0A04-4E57-A156-B5FE5C14885F}"/>
              </a:ext>
            </a:extLst>
          </p:cNvPr>
          <p:cNvSpPr txBox="1"/>
          <p:nvPr/>
        </p:nvSpPr>
        <p:spPr>
          <a:xfrm>
            <a:off x="8223224" y="987172"/>
            <a:ext cx="624997" cy="215444"/>
          </a:xfrm>
          <a:prstGeom prst="rect">
            <a:avLst/>
          </a:prstGeom>
          <a:noFill/>
          <a:ln>
            <a:noFill/>
          </a:ln>
        </p:spPr>
        <p:txBody>
          <a:bodyPr wrap="square" lIns="0" tIns="0" rIns="0" bIns="0" rtlCol="0">
            <a:spAutoFit/>
          </a:bodyPr>
          <a:lstStyle/>
          <a:p>
            <a:r>
              <a:rPr lang="en-US" sz="700" b="1" dirty="0">
                <a:solidFill>
                  <a:schemeClr val="bg1">
                    <a:lumMod val="65000"/>
                  </a:schemeClr>
                </a:solidFill>
                <a:cs typeface="Source Sans Pro"/>
              </a:rPr>
              <a:t>31 Aug - FR</a:t>
            </a:r>
          </a:p>
          <a:p>
            <a:r>
              <a:rPr lang="en-US" sz="700" b="1" dirty="0">
                <a:solidFill>
                  <a:schemeClr val="bg1">
                    <a:lumMod val="65000"/>
                  </a:schemeClr>
                </a:solidFill>
                <a:cs typeface="Source Sans Pro"/>
              </a:rPr>
              <a:t>Target</a:t>
            </a:r>
          </a:p>
        </p:txBody>
      </p:sp>
      <p:sp>
        <p:nvSpPr>
          <p:cNvPr id="116" name="TextBox 115">
            <a:extLst>
              <a:ext uri="{FF2B5EF4-FFF2-40B4-BE49-F238E27FC236}">
                <a16:creationId xmlns:a16="http://schemas.microsoft.com/office/drawing/2014/main" id="{F7FD134A-E425-4235-8A38-7FEA0577633F}"/>
              </a:ext>
            </a:extLst>
          </p:cNvPr>
          <p:cNvSpPr txBox="1"/>
          <p:nvPr/>
        </p:nvSpPr>
        <p:spPr>
          <a:xfrm>
            <a:off x="6033973" y="982600"/>
            <a:ext cx="871057" cy="215444"/>
          </a:xfrm>
          <a:prstGeom prst="rect">
            <a:avLst/>
          </a:prstGeom>
          <a:noFill/>
          <a:ln>
            <a:noFill/>
          </a:ln>
        </p:spPr>
        <p:txBody>
          <a:bodyPr wrap="square" lIns="0" tIns="0" rIns="0" bIns="0" rtlCol="0">
            <a:spAutoFit/>
          </a:bodyPr>
          <a:lstStyle/>
          <a:p>
            <a:r>
              <a:rPr lang="en-US" sz="700" b="1" dirty="0">
                <a:solidFill>
                  <a:schemeClr val="bg1">
                    <a:lumMod val="65000"/>
                  </a:schemeClr>
                </a:solidFill>
                <a:cs typeface="Source Sans Pro"/>
              </a:rPr>
              <a:t>31 May – IR</a:t>
            </a:r>
          </a:p>
          <a:p>
            <a:r>
              <a:rPr lang="en-US" sz="700" b="1" dirty="0">
                <a:solidFill>
                  <a:schemeClr val="bg1">
                    <a:lumMod val="65000"/>
                  </a:schemeClr>
                </a:solidFill>
                <a:cs typeface="Source Sans Pro"/>
              </a:rPr>
              <a:t>Target</a:t>
            </a:r>
          </a:p>
        </p:txBody>
      </p:sp>
    </p:spTree>
    <p:extLst>
      <p:ext uri="{BB962C8B-B14F-4D97-AF65-F5344CB8AC3E}">
        <p14:creationId xmlns:p14="http://schemas.microsoft.com/office/powerpoint/2010/main" val="394279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0BC7-B9ED-8A4A-9484-42D76F17D02D}"/>
              </a:ext>
            </a:extLst>
          </p:cNvPr>
          <p:cNvSpPr>
            <a:spLocks noGrp="1"/>
          </p:cNvSpPr>
          <p:nvPr>
            <p:ph type="title"/>
          </p:nvPr>
        </p:nvSpPr>
        <p:spPr>
          <a:xfrm>
            <a:off x="374904" y="46179"/>
            <a:ext cx="8012951" cy="450663"/>
          </a:xfrm>
        </p:spPr>
        <p:txBody>
          <a:bodyPr>
            <a:normAutofit/>
          </a:bodyPr>
          <a:lstStyle/>
          <a:p>
            <a:pPr>
              <a:lnSpc>
                <a:spcPct val="90000"/>
              </a:lnSpc>
            </a:pPr>
            <a:r>
              <a:rPr lang="en-BE" sz="2400"/>
              <a:t>Chair &amp; Liaison Assessment &amp; Proposed Approach</a:t>
            </a:r>
          </a:p>
        </p:txBody>
      </p:sp>
      <p:graphicFrame>
        <p:nvGraphicFramePr>
          <p:cNvPr id="5" name="Content Placeholder 2">
            <a:hlinkClick r:id="" action="ppaction://noaction" highlightClick="1"/>
            <a:extLst>
              <a:ext uri="{FF2B5EF4-FFF2-40B4-BE49-F238E27FC236}">
                <a16:creationId xmlns:a16="http://schemas.microsoft.com/office/drawing/2014/main" id="{98689303-D034-4DA7-8C9E-8039EE5DCF2D}"/>
              </a:ext>
            </a:extLst>
          </p:cNvPr>
          <p:cNvGraphicFramePr>
            <a:graphicFrameLocks noGrp="1"/>
          </p:cNvGraphicFramePr>
          <p:nvPr>
            <p:ph sz="quarter" idx="10"/>
            <p:extLst>
              <p:ext uri="{D42A27DB-BD31-4B8C-83A1-F6EECF244321}">
                <p14:modId xmlns:p14="http://schemas.microsoft.com/office/powerpoint/2010/main" val="32899472"/>
              </p:ext>
            </p:extLst>
          </p:nvPr>
        </p:nvGraphicFramePr>
        <p:xfrm>
          <a:off x="480517" y="1143093"/>
          <a:ext cx="7907338" cy="4571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37606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446</TotalTime>
  <Words>728</Words>
  <Application>Microsoft Office PowerPoint</Application>
  <PresentationFormat>On-screen Show (4:3)</PresentationFormat>
  <Paragraphs>118</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ICANNPPT_Arial_4x3_June 2017_potx</vt:lpstr>
      <vt:lpstr>EPDP Phase 2a Update to GNSO Council</vt:lpstr>
      <vt:lpstr>Council Instruction</vt:lpstr>
      <vt:lpstr>Background</vt:lpstr>
      <vt:lpstr>Achievements to date</vt:lpstr>
      <vt:lpstr>Remaining work items</vt:lpstr>
      <vt:lpstr>EPDP Phase 2A - Summary Timeline</vt:lpstr>
      <vt:lpstr>Chair &amp; Liaison Assessment &amp; Proposed Approach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subject/>
  <dc:creator>Drazek, Keith</dc:creator>
  <cp:keywords/>
  <dc:description/>
  <cp:lastModifiedBy>Drazek, Keith</cp:lastModifiedBy>
  <cp:revision>19</cp:revision>
  <cp:lastPrinted>2017-01-26T19:29:02Z</cp:lastPrinted>
  <dcterms:created xsi:type="dcterms:W3CDTF">2017-06-15T19:24:39Z</dcterms:created>
  <dcterms:modified xsi:type="dcterms:W3CDTF">2021-03-22T19:19:07Z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-59019999</vt:i4>
  </property>
  <property fmtid="{D5CDD505-2E9C-101B-9397-08002B2CF9AE}" pid="3" name="_NewReviewCycle">
    <vt:lpwstr/>
  </property>
  <property fmtid="{D5CDD505-2E9C-101B-9397-08002B2CF9AE}" pid="4" name="_EmailSubject">
    <vt:lpwstr>EPDP P2A Chair Update to GNSO Council</vt:lpwstr>
  </property>
  <property fmtid="{D5CDD505-2E9C-101B-9397-08002B2CF9AE}" pid="5" name="_AuthorEmail">
    <vt:lpwstr>kdrazek@verisign.com</vt:lpwstr>
  </property>
  <property fmtid="{D5CDD505-2E9C-101B-9397-08002B2CF9AE}" pid="6" name="_AuthorEmailDisplayName">
    <vt:lpwstr>Drazek, Keith</vt:lpwstr>
  </property>
</Properties>
</file>