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383DC6-3A5D-411C-AC36-2383D5947FE6}" v="5" dt="2020-01-13T19:58:21.2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0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Svancarek (CELA)" userId="c10ef76f-b3c5-4c70-a97c-474f554476a6" providerId="ADAL" clId="{BD383DC6-3A5D-411C-AC36-2383D5947FE6}"/>
    <pc:docChg chg="custSel modSld">
      <pc:chgData name="Mark Svancarek (CELA)" userId="c10ef76f-b3c5-4c70-a97c-474f554476a6" providerId="ADAL" clId="{BD383DC6-3A5D-411C-AC36-2383D5947FE6}" dt="2020-01-13T20:00:34.343" v="271" actId="6549"/>
      <pc:docMkLst>
        <pc:docMk/>
      </pc:docMkLst>
      <pc:sldChg chg="modSp">
        <pc:chgData name="Mark Svancarek (CELA)" userId="c10ef76f-b3c5-4c70-a97c-474f554476a6" providerId="ADAL" clId="{BD383DC6-3A5D-411C-AC36-2383D5947FE6}" dt="2020-01-13T19:56:51.731" v="203" actId="404"/>
        <pc:sldMkLst>
          <pc:docMk/>
          <pc:sldMk cId="2763504909" sldId="256"/>
        </pc:sldMkLst>
        <pc:spChg chg="mod">
          <ac:chgData name="Mark Svancarek (CELA)" userId="c10ef76f-b3c5-4c70-a97c-474f554476a6" providerId="ADAL" clId="{BD383DC6-3A5D-411C-AC36-2383D5947FE6}" dt="2020-01-13T19:56:51.731" v="203" actId="404"/>
          <ac:spMkLst>
            <pc:docMk/>
            <pc:sldMk cId="2763504909" sldId="256"/>
            <ac:spMk id="2" creationId="{043B8A62-09B1-4E55-9B0E-5D2C6C142E7C}"/>
          </ac:spMkLst>
        </pc:spChg>
      </pc:sldChg>
      <pc:sldChg chg="modSp">
        <pc:chgData name="Mark Svancarek (CELA)" userId="c10ef76f-b3c5-4c70-a97c-474f554476a6" providerId="ADAL" clId="{BD383DC6-3A5D-411C-AC36-2383D5947FE6}" dt="2020-01-13T19:58:01.512" v="229" actId="1076"/>
        <pc:sldMkLst>
          <pc:docMk/>
          <pc:sldMk cId="2854429198" sldId="257"/>
        </pc:sldMkLst>
        <pc:spChg chg="mod">
          <ac:chgData name="Mark Svancarek (CELA)" userId="c10ef76f-b3c5-4c70-a97c-474f554476a6" providerId="ADAL" clId="{BD383DC6-3A5D-411C-AC36-2383D5947FE6}" dt="2020-01-13T19:58:01.512" v="229" actId="1076"/>
          <ac:spMkLst>
            <pc:docMk/>
            <pc:sldMk cId="2854429198" sldId="257"/>
            <ac:spMk id="31" creationId="{91F36DA6-C5A2-4487-BCE0-4485A5C23E30}"/>
          </ac:spMkLst>
        </pc:spChg>
        <pc:spChg chg="mod">
          <ac:chgData name="Mark Svancarek (CELA)" userId="c10ef76f-b3c5-4c70-a97c-474f554476a6" providerId="ADAL" clId="{BD383DC6-3A5D-411C-AC36-2383D5947FE6}" dt="2020-01-13T19:57:10.477" v="204" actId="2085"/>
          <ac:spMkLst>
            <pc:docMk/>
            <pc:sldMk cId="2854429198" sldId="257"/>
            <ac:spMk id="90" creationId="{3FBC12D6-3B68-42D8-AFB9-CDBA011D41CA}"/>
          </ac:spMkLst>
        </pc:spChg>
      </pc:sldChg>
      <pc:sldChg chg="addSp delSp modSp">
        <pc:chgData name="Mark Svancarek (CELA)" userId="c10ef76f-b3c5-4c70-a97c-474f554476a6" providerId="ADAL" clId="{BD383DC6-3A5D-411C-AC36-2383D5947FE6}" dt="2020-01-13T20:00:19.661" v="260" actId="20577"/>
        <pc:sldMkLst>
          <pc:docMk/>
          <pc:sldMk cId="4181411015" sldId="260"/>
        </pc:sldMkLst>
        <pc:spChg chg="mod">
          <ac:chgData name="Mark Svancarek (CELA)" userId="c10ef76f-b3c5-4c70-a97c-474f554476a6" providerId="ADAL" clId="{BD383DC6-3A5D-411C-AC36-2383D5947FE6}" dt="2020-01-13T19:55:26.154" v="192" actId="14100"/>
          <ac:spMkLst>
            <pc:docMk/>
            <pc:sldMk cId="4181411015" sldId="260"/>
            <ac:spMk id="2" creationId="{11DB088F-AFBD-4296-8871-3D20AF70B818}"/>
          </ac:spMkLst>
        </pc:spChg>
        <pc:spChg chg="del">
          <ac:chgData name="Mark Svancarek (CELA)" userId="c10ef76f-b3c5-4c70-a97c-474f554476a6" providerId="ADAL" clId="{BD383DC6-3A5D-411C-AC36-2383D5947FE6}" dt="2020-01-13T19:58:14.751" v="232" actId="478"/>
          <ac:spMkLst>
            <pc:docMk/>
            <pc:sldMk cId="4181411015" sldId="260"/>
            <ac:spMk id="31" creationId="{91F36DA6-C5A2-4487-BCE0-4485A5C23E30}"/>
          </ac:spMkLst>
        </pc:spChg>
        <pc:spChg chg="add del">
          <ac:chgData name="Mark Svancarek (CELA)" userId="c10ef76f-b3c5-4c70-a97c-474f554476a6" providerId="ADAL" clId="{BD383DC6-3A5D-411C-AC36-2383D5947FE6}" dt="2020-01-13T19:58:13.403" v="231"/>
          <ac:spMkLst>
            <pc:docMk/>
            <pc:sldMk cId="4181411015" sldId="260"/>
            <ac:spMk id="66" creationId="{B916F2BF-C6D4-4DD8-9FEB-4B6D357EF053}"/>
          </ac:spMkLst>
        </pc:spChg>
        <pc:spChg chg="add">
          <ac:chgData name="Mark Svancarek (CELA)" userId="c10ef76f-b3c5-4c70-a97c-474f554476a6" providerId="ADAL" clId="{BD383DC6-3A5D-411C-AC36-2383D5947FE6}" dt="2020-01-13T19:58:15.514" v="233"/>
          <ac:spMkLst>
            <pc:docMk/>
            <pc:sldMk cId="4181411015" sldId="260"/>
            <ac:spMk id="67" creationId="{94426850-5DDF-414F-B94D-6A7A538A16ED}"/>
          </ac:spMkLst>
        </pc:spChg>
        <pc:spChg chg="mod">
          <ac:chgData name="Mark Svancarek (CELA)" userId="c10ef76f-b3c5-4c70-a97c-474f554476a6" providerId="ADAL" clId="{BD383DC6-3A5D-411C-AC36-2383D5947FE6}" dt="2020-01-13T20:00:19.661" v="260" actId="20577"/>
          <ac:spMkLst>
            <pc:docMk/>
            <pc:sldMk cId="4181411015" sldId="260"/>
            <ac:spMk id="108" creationId="{68886CD2-5223-4660-BB21-7C0189189153}"/>
          </ac:spMkLst>
        </pc:spChg>
      </pc:sldChg>
      <pc:sldChg chg="addSp delSp modSp">
        <pc:chgData name="Mark Svancarek (CELA)" userId="c10ef76f-b3c5-4c70-a97c-474f554476a6" providerId="ADAL" clId="{BD383DC6-3A5D-411C-AC36-2383D5947FE6}" dt="2020-01-13T20:00:34.343" v="271" actId="6549"/>
        <pc:sldMkLst>
          <pc:docMk/>
          <pc:sldMk cId="220941899" sldId="261"/>
        </pc:sldMkLst>
        <pc:spChg chg="del">
          <ac:chgData name="Mark Svancarek (CELA)" userId="c10ef76f-b3c5-4c70-a97c-474f554476a6" providerId="ADAL" clId="{BD383DC6-3A5D-411C-AC36-2383D5947FE6}" dt="2020-01-13T19:55:36.594" v="193" actId="478"/>
          <ac:spMkLst>
            <pc:docMk/>
            <pc:sldMk cId="220941899" sldId="261"/>
            <ac:spMk id="2" creationId="{11DB088F-AFBD-4296-8871-3D20AF70B818}"/>
          </ac:spMkLst>
        </pc:spChg>
        <pc:spChg chg="del">
          <ac:chgData name="Mark Svancarek (CELA)" userId="c10ef76f-b3c5-4c70-a97c-474f554476a6" providerId="ADAL" clId="{BD383DC6-3A5D-411C-AC36-2383D5947FE6}" dt="2020-01-13T19:58:20.578" v="234" actId="478"/>
          <ac:spMkLst>
            <pc:docMk/>
            <pc:sldMk cId="220941899" sldId="261"/>
            <ac:spMk id="31" creationId="{91F36DA6-C5A2-4487-BCE0-4485A5C23E30}"/>
          </ac:spMkLst>
        </pc:spChg>
        <pc:spChg chg="add">
          <ac:chgData name="Mark Svancarek (CELA)" userId="c10ef76f-b3c5-4c70-a97c-474f554476a6" providerId="ADAL" clId="{BD383DC6-3A5D-411C-AC36-2383D5947FE6}" dt="2020-01-13T19:55:37.222" v="194"/>
          <ac:spMkLst>
            <pc:docMk/>
            <pc:sldMk cId="220941899" sldId="261"/>
            <ac:spMk id="73" creationId="{A8742703-348D-4A1E-9E90-4F5ACC6062DB}"/>
          </ac:spMkLst>
        </pc:spChg>
        <pc:spChg chg="add">
          <ac:chgData name="Mark Svancarek (CELA)" userId="c10ef76f-b3c5-4c70-a97c-474f554476a6" providerId="ADAL" clId="{BD383DC6-3A5D-411C-AC36-2383D5947FE6}" dt="2020-01-13T19:58:21.265" v="235"/>
          <ac:spMkLst>
            <pc:docMk/>
            <pc:sldMk cId="220941899" sldId="261"/>
            <ac:spMk id="74" creationId="{D7B50D7E-7CF2-47C8-B090-A784134BBF24}"/>
          </ac:spMkLst>
        </pc:spChg>
        <pc:spChg chg="mod">
          <ac:chgData name="Mark Svancarek (CELA)" userId="c10ef76f-b3c5-4c70-a97c-474f554476a6" providerId="ADAL" clId="{BD383DC6-3A5D-411C-AC36-2383D5947FE6}" dt="2020-01-13T19:56:05.848" v="200" actId="20577"/>
          <ac:spMkLst>
            <pc:docMk/>
            <pc:sldMk cId="220941899" sldId="261"/>
            <ac:spMk id="98" creationId="{9CDD800E-A6AC-451B-A474-AB22D561E1CC}"/>
          </ac:spMkLst>
        </pc:spChg>
        <pc:spChg chg="mod">
          <ac:chgData name="Mark Svancarek (CELA)" userId="c10ef76f-b3c5-4c70-a97c-474f554476a6" providerId="ADAL" clId="{BD383DC6-3A5D-411C-AC36-2383D5947FE6}" dt="2020-01-13T20:00:34.343" v="271" actId="6549"/>
          <ac:spMkLst>
            <pc:docMk/>
            <pc:sldMk cId="220941899" sldId="261"/>
            <ac:spMk id="108" creationId="{68886CD2-5223-4660-BB21-7C018918915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CBAD6-CEA3-4CC6-B1E6-C573C5974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C59547-2775-41AF-A925-39EC744B5B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16C7E0-CDAF-4940-A01C-C5F7C2E6E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42079-A8C9-4EB2-B694-A4BFC5D167D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B8C6F0-9991-490C-BB9C-635C6FEFC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8E2414-B3B4-4004-A579-1B8E87A67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3C187-4323-4668-86B3-86BC20F4B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707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D38F6-24B5-474D-9C13-73F2D51B9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25CBA6-7FD1-49A4-AA70-01DE81B638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074A9F-46C5-43E3-9B9F-978FDD5E3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42079-A8C9-4EB2-B694-A4BFC5D167D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A8561A-7A93-4A87-AD7C-9FDEE441A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8938F1-BDB2-4FC9-8249-C134F88F6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3C187-4323-4668-86B3-86BC20F4B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467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FDECD3-9590-4EF7-9B42-C21640BB9E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94F0C6-B51D-4CDF-ADDB-CCA9070E54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CFC522-82B1-438C-A7F8-6E1DB1E2B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42079-A8C9-4EB2-B694-A4BFC5D167D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C6140D-6EBD-4AD6-BC75-008A5FA70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018F04-A932-43F8-A85F-EB66A7110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3C187-4323-4668-86B3-86BC20F4B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774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AF3B7-FF8D-47F3-8C8E-B1A4F5693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BDA707-D6D5-4AA6-B519-E9AAE8BBF0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2E53FD-153C-4CF3-A114-8A7838D7E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42079-A8C9-4EB2-B694-A4BFC5D167D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39F816-6E6C-4A1C-BA74-6A974F22B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D08879-35D8-4863-B783-10DBA00DE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3C187-4323-4668-86B3-86BC20F4B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407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CCFB0-1EF9-4112-B390-A9E4BC6BA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15535E-905C-4CF3-8044-82C85582C8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DAD531-C6BE-4ED7-89F6-0B972AB3B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42079-A8C9-4EB2-B694-A4BFC5D167D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C31DC-FF74-4217-8806-9D7CC8F16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596FC1-FCEA-496A-968E-BA829F26B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3C187-4323-4668-86B3-86BC20F4B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483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F9E10-F087-4285-87BB-289400E5E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969F21-476D-437E-83BA-B2C9D6DC79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0B5019-B575-4BAB-9850-5A0A83C0A3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435960-5174-4621-B19C-1332565B0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42079-A8C9-4EB2-B694-A4BFC5D167D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37EA3E-B95A-4BE8-A00B-59986A22F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C1FF1F-6273-4D16-890E-C16B1AE88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3C187-4323-4668-86B3-86BC20F4B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721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C46C6-D82D-4398-9389-1E896FFE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5E59B6-AB0D-49EC-A513-2F968B9C8C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98DA1A-1870-4E5E-9690-14A22FF89E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017B6F-472F-4945-A463-33EB649C37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B1E46A-1730-42BF-AC66-2624EB755E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CFC1D9-1FC3-4652-A679-FBAF44FB6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42079-A8C9-4EB2-B694-A4BFC5D167D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9B3D40-486A-43B8-9DC7-DC24106E0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7840BF-8031-474B-8148-18CAAEE8A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3C187-4323-4668-86B3-86BC20F4B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881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57728-5B3F-4E9F-9693-43C21A0E7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A80B7E-D518-4F45-A16C-95BD741AC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42079-A8C9-4EB2-B694-A4BFC5D167D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B3B858-BAAC-4EB2-96A6-05152835E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BC1F43-0A96-41B5-BB0A-D461F9B31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3C187-4323-4668-86B3-86BC20F4B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992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518495-E6C9-4056-844F-A8EE01C2B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42079-A8C9-4EB2-B694-A4BFC5D167D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E571CD-31F4-46EE-A3A0-874E6662B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A81052-50FB-4E79-BBFE-746B7773D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3C187-4323-4668-86B3-86BC20F4B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220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CE66E-6834-4A27-B4A3-49BFE9A74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22DCC-719E-4EF5-9238-1DED84C2CB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02DCB6-85AC-4F7F-AF31-D59FCC4B99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689464-42BD-4C7C-B017-67FF53BB1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42079-A8C9-4EB2-B694-A4BFC5D167D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3B628E-9CA9-4EFE-B797-E05D808E6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B0FEC3-A418-4C0C-835D-1FE1B5A1E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3C187-4323-4668-86B3-86BC20F4B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852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D46F1-1AA1-4D11-859E-D6F9D18C1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E87159-1E29-4FD1-837A-9A780B595D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13AB21-4757-4A44-B45D-35A6C8B697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06FDF3-8EF3-4920-B7C4-CD7A80CCF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42079-A8C9-4EB2-B694-A4BFC5D167D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08BDA5-EBCA-47D5-961F-659269AD4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6F8089-B787-4D77-9901-3EDFA20B8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3C187-4323-4668-86B3-86BC20F4B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382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CD8888-97E8-47AB-8BB2-B4104A1B2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C450E4-DC99-43E8-AE90-075668A02C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177816-276B-4181-B2CF-00A3B6173D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42079-A8C9-4EB2-B694-A4BFC5D167D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C185E9-31C7-4CB9-83C6-C9F4C5F06F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9C79B1-6894-4C8A-9429-A5906D35AB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3C187-4323-4668-86B3-86BC20F4B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49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B8A62-09B1-4E55-9B0E-5D2C6C142E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Various SSAD Models </a:t>
            </a:r>
            <a:br>
              <a:rPr lang="en-US" dirty="0"/>
            </a:br>
            <a:r>
              <a:rPr lang="en-US" sz="4800" dirty="0"/>
              <a:t>13 January 2020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3B7161-5222-4885-96A6-8A52F039B0F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Mark Svancarek</a:t>
            </a:r>
          </a:p>
          <a:p>
            <a:r>
              <a:rPr lang="en-US" dirty="0"/>
              <a:t>Microsoft Corporation</a:t>
            </a:r>
          </a:p>
          <a:p>
            <a:r>
              <a:rPr lang="en-US" i="1" dirty="0"/>
              <a:t>DRAFT for DISCUSSION</a:t>
            </a:r>
          </a:p>
          <a:p>
            <a:r>
              <a:rPr lang="en-US" u="sng" dirty="0"/>
              <a:t>Okay to share</a:t>
            </a:r>
          </a:p>
        </p:txBody>
      </p:sp>
    </p:spTree>
    <p:extLst>
      <p:ext uri="{BB962C8B-B14F-4D97-AF65-F5344CB8AC3E}">
        <p14:creationId xmlns:p14="http://schemas.microsoft.com/office/powerpoint/2010/main" val="2763504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 descr="Programmer">
            <a:extLst>
              <a:ext uri="{FF2B5EF4-FFF2-40B4-BE49-F238E27FC236}">
                <a16:creationId xmlns:a16="http://schemas.microsoft.com/office/drawing/2014/main" id="{C314D8C5-66FA-4AF9-B665-D439807D8A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7440" y="3105150"/>
            <a:ext cx="914400" cy="914400"/>
          </a:xfrm>
          <a:prstGeom prst="rect">
            <a:avLst/>
          </a:prstGeom>
        </p:spPr>
      </p:pic>
      <p:pic>
        <p:nvPicPr>
          <p:cNvPr id="15" name="Graphic 14" descr="Computer">
            <a:extLst>
              <a:ext uri="{FF2B5EF4-FFF2-40B4-BE49-F238E27FC236}">
                <a16:creationId xmlns:a16="http://schemas.microsoft.com/office/drawing/2014/main" id="{80550164-D470-49E5-8A1C-97472EF72C6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654378" y="1197064"/>
            <a:ext cx="914400" cy="91440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127C3FDD-1790-4502-8A84-8AA2E6B1FCBB}"/>
              </a:ext>
            </a:extLst>
          </p:cNvPr>
          <p:cNvSpPr/>
          <p:nvPr/>
        </p:nvSpPr>
        <p:spPr>
          <a:xfrm>
            <a:off x="3259428" y="1678975"/>
            <a:ext cx="1088020" cy="2797709"/>
          </a:xfrm>
          <a:prstGeom prst="rect">
            <a:avLst/>
          </a:prstGeom>
          <a:noFill/>
          <a:ln w="57150" cap="flat">
            <a:solidFill>
              <a:schemeClr val="tx1"/>
            </a:solidFill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E86EC35-96DF-46BF-8B3D-07216B803A55}"/>
              </a:ext>
            </a:extLst>
          </p:cNvPr>
          <p:cNvSpPr txBox="1"/>
          <p:nvPr/>
        </p:nvSpPr>
        <p:spPr>
          <a:xfrm>
            <a:off x="3266671" y="1818568"/>
            <a:ext cx="10880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Request clearing</a:t>
            </a:r>
          </a:p>
          <a:p>
            <a:pPr algn="ctr"/>
            <a:r>
              <a:rPr lang="en-US" dirty="0"/>
              <a:t>house</a:t>
            </a:r>
          </a:p>
        </p:txBody>
      </p:sp>
      <p:pic>
        <p:nvPicPr>
          <p:cNvPr id="29" name="Graphic 28" descr="Judge">
            <a:extLst>
              <a:ext uri="{FF2B5EF4-FFF2-40B4-BE49-F238E27FC236}">
                <a16:creationId xmlns:a16="http://schemas.microsoft.com/office/drawing/2014/main" id="{CE482527-DB6C-4EA8-BDFD-26D22F85A81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962044" y="5037664"/>
            <a:ext cx="914400" cy="914400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1D9FD969-FC18-4B25-BB12-02A33378D362}"/>
              </a:ext>
            </a:extLst>
          </p:cNvPr>
          <p:cNvSpPr txBox="1"/>
          <p:nvPr/>
        </p:nvSpPr>
        <p:spPr>
          <a:xfrm>
            <a:off x="5069054" y="5952064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Logging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1F36DA6-C5A2-4487-BCE0-4485A5C23E30}"/>
              </a:ext>
            </a:extLst>
          </p:cNvPr>
          <p:cNvSpPr txBox="1"/>
          <p:nvPr/>
        </p:nvSpPr>
        <p:spPr>
          <a:xfrm>
            <a:off x="6447695" y="5770033"/>
            <a:ext cx="21131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ICANN Compliance &amp; 3</a:t>
            </a:r>
            <a:r>
              <a:rPr lang="en-US" baseline="30000" dirty="0"/>
              <a:t>rd</a:t>
            </a:r>
            <a:r>
              <a:rPr lang="en-US" dirty="0"/>
              <a:t> Party Auditors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6631ED6-9385-4B7D-86D9-8786B38455C3}"/>
              </a:ext>
            </a:extLst>
          </p:cNvPr>
          <p:cNvSpPr/>
          <p:nvPr/>
        </p:nvSpPr>
        <p:spPr>
          <a:xfrm>
            <a:off x="6735387" y="1678975"/>
            <a:ext cx="1088020" cy="2797709"/>
          </a:xfrm>
          <a:prstGeom prst="rect">
            <a:avLst/>
          </a:prstGeom>
          <a:noFill/>
          <a:ln w="57150" cap="flat">
            <a:solidFill>
              <a:schemeClr val="tx1"/>
            </a:solidFill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719D87B-F9E5-4932-9E18-42D29C0CB383}"/>
              </a:ext>
            </a:extLst>
          </p:cNvPr>
          <p:cNvSpPr txBox="1"/>
          <p:nvPr/>
        </p:nvSpPr>
        <p:spPr>
          <a:xfrm>
            <a:off x="4942906" y="2567596"/>
            <a:ext cx="10880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Ticketing system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FB57DB3-5675-4BBB-B221-1616F1397568}"/>
              </a:ext>
            </a:extLst>
          </p:cNvPr>
          <p:cNvSpPr txBox="1"/>
          <p:nvPr/>
        </p:nvSpPr>
        <p:spPr>
          <a:xfrm>
            <a:off x="10427896" y="489733"/>
            <a:ext cx="13673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Contracted Parties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3B4D418-A70C-4905-A839-E27A8288F13D}"/>
              </a:ext>
            </a:extLst>
          </p:cNvPr>
          <p:cNvSpPr txBox="1"/>
          <p:nvPr/>
        </p:nvSpPr>
        <p:spPr>
          <a:xfrm>
            <a:off x="6735388" y="1957068"/>
            <a:ext cx="10880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Auth’n</a:t>
            </a:r>
            <a:r>
              <a:rPr lang="en-US" dirty="0"/>
              <a:t> Hub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D37684D0-81E2-439A-B897-031E89D85BE3}"/>
              </a:ext>
            </a:extLst>
          </p:cNvPr>
          <p:cNvSpPr/>
          <p:nvPr/>
        </p:nvSpPr>
        <p:spPr>
          <a:xfrm>
            <a:off x="4942907" y="2465796"/>
            <a:ext cx="1088020" cy="810804"/>
          </a:xfrm>
          <a:prstGeom prst="rect">
            <a:avLst/>
          </a:prstGeom>
          <a:noFill/>
          <a:ln w="57150" cap="flat">
            <a:solidFill>
              <a:schemeClr val="tx1"/>
            </a:solidFill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4">
            <a:extLst>
              <a:ext uri="{FF2B5EF4-FFF2-40B4-BE49-F238E27FC236}">
                <a16:creationId xmlns:a16="http://schemas.microsoft.com/office/drawing/2014/main" id="{56102130-2455-425C-9FE0-03D8C97AAE1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976229" y="1704548"/>
            <a:ext cx="938212" cy="795338"/>
            <a:chOff x="5759" y="3306"/>
            <a:chExt cx="591" cy="501"/>
          </a:xfrm>
        </p:grpSpPr>
        <p:sp>
          <p:nvSpPr>
            <p:cNvPr id="41" name="AutoShape 3">
              <a:extLst>
                <a:ext uri="{FF2B5EF4-FFF2-40B4-BE49-F238E27FC236}">
                  <a16:creationId xmlns:a16="http://schemas.microsoft.com/office/drawing/2014/main" id="{AFA0CA50-BFC1-4F02-B685-E5324AD1A803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5759" y="3306"/>
              <a:ext cx="591" cy="5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42" name="Freeform 5">
              <a:extLst>
                <a:ext uri="{FF2B5EF4-FFF2-40B4-BE49-F238E27FC236}">
                  <a16:creationId xmlns:a16="http://schemas.microsoft.com/office/drawing/2014/main" id="{F7E51DFC-CC6F-4319-806A-3AF855846A65}"/>
                </a:ext>
              </a:extLst>
            </p:cNvPr>
            <p:cNvSpPr>
              <a:spLocks/>
            </p:cNvSpPr>
            <p:nvPr/>
          </p:nvSpPr>
          <p:spPr bwMode="auto">
            <a:xfrm>
              <a:off x="5943" y="3313"/>
              <a:ext cx="209" cy="230"/>
            </a:xfrm>
            <a:custGeom>
              <a:avLst/>
              <a:gdLst>
                <a:gd name="T0" fmla="*/ 484 w 509"/>
                <a:gd name="T1" fmla="*/ 0 h 566"/>
                <a:gd name="T2" fmla="*/ 25 w 509"/>
                <a:gd name="T3" fmla="*/ 0 h 566"/>
                <a:gd name="T4" fmla="*/ 0 w 509"/>
                <a:gd name="T5" fmla="*/ 25 h 566"/>
                <a:gd name="T6" fmla="*/ 0 w 509"/>
                <a:gd name="T7" fmla="*/ 396 h 566"/>
                <a:gd name="T8" fmla="*/ 25 w 509"/>
                <a:gd name="T9" fmla="*/ 421 h 566"/>
                <a:gd name="T10" fmla="*/ 143 w 509"/>
                <a:gd name="T11" fmla="*/ 421 h 566"/>
                <a:gd name="T12" fmla="*/ 215 w 509"/>
                <a:gd name="T13" fmla="*/ 471 h 566"/>
                <a:gd name="T14" fmla="*/ 290 w 509"/>
                <a:gd name="T15" fmla="*/ 396 h 566"/>
                <a:gd name="T16" fmla="*/ 215 w 509"/>
                <a:gd name="T17" fmla="*/ 321 h 566"/>
                <a:gd name="T18" fmla="*/ 143 w 509"/>
                <a:gd name="T19" fmla="*/ 372 h 566"/>
                <a:gd name="T20" fmla="*/ 49 w 509"/>
                <a:gd name="T21" fmla="*/ 372 h 566"/>
                <a:gd name="T22" fmla="*/ 49 w 509"/>
                <a:gd name="T23" fmla="*/ 107 h 566"/>
                <a:gd name="T24" fmla="*/ 460 w 509"/>
                <a:gd name="T25" fmla="*/ 107 h 566"/>
                <a:gd name="T26" fmla="*/ 460 w 509"/>
                <a:gd name="T27" fmla="*/ 372 h 566"/>
                <a:gd name="T28" fmla="*/ 382 w 509"/>
                <a:gd name="T29" fmla="*/ 372 h 566"/>
                <a:gd name="T30" fmla="*/ 215 w 509"/>
                <a:gd name="T31" fmla="*/ 226 h 566"/>
                <a:gd name="T32" fmla="*/ 133 w 509"/>
                <a:gd name="T33" fmla="*/ 247 h 566"/>
                <a:gd name="T34" fmla="*/ 157 w 509"/>
                <a:gd name="T35" fmla="*/ 290 h 566"/>
                <a:gd name="T36" fmla="*/ 214 w 509"/>
                <a:gd name="T37" fmla="*/ 275 h 566"/>
                <a:gd name="T38" fmla="*/ 335 w 509"/>
                <a:gd name="T39" fmla="*/ 396 h 566"/>
                <a:gd name="T40" fmla="*/ 214 w 509"/>
                <a:gd name="T41" fmla="*/ 517 h 566"/>
                <a:gd name="T42" fmla="*/ 157 w 509"/>
                <a:gd name="T43" fmla="*/ 502 h 566"/>
                <a:gd name="T44" fmla="*/ 133 w 509"/>
                <a:gd name="T45" fmla="*/ 546 h 566"/>
                <a:gd name="T46" fmla="*/ 215 w 509"/>
                <a:gd name="T47" fmla="*/ 566 h 566"/>
                <a:gd name="T48" fmla="*/ 382 w 509"/>
                <a:gd name="T49" fmla="*/ 421 h 566"/>
                <a:gd name="T50" fmla="*/ 484 w 509"/>
                <a:gd name="T51" fmla="*/ 421 h 566"/>
                <a:gd name="T52" fmla="*/ 509 w 509"/>
                <a:gd name="T53" fmla="*/ 396 h 566"/>
                <a:gd name="T54" fmla="*/ 509 w 509"/>
                <a:gd name="T55" fmla="*/ 25 h 566"/>
                <a:gd name="T56" fmla="*/ 484 w 509"/>
                <a:gd name="T57" fmla="*/ 0 h 5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9" h="566">
                  <a:moveTo>
                    <a:pt x="484" y="0"/>
                  </a:moveTo>
                  <a:lnTo>
                    <a:pt x="25" y="0"/>
                  </a:lnTo>
                  <a:cubicBezTo>
                    <a:pt x="11" y="0"/>
                    <a:pt x="0" y="11"/>
                    <a:pt x="0" y="25"/>
                  </a:cubicBezTo>
                  <a:lnTo>
                    <a:pt x="0" y="396"/>
                  </a:lnTo>
                  <a:cubicBezTo>
                    <a:pt x="0" y="410"/>
                    <a:pt x="11" y="421"/>
                    <a:pt x="25" y="421"/>
                  </a:cubicBezTo>
                  <a:lnTo>
                    <a:pt x="143" y="421"/>
                  </a:lnTo>
                  <a:cubicBezTo>
                    <a:pt x="153" y="451"/>
                    <a:pt x="181" y="471"/>
                    <a:pt x="215" y="471"/>
                  </a:cubicBezTo>
                  <a:cubicBezTo>
                    <a:pt x="256" y="471"/>
                    <a:pt x="290" y="437"/>
                    <a:pt x="290" y="396"/>
                  </a:cubicBezTo>
                  <a:cubicBezTo>
                    <a:pt x="290" y="355"/>
                    <a:pt x="256" y="321"/>
                    <a:pt x="215" y="321"/>
                  </a:cubicBezTo>
                  <a:cubicBezTo>
                    <a:pt x="181" y="321"/>
                    <a:pt x="153" y="342"/>
                    <a:pt x="143" y="372"/>
                  </a:cubicBezTo>
                  <a:lnTo>
                    <a:pt x="49" y="372"/>
                  </a:lnTo>
                  <a:lnTo>
                    <a:pt x="49" y="107"/>
                  </a:lnTo>
                  <a:lnTo>
                    <a:pt x="460" y="107"/>
                  </a:lnTo>
                  <a:lnTo>
                    <a:pt x="460" y="372"/>
                  </a:lnTo>
                  <a:lnTo>
                    <a:pt x="382" y="372"/>
                  </a:lnTo>
                  <a:cubicBezTo>
                    <a:pt x="371" y="290"/>
                    <a:pt x="299" y="226"/>
                    <a:pt x="215" y="226"/>
                  </a:cubicBezTo>
                  <a:cubicBezTo>
                    <a:pt x="187" y="226"/>
                    <a:pt x="158" y="234"/>
                    <a:pt x="133" y="247"/>
                  </a:cubicBezTo>
                  <a:lnTo>
                    <a:pt x="157" y="290"/>
                  </a:lnTo>
                  <a:cubicBezTo>
                    <a:pt x="173" y="281"/>
                    <a:pt x="195" y="275"/>
                    <a:pt x="214" y="275"/>
                  </a:cubicBezTo>
                  <a:cubicBezTo>
                    <a:pt x="279" y="275"/>
                    <a:pt x="335" y="330"/>
                    <a:pt x="335" y="396"/>
                  </a:cubicBezTo>
                  <a:cubicBezTo>
                    <a:pt x="335" y="463"/>
                    <a:pt x="280" y="517"/>
                    <a:pt x="214" y="517"/>
                  </a:cubicBezTo>
                  <a:cubicBezTo>
                    <a:pt x="193" y="517"/>
                    <a:pt x="174" y="512"/>
                    <a:pt x="157" y="502"/>
                  </a:cubicBezTo>
                  <a:lnTo>
                    <a:pt x="133" y="546"/>
                  </a:lnTo>
                  <a:cubicBezTo>
                    <a:pt x="158" y="559"/>
                    <a:pt x="187" y="566"/>
                    <a:pt x="215" y="566"/>
                  </a:cubicBezTo>
                  <a:cubicBezTo>
                    <a:pt x="299" y="566"/>
                    <a:pt x="371" y="502"/>
                    <a:pt x="382" y="421"/>
                  </a:cubicBezTo>
                  <a:lnTo>
                    <a:pt x="484" y="421"/>
                  </a:lnTo>
                  <a:cubicBezTo>
                    <a:pt x="498" y="421"/>
                    <a:pt x="509" y="410"/>
                    <a:pt x="509" y="396"/>
                  </a:cubicBezTo>
                  <a:lnTo>
                    <a:pt x="509" y="25"/>
                  </a:lnTo>
                  <a:cubicBezTo>
                    <a:pt x="509" y="13"/>
                    <a:pt x="498" y="0"/>
                    <a:pt x="484" y="0"/>
                  </a:cubicBezTo>
                  <a:close/>
                </a:path>
              </a:pathLst>
            </a:custGeom>
            <a:solidFill>
              <a:schemeClr val="tx1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44" name="Rectangle 7">
              <a:extLst>
                <a:ext uri="{FF2B5EF4-FFF2-40B4-BE49-F238E27FC236}">
                  <a16:creationId xmlns:a16="http://schemas.microsoft.com/office/drawing/2014/main" id="{72D29168-1B77-4660-A9B8-0765A1DD11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0" y="3565"/>
              <a:ext cx="22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(RDAP)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pic>
        <p:nvPicPr>
          <p:cNvPr id="45" name="Graphic 44" descr="Computer">
            <a:extLst>
              <a:ext uri="{FF2B5EF4-FFF2-40B4-BE49-F238E27FC236}">
                <a16:creationId xmlns:a16="http://schemas.microsoft.com/office/drawing/2014/main" id="{E51712FC-DF24-456A-B9E0-3AE47D8A27F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654378" y="5098664"/>
            <a:ext cx="914400" cy="914400"/>
          </a:xfrm>
          <a:prstGeom prst="rect">
            <a:avLst/>
          </a:prstGeom>
        </p:spPr>
      </p:pic>
      <p:pic>
        <p:nvPicPr>
          <p:cNvPr id="46" name="Graphic 45" descr="Computer">
            <a:extLst>
              <a:ext uri="{FF2B5EF4-FFF2-40B4-BE49-F238E27FC236}">
                <a16:creationId xmlns:a16="http://schemas.microsoft.com/office/drawing/2014/main" id="{BD9A047A-54E7-4209-B7FF-663E2F970D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654378" y="2172464"/>
            <a:ext cx="914400" cy="914400"/>
          </a:xfrm>
          <a:prstGeom prst="rect">
            <a:avLst/>
          </a:prstGeom>
        </p:spPr>
      </p:pic>
      <p:pic>
        <p:nvPicPr>
          <p:cNvPr id="47" name="Graphic 46" descr="Computer">
            <a:extLst>
              <a:ext uri="{FF2B5EF4-FFF2-40B4-BE49-F238E27FC236}">
                <a16:creationId xmlns:a16="http://schemas.microsoft.com/office/drawing/2014/main" id="{CBEE4357-6EE2-40A5-A145-CB72161A34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654378" y="3147864"/>
            <a:ext cx="914400" cy="914400"/>
          </a:xfrm>
          <a:prstGeom prst="rect">
            <a:avLst/>
          </a:prstGeom>
        </p:spPr>
      </p:pic>
      <p:pic>
        <p:nvPicPr>
          <p:cNvPr id="48" name="Graphic 47" descr="Computer">
            <a:extLst>
              <a:ext uri="{FF2B5EF4-FFF2-40B4-BE49-F238E27FC236}">
                <a16:creationId xmlns:a16="http://schemas.microsoft.com/office/drawing/2014/main" id="{6F2C8275-2C4D-4B4E-AFC0-93EC3B67FE3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654378" y="4123264"/>
            <a:ext cx="914400" cy="914400"/>
          </a:xfrm>
          <a:prstGeom prst="rect">
            <a:avLst/>
          </a:prstGeom>
        </p:spPr>
      </p:pic>
      <p:grpSp>
        <p:nvGrpSpPr>
          <p:cNvPr id="53" name="Group 52">
            <a:extLst>
              <a:ext uri="{FF2B5EF4-FFF2-40B4-BE49-F238E27FC236}">
                <a16:creationId xmlns:a16="http://schemas.microsoft.com/office/drawing/2014/main" id="{D8A0688A-4287-4D27-B923-A8619CA19380}"/>
              </a:ext>
            </a:extLst>
          </p:cNvPr>
          <p:cNvGrpSpPr/>
          <p:nvPr/>
        </p:nvGrpSpPr>
        <p:grpSpPr>
          <a:xfrm>
            <a:off x="5048401" y="5176956"/>
            <a:ext cx="914400" cy="914400"/>
            <a:chOff x="5855894" y="4900148"/>
            <a:chExt cx="914400" cy="914400"/>
          </a:xfrm>
        </p:grpSpPr>
        <p:pic>
          <p:nvPicPr>
            <p:cNvPr id="50" name="Graphic 49" descr="Bar chart">
              <a:extLst>
                <a:ext uri="{FF2B5EF4-FFF2-40B4-BE49-F238E27FC236}">
                  <a16:creationId xmlns:a16="http://schemas.microsoft.com/office/drawing/2014/main" id="{CCF1E38D-4366-4D39-9666-FD8054712998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5939646" y="5045388"/>
              <a:ext cx="746896" cy="517892"/>
            </a:xfrm>
            <a:prstGeom prst="rect">
              <a:avLst/>
            </a:prstGeom>
          </p:spPr>
        </p:pic>
        <p:pic>
          <p:nvPicPr>
            <p:cNvPr id="52" name="Graphic 51" descr="Television">
              <a:extLst>
                <a:ext uri="{FF2B5EF4-FFF2-40B4-BE49-F238E27FC236}">
                  <a16:creationId xmlns:a16="http://schemas.microsoft.com/office/drawing/2014/main" id="{6AA5F6AE-E4EF-4EEE-AAA3-F9391D1C0CAB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5855894" y="4900148"/>
              <a:ext cx="914400" cy="914400"/>
            </a:xfrm>
            <a:prstGeom prst="rect">
              <a:avLst/>
            </a:prstGeom>
          </p:spPr>
        </p:pic>
      </p:grpSp>
      <p:grpSp>
        <p:nvGrpSpPr>
          <p:cNvPr id="54" name="Group 4">
            <a:extLst>
              <a:ext uri="{FF2B5EF4-FFF2-40B4-BE49-F238E27FC236}">
                <a16:creationId xmlns:a16="http://schemas.microsoft.com/office/drawing/2014/main" id="{E7D9FBD9-58CC-4F61-A255-F0395E9EE0F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976229" y="4076700"/>
            <a:ext cx="938212" cy="795338"/>
            <a:chOff x="5759" y="3306"/>
            <a:chExt cx="591" cy="501"/>
          </a:xfrm>
        </p:grpSpPr>
        <p:sp>
          <p:nvSpPr>
            <p:cNvPr id="55" name="AutoShape 3">
              <a:extLst>
                <a:ext uri="{FF2B5EF4-FFF2-40B4-BE49-F238E27FC236}">
                  <a16:creationId xmlns:a16="http://schemas.microsoft.com/office/drawing/2014/main" id="{E35A339E-AC9E-4C11-AD85-3A7732D57197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5759" y="3306"/>
              <a:ext cx="591" cy="5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56" name="Freeform 5">
              <a:extLst>
                <a:ext uri="{FF2B5EF4-FFF2-40B4-BE49-F238E27FC236}">
                  <a16:creationId xmlns:a16="http://schemas.microsoft.com/office/drawing/2014/main" id="{F44D4DCC-D04D-4E89-936B-93AF34236B2A}"/>
                </a:ext>
              </a:extLst>
            </p:cNvPr>
            <p:cNvSpPr>
              <a:spLocks/>
            </p:cNvSpPr>
            <p:nvPr/>
          </p:nvSpPr>
          <p:spPr bwMode="auto">
            <a:xfrm>
              <a:off x="5943" y="3313"/>
              <a:ext cx="209" cy="230"/>
            </a:xfrm>
            <a:custGeom>
              <a:avLst/>
              <a:gdLst>
                <a:gd name="T0" fmla="*/ 484 w 509"/>
                <a:gd name="T1" fmla="*/ 0 h 566"/>
                <a:gd name="T2" fmla="*/ 25 w 509"/>
                <a:gd name="T3" fmla="*/ 0 h 566"/>
                <a:gd name="T4" fmla="*/ 0 w 509"/>
                <a:gd name="T5" fmla="*/ 25 h 566"/>
                <a:gd name="T6" fmla="*/ 0 w 509"/>
                <a:gd name="T7" fmla="*/ 396 h 566"/>
                <a:gd name="T8" fmla="*/ 25 w 509"/>
                <a:gd name="T9" fmla="*/ 421 h 566"/>
                <a:gd name="T10" fmla="*/ 143 w 509"/>
                <a:gd name="T11" fmla="*/ 421 h 566"/>
                <a:gd name="T12" fmla="*/ 215 w 509"/>
                <a:gd name="T13" fmla="*/ 471 h 566"/>
                <a:gd name="T14" fmla="*/ 290 w 509"/>
                <a:gd name="T15" fmla="*/ 396 h 566"/>
                <a:gd name="T16" fmla="*/ 215 w 509"/>
                <a:gd name="T17" fmla="*/ 321 h 566"/>
                <a:gd name="T18" fmla="*/ 143 w 509"/>
                <a:gd name="T19" fmla="*/ 372 h 566"/>
                <a:gd name="T20" fmla="*/ 49 w 509"/>
                <a:gd name="T21" fmla="*/ 372 h 566"/>
                <a:gd name="T22" fmla="*/ 49 w 509"/>
                <a:gd name="T23" fmla="*/ 107 h 566"/>
                <a:gd name="T24" fmla="*/ 460 w 509"/>
                <a:gd name="T25" fmla="*/ 107 h 566"/>
                <a:gd name="T26" fmla="*/ 460 w 509"/>
                <a:gd name="T27" fmla="*/ 372 h 566"/>
                <a:gd name="T28" fmla="*/ 382 w 509"/>
                <a:gd name="T29" fmla="*/ 372 h 566"/>
                <a:gd name="T30" fmla="*/ 215 w 509"/>
                <a:gd name="T31" fmla="*/ 226 h 566"/>
                <a:gd name="T32" fmla="*/ 133 w 509"/>
                <a:gd name="T33" fmla="*/ 247 h 566"/>
                <a:gd name="T34" fmla="*/ 157 w 509"/>
                <a:gd name="T35" fmla="*/ 290 h 566"/>
                <a:gd name="T36" fmla="*/ 214 w 509"/>
                <a:gd name="T37" fmla="*/ 275 h 566"/>
                <a:gd name="T38" fmla="*/ 335 w 509"/>
                <a:gd name="T39" fmla="*/ 396 h 566"/>
                <a:gd name="T40" fmla="*/ 214 w 509"/>
                <a:gd name="T41" fmla="*/ 517 h 566"/>
                <a:gd name="T42" fmla="*/ 157 w 509"/>
                <a:gd name="T43" fmla="*/ 502 h 566"/>
                <a:gd name="T44" fmla="*/ 133 w 509"/>
                <a:gd name="T45" fmla="*/ 546 h 566"/>
                <a:gd name="T46" fmla="*/ 215 w 509"/>
                <a:gd name="T47" fmla="*/ 566 h 566"/>
                <a:gd name="T48" fmla="*/ 382 w 509"/>
                <a:gd name="T49" fmla="*/ 421 h 566"/>
                <a:gd name="T50" fmla="*/ 484 w 509"/>
                <a:gd name="T51" fmla="*/ 421 h 566"/>
                <a:gd name="T52" fmla="*/ 509 w 509"/>
                <a:gd name="T53" fmla="*/ 396 h 566"/>
                <a:gd name="T54" fmla="*/ 509 w 509"/>
                <a:gd name="T55" fmla="*/ 25 h 566"/>
                <a:gd name="T56" fmla="*/ 484 w 509"/>
                <a:gd name="T57" fmla="*/ 0 h 5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9" h="566">
                  <a:moveTo>
                    <a:pt x="484" y="0"/>
                  </a:moveTo>
                  <a:lnTo>
                    <a:pt x="25" y="0"/>
                  </a:lnTo>
                  <a:cubicBezTo>
                    <a:pt x="11" y="0"/>
                    <a:pt x="0" y="11"/>
                    <a:pt x="0" y="25"/>
                  </a:cubicBezTo>
                  <a:lnTo>
                    <a:pt x="0" y="396"/>
                  </a:lnTo>
                  <a:cubicBezTo>
                    <a:pt x="0" y="410"/>
                    <a:pt x="11" y="421"/>
                    <a:pt x="25" y="421"/>
                  </a:cubicBezTo>
                  <a:lnTo>
                    <a:pt x="143" y="421"/>
                  </a:lnTo>
                  <a:cubicBezTo>
                    <a:pt x="153" y="451"/>
                    <a:pt x="181" y="471"/>
                    <a:pt x="215" y="471"/>
                  </a:cubicBezTo>
                  <a:cubicBezTo>
                    <a:pt x="256" y="471"/>
                    <a:pt x="290" y="437"/>
                    <a:pt x="290" y="396"/>
                  </a:cubicBezTo>
                  <a:cubicBezTo>
                    <a:pt x="290" y="355"/>
                    <a:pt x="256" y="321"/>
                    <a:pt x="215" y="321"/>
                  </a:cubicBezTo>
                  <a:cubicBezTo>
                    <a:pt x="181" y="321"/>
                    <a:pt x="153" y="342"/>
                    <a:pt x="143" y="372"/>
                  </a:cubicBezTo>
                  <a:lnTo>
                    <a:pt x="49" y="372"/>
                  </a:lnTo>
                  <a:lnTo>
                    <a:pt x="49" y="107"/>
                  </a:lnTo>
                  <a:lnTo>
                    <a:pt x="460" y="107"/>
                  </a:lnTo>
                  <a:lnTo>
                    <a:pt x="460" y="372"/>
                  </a:lnTo>
                  <a:lnTo>
                    <a:pt x="382" y="372"/>
                  </a:lnTo>
                  <a:cubicBezTo>
                    <a:pt x="371" y="290"/>
                    <a:pt x="299" y="226"/>
                    <a:pt x="215" y="226"/>
                  </a:cubicBezTo>
                  <a:cubicBezTo>
                    <a:pt x="187" y="226"/>
                    <a:pt x="158" y="234"/>
                    <a:pt x="133" y="247"/>
                  </a:cubicBezTo>
                  <a:lnTo>
                    <a:pt x="157" y="290"/>
                  </a:lnTo>
                  <a:cubicBezTo>
                    <a:pt x="173" y="281"/>
                    <a:pt x="195" y="275"/>
                    <a:pt x="214" y="275"/>
                  </a:cubicBezTo>
                  <a:cubicBezTo>
                    <a:pt x="279" y="275"/>
                    <a:pt x="335" y="330"/>
                    <a:pt x="335" y="396"/>
                  </a:cubicBezTo>
                  <a:cubicBezTo>
                    <a:pt x="335" y="463"/>
                    <a:pt x="280" y="517"/>
                    <a:pt x="214" y="517"/>
                  </a:cubicBezTo>
                  <a:cubicBezTo>
                    <a:pt x="193" y="517"/>
                    <a:pt x="174" y="512"/>
                    <a:pt x="157" y="502"/>
                  </a:cubicBezTo>
                  <a:lnTo>
                    <a:pt x="133" y="546"/>
                  </a:lnTo>
                  <a:cubicBezTo>
                    <a:pt x="158" y="559"/>
                    <a:pt x="187" y="566"/>
                    <a:pt x="215" y="566"/>
                  </a:cubicBezTo>
                  <a:cubicBezTo>
                    <a:pt x="299" y="566"/>
                    <a:pt x="371" y="502"/>
                    <a:pt x="382" y="421"/>
                  </a:cubicBezTo>
                  <a:lnTo>
                    <a:pt x="484" y="421"/>
                  </a:lnTo>
                  <a:cubicBezTo>
                    <a:pt x="498" y="421"/>
                    <a:pt x="509" y="410"/>
                    <a:pt x="509" y="396"/>
                  </a:cubicBezTo>
                  <a:lnTo>
                    <a:pt x="509" y="25"/>
                  </a:lnTo>
                  <a:cubicBezTo>
                    <a:pt x="509" y="13"/>
                    <a:pt x="498" y="0"/>
                    <a:pt x="484" y="0"/>
                  </a:cubicBezTo>
                  <a:close/>
                </a:path>
              </a:pathLst>
            </a:custGeom>
            <a:solidFill>
              <a:schemeClr val="tx1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57" name="Rectangle 7">
              <a:extLst>
                <a:ext uri="{FF2B5EF4-FFF2-40B4-BE49-F238E27FC236}">
                  <a16:creationId xmlns:a16="http://schemas.microsoft.com/office/drawing/2014/main" id="{DC54D166-73B4-4407-A1C6-D0DBD668AC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0" y="3565"/>
              <a:ext cx="22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(RDAP)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58" name="Group 4">
            <a:extLst>
              <a:ext uri="{FF2B5EF4-FFF2-40B4-BE49-F238E27FC236}">
                <a16:creationId xmlns:a16="http://schemas.microsoft.com/office/drawing/2014/main" id="{7E2A1A07-734E-4696-8ED5-D66C8A34803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352269" y="4076700"/>
            <a:ext cx="938212" cy="795338"/>
            <a:chOff x="5759" y="3306"/>
            <a:chExt cx="591" cy="501"/>
          </a:xfrm>
        </p:grpSpPr>
        <p:sp>
          <p:nvSpPr>
            <p:cNvPr id="59" name="AutoShape 3">
              <a:extLst>
                <a:ext uri="{FF2B5EF4-FFF2-40B4-BE49-F238E27FC236}">
                  <a16:creationId xmlns:a16="http://schemas.microsoft.com/office/drawing/2014/main" id="{1CFD3FBA-ADC8-45EA-8E59-D8D7DBDCBFFE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5759" y="3306"/>
              <a:ext cx="591" cy="5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60" name="Freeform 5">
              <a:extLst>
                <a:ext uri="{FF2B5EF4-FFF2-40B4-BE49-F238E27FC236}">
                  <a16:creationId xmlns:a16="http://schemas.microsoft.com/office/drawing/2014/main" id="{7A32EEE3-2369-4318-8784-15F3992C7DDC}"/>
                </a:ext>
              </a:extLst>
            </p:cNvPr>
            <p:cNvSpPr>
              <a:spLocks/>
            </p:cNvSpPr>
            <p:nvPr/>
          </p:nvSpPr>
          <p:spPr bwMode="auto">
            <a:xfrm>
              <a:off x="5943" y="3313"/>
              <a:ext cx="209" cy="230"/>
            </a:xfrm>
            <a:custGeom>
              <a:avLst/>
              <a:gdLst>
                <a:gd name="T0" fmla="*/ 484 w 509"/>
                <a:gd name="T1" fmla="*/ 0 h 566"/>
                <a:gd name="T2" fmla="*/ 25 w 509"/>
                <a:gd name="T3" fmla="*/ 0 h 566"/>
                <a:gd name="T4" fmla="*/ 0 w 509"/>
                <a:gd name="T5" fmla="*/ 25 h 566"/>
                <a:gd name="T6" fmla="*/ 0 w 509"/>
                <a:gd name="T7" fmla="*/ 396 h 566"/>
                <a:gd name="T8" fmla="*/ 25 w 509"/>
                <a:gd name="T9" fmla="*/ 421 h 566"/>
                <a:gd name="T10" fmla="*/ 143 w 509"/>
                <a:gd name="T11" fmla="*/ 421 h 566"/>
                <a:gd name="T12" fmla="*/ 215 w 509"/>
                <a:gd name="T13" fmla="*/ 471 h 566"/>
                <a:gd name="T14" fmla="*/ 290 w 509"/>
                <a:gd name="T15" fmla="*/ 396 h 566"/>
                <a:gd name="T16" fmla="*/ 215 w 509"/>
                <a:gd name="T17" fmla="*/ 321 h 566"/>
                <a:gd name="T18" fmla="*/ 143 w 509"/>
                <a:gd name="T19" fmla="*/ 372 h 566"/>
                <a:gd name="T20" fmla="*/ 49 w 509"/>
                <a:gd name="T21" fmla="*/ 372 h 566"/>
                <a:gd name="T22" fmla="*/ 49 w 509"/>
                <a:gd name="T23" fmla="*/ 107 h 566"/>
                <a:gd name="T24" fmla="*/ 460 w 509"/>
                <a:gd name="T25" fmla="*/ 107 h 566"/>
                <a:gd name="T26" fmla="*/ 460 w 509"/>
                <a:gd name="T27" fmla="*/ 372 h 566"/>
                <a:gd name="T28" fmla="*/ 382 w 509"/>
                <a:gd name="T29" fmla="*/ 372 h 566"/>
                <a:gd name="T30" fmla="*/ 215 w 509"/>
                <a:gd name="T31" fmla="*/ 226 h 566"/>
                <a:gd name="T32" fmla="*/ 133 w 509"/>
                <a:gd name="T33" fmla="*/ 247 h 566"/>
                <a:gd name="T34" fmla="*/ 157 w 509"/>
                <a:gd name="T35" fmla="*/ 290 h 566"/>
                <a:gd name="T36" fmla="*/ 214 w 509"/>
                <a:gd name="T37" fmla="*/ 275 h 566"/>
                <a:gd name="T38" fmla="*/ 335 w 509"/>
                <a:gd name="T39" fmla="*/ 396 h 566"/>
                <a:gd name="T40" fmla="*/ 214 w 509"/>
                <a:gd name="T41" fmla="*/ 517 h 566"/>
                <a:gd name="T42" fmla="*/ 157 w 509"/>
                <a:gd name="T43" fmla="*/ 502 h 566"/>
                <a:gd name="T44" fmla="*/ 133 w 509"/>
                <a:gd name="T45" fmla="*/ 546 h 566"/>
                <a:gd name="T46" fmla="*/ 215 w 509"/>
                <a:gd name="T47" fmla="*/ 566 h 566"/>
                <a:gd name="T48" fmla="*/ 382 w 509"/>
                <a:gd name="T49" fmla="*/ 421 h 566"/>
                <a:gd name="T50" fmla="*/ 484 w 509"/>
                <a:gd name="T51" fmla="*/ 421 h 566"/>
                <a:gd name="T52" fmla="*/ 509 w 509"/>
                <a:gd name="T53" fmla="*/ 396 h 566"/>
                <a:gd name="T54" fmla="*/ 509 w 509"/>
                <a:gd name="T55" fmla="*/ 25 h 566"/>
                <a:gd name="T56" fmla="*/ 484 w 509"/>
                <a:gd name="T57" fmla="*/ 0 h 5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9" h="566">
                  <a:moveTo>
                    <a:pt x="484" y="0"/>
                  </a:moveTo>
                  <a:lnTo>
                    <a:pt x="25" y="0"/>
                  </a:lnTo>
                  <a:cubicBezTo>
                    <a:pt x="11" y="0"/>
                    <a:pt x="0" y="11"/>
                    <a:pt x="0" y="25"/>
                  </a:cubicBezTo>
                  <a:lnTo>
                    <a:pt x="0" y="396"/>
                  </a:lnTo>
                  <a:cubicBezTo>
                    <a:pt x="0" y="410"/>
                    <a:pt x="11" y="421"/>
                    <a:pt x="25" y="421"/>
                  </a:cubicBezTo>
                  <a:lnTo>
                    <a:pt x="143" y="421"/>
                  </a:lnTo>
                  <a:cubicBezTo>
                    <a:pt x="153" y="451"/>
                    <a:pt x="181" y="471"/>
                    <a:pt x="215" y="471"/>
                  </a:cubicBezTo>
                  <a:cubicBezTo>
                    <a:pt x="256" y="471"/>
                    <a:pt x="290" y="437"/>
                    <a:pt x="290" y="396"/>
                  </a:cubicBezTo>
                  <a:cubicBezTo>
                    <a:pt x="290" y="355"/>
                    <a:pt x="256" y="321"/>
                    <a:pt x="215" y="321"/>
                  </a:cubicBezTo>
                  <a:cubicBezTo>
                    <a:pt x="181" y="321"/>
                    <a:pt x="153" y="342"/>
                    <a:pt x="143" y="372"/>
                  </a:cubicBezTo>
                  <a:lnTo>
                    <a:pt x="49" y="372"/>
                  </a:lnTo>
                  <a:lnTo>
                    <a:pt x="49" y="107"/>
                  </a:lnTo>
                  <a:lnTo>
                    <a:pt x="460" y="107"/>
                  </a:lnTo>
                  <a:lnTo>
                    <a:pt x="460" y="372"/>
                  </a:lnTo>
                  <a:lnTo>
                    <a:pt x="382" y="372"/>
                  </a:lnTo>
                  <a:cubicBezTo>
                    <a:pt x="371" y="290"/>
                    <a:pt x="299" y="226"/>
                    <a:pt x="215" y="226"/>
                  </a:cubicBezTo>
                  <a:cubicBezTo>
                    <a:pt x="187" y="226"/>
                    <a:pt x="158" y="234"/>
                    <a:pt x="133" y="247"/>
                  </a:cubicBezTo>
                  <a:lnTo>
                    <a:pt x="157" y="290"/>
                  </a:lnTo>
                  <a:cubicBezTo>
                    <a:pt x="173" y="281"/>
                    <a:pt x="195" y="275"/>
                    <a:pt x="214" y="275"/>
                  </a:cubicBezTo>
                  <a:cubicBezTo>
                    <a:pt x="279" y="275"/>
                    <a:pt x="335" y="330"/>
                    <a:pt x="335" y="396"/>
                  </a:cubicBezTo>
                  <a:cubicBezTo>
                    <a:pt x="335" y="463"/>
                    <a:pt x="280" y="517"/>
                    <a:pt x="214" y="517"/>
                  </a:cubicBezTo>
                  <a:cubicBezTo>
                    <a:pt x="193" y="517"/>
                    <a:pt x="174" y="512"/>
                    <a:pt x="157" y="502"/>
                  </a:cubicBezTo>
                  <a:lnTo>
                    <a:pt x="133" y="546"/>
                  </a:lnTo>
                  <a:cubicBezTo>
                    <a:pt x="158" y="559"/>
                    <a:pt x="187" y="566"/>
                    <a:pt x="215" y="566"/>
                  </a:cubicBezTo>
                  <a:cubicBezTo>
                    <a:pt x="299" y="566"/>
                    <a:pt x="371" y="502"/>
                    <a:pt x="382" y="421"/>
                  </a:cubicBezTo>
                  <a:lnTo>
                    <a:pt x="484" y="421"/>
                  </a:lnTo>
                  <a:cubicBezTo>
                    <a:pt x="498" y="421"/>
                    <a:pt x="509" y="410"/>
                    <a:pt x="509" y="396"/>
                  </a:cubicBezTo>
                  <a:lnTo>
                    <a:pt x="509" y="25"/>
                  </a:lnTo>
                  <a:cubicBezTo>
                    <a:pt x="509" y="13"/>
                    <a:pt x="498" y="0"/>
                    <a:pt x="484" y="0"/>
                  </a:cubicBezTo>
                  <a:close/>
                </a:path>
              </a:pathLst>
            </a:custGeom>
            <a:solidFill>
              <a:schemeClr val="tx1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61" name="Rectangle 7">
              <a:extLst>
                <a:ext uri="{FF2B5EF4-FFF2-40B4-BE49-F238E27FC236}">
                  <a16:creationId xmlns:a16="http://schemas.microsoft.com/office/drawing/2014/main" id="{B283D3A0-761C-48CF-8CF5-6D5DF20B24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0" y="3565"/>
              <a:ext cx="22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(RDAP)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62" name="Group 4">
            <a:extLst>
              <a:ext uri="{FF2B5EF4-FFF2-40B4-BE49-F238E27FC236}">
                <a16:creationId xmlns:a16="http://schemas.microsoft.com/office/drawing/2014/main" id="{8B89A800-5833-4BE1-9B3D-DDB4AC0B706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352269" y="1704548"/>
            <a:ext cx="938212" cy="795338"/>
            <a:chOff x="5759" y="3306"/>
            <a:chExt cx="591" cy="501"/>
          </a:xfrm>
        </p:grpSpPr>
        <p:sp>
          <p:nvSpPr>
            <p:cNvPr id="63" name="AutoShape 3">
              <a:extLst>
                <a:ext uri="{FF2B5EF4-FFF2-40B4-BE49-F238E27FC236}">
                  <a16:creationId xmlns:a16="http://schemas.microsoft.com/office/drawing/2014/main" id="{617F7337-B5E3-4E4A-B8E2-914BAAAF553F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5759" y="3306"/>
              <a:ext cx="591" cy="5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64" name="Freeform 5">
              <a:extLst>
                <a:ext uri="{FF2B5EF4-FFF2-40B4-BE49-F238E27FC236}">
                  <a16:creationId xmlns:a16="http://schemas.microsoft.com/office/drawing/2014/main" id="{7662F5F2-FC26-47A8-9CB2-802F1BA40FB8}"/>
                </a:ext>
              </a:extLst>
            </p:cNvPr>
            <p:cNvSpPr>
              <a:spLocks/>
            </p:cNvSpPr>
            <p:nvPr/>
          </p:nvSpPr>
          <p:spPr bwMode="auto">
            <a:xfrm>
              <a:off x="5943" y="3313"/>
              <a:ext cx="209" cy="230"/>
            </a:xfrm>
            <a:custGeom>
              <a:avLst/>
              <a:gdLst>
                <a:gd name="T0" fmla="*/ 484 w 509"/>
                <a:gd name="T1" fmla="*/ 0 h 566"/>
                <a:gd name="T2" fmla="*/ 25 w 509"/>
                <a:gd name="T3" fmla="*/ 0 h 566"/>
                <a:gd name="T4" fmla="*/ 0 w 509"/>
                <a:gd name="T5" fmla="*/ 25 h 566"/>
                <a:gd name="T6" fmla="*/ 0 w 509"/>
                <a:gd name="T7" fmla="*/ 396 h 566"/>
                <a:gd name="T8" fmla="*/ 25 w 509"/>
                <a:gd name="T9" fmla="*/ 421 h 566"/>
                <a:gd name="T10" fmla="*/ 143 w 509"/>
                <a:gd name="T11" fmla="*/ 421 h 566"/>
                <a:gd name="T12" fmla="*/ 215 w 509"/>
                <a:gd name="T13" fmla="*/ 471 h 566"/>
                <a:gd name="T14" fmla="*/ 290 w 509"/>
                <a:gd name="T15" fmla="*/ 396 h 566"/>
                <a:gd name="T16" fmla="*/ 215 w 509"/>
                <a:gd name="T17" fmla="*/ 321 h 566"/>
                <a:gd name="T18" fmla="*/ 143 w 509"/>
                <a:gd name="T19" fmla="*/ 372 h 566"/>
                <a:gd name="T20" fmla="*/ 49 w 509"/>
                <a:gd name="T21" fmla="*/ 372 h 566"/>
                <a:gd name="T22" fmla="*/ 49 w 509"/>
                <a:gd name="T23" fmla="*/ 107 h 566"/>
                <a:gd name="T24" fmla="*/ 460 w 509"/>
                <a:gd name="T25" fmla="*/ 107 h 566"/>
                <a:gd name="T26" fmla="*/ 460 w 509"/>
                <a:gd name="T27" fmla="*/ 372 h 566"/>
                <a:gd name="T28" fmla="*/ 382 w 509"/>
                <a:gd name="T29" fmla="*/ 372 h 566"/>
                <a:gd name="T30" fmla="*/ 215 w 509"/>
                <a:gd name="T31" fmla="*/ 226 h 566"/>
                <a:gd name="T32" fmla="*/ 133 w 509"/>
                <a:gd name="T33" fmla="*/ 247 h 566"/>
                <a:gd name="T34" fmla="*/ 157 w 509"/>
                <a:gd name="T35" fmla="*/ 290 h 566"/>
                <a:gd name="T36" fmla="*/ 214 w 509"/>
                <a:gd name="T37" fmla="*/ 275 h 566"/>
                <a:gd name="T38" fmla="*/ 335 w 509"/>
                <a:gd name="T39" fmla="*/ 396 h 566"/>
                <a:gd name="T40" fmla="*/ 214 w 509"/>
                <a:gd name="T41" fmla="*/ 517 h 566"/>
                <a:gd name="T42" fmla="*/ 157 w 509"/>
                <a:gd name="T43" fmla="*/ 502 h 566"/>
                <a:gd name="T44" fmla="*/ 133 w 509"/>
                <a:gd name="T45" fmla="*/ 546 h 566"/>
                <a:gd name="T46" fmla="*/ 215 w 509"/>
                <a:gd name="T47" fmla="*/ 566 h 566"/>
                <a:gd name="T48" fmla="*/ 382 w 509"/>
                <a:gd name="T49" fmla="*/ 421 h 566"/>
                <a:gd name="T50" fmla="*/ 484 w 509"/>
                <a:gd name="T51" fmla="*/ 421 h 566"/>
                <a:gd name="T52" fmla="*/ 509 w 509"/>
                <a:gd name="T53" fmla="*/ 396 h 566"/>
                <a:gd name="T54" fmla="*/ 509 w 509"/>
                <a:gd name="T55" fmla="*/ 25 h 566"/>
                <a:gd name="T56" fmla="*/ 484 w 509"/>
                <a:gd name="T57" fmla="*/ 0 h 5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9" h="566">
                  <a:moveTo>
                    <a:pt x="484" y="0"/>
                  </a:moveTo>
                  <a:lnTo>
                    <a:pt x="25" y="0"/>
                  </a:lnTo>
                  <a:cubicBezTo>
                    <a:pt x="11" y="0"/>
                    <a:pt x="0" y="11"/>
                    <a:pt x="0" y="25"/>
                  </a:cubicBezTo>
                  <a:lnTo>
                    <a:pt x="0" y="396"/>
                  </a:lnTo>
                  <a:cubicBezTo>
                    <a:pt x="0" y="410"/>
                    <a:pt x="11" y="421"/>
                    <a:pt x="25" y="421"/>
                  </a:cubicBezTo>
                  <a:lnTo>
                    <a:pt x="143" y="421"/>
                  </a:lnTo>
                  <a:cubicBezTo>
                    <a:pt x="153" y="451"/>
                    <a:pt x="181" y="471"/>
                    <a:pt x="215" y="471"/>
                  </a:cubicBezTo>
                  <a:cubicBezTo>
                    <a:pt x="256" y="471"/>
                    <a:pt x="290" y="437"/>
                    <a:pt x="290" y="396"/>
                  </a:cubicBezTo>
                  <a:cubicBezTo>
                    <a:pt x="290" y="355"/>
                    <a:pt x="256" y="321"/>
                    <a:pt x="215" y="321"/>
                  </a:cubicBezTo>
                  <a:cubicBezTo>
                    <a:pt x="181" y="321"/>
                    <a:pt x="153" y="342"/>
                    <a:pt x="143" y="372"/>
                  </a:cubicBezTo>
                  <a:lnTo>
                    <a:pt x="49" y="372"/>
                  </a:lnTo>
                  <a:lnTo>
                    <a:pt x="49" y="107"/>
                  </a:lnTo>
                  <a:lnTo>
                    <a:pt x="460" y="107"/>
                  </a:lnTo>
                  <a:lnTo>
                    <a:pt x="460" y="372"/>
                  </a:lnTo>
                  <a:lnTo>
                    <a:pt x="382" y="372"/>
                  </a:lnTo>
                  <a:cubicBezTo>
                    <a:pt x="371" y="290"/>
                    <a:pt x="299" y="226"/>
                    <a:pt x="215" y="226"/>
                  </a:cubicBezTo>
                  <a:cubicBezTo>
                    <a:pt x="187" y="226"/>
                    <a:pt x="158" y="234"/>
                    <a:pt x="133" y="247"/>
                  </a:cubicBezTo>
                  <a:lnTo>
                    <a:pt x="157" y="290"/>
                  </a:lnTo>
                  <a:cubicBezTo>
                    <a:pt x="173" y="281"/>
                    <a:pt x="195" y="275"/>
                    <a:pt x="214" y="275"/>
                  </a:cubicBezTo>
                  <a:cubicBezTo>
                    <a:pt x="279" y="275"/>
                    <a:pt x="335" y="330"/>
                    <a:pt x="335" y="396"/>
                  </a:cubicBezTo>
                  <a:cubicBezTo>
                    <a:pt x="335" y="463"/>
                    <a:pt x="280" y="517"/>
                    <a:pt x="214" y="517"/>
                  </a:cubicBezTo>
                  <a:cubicBezTo>
                    <a:pt x="193" y="517"/>
                    <a:pt x="174" y="512"/>
                    <a:pt x="157" y="502"/>
                  </a:cubicBezTo>
                  <a:lnTo>
                    <a:pt x="133" y="546"/>
                  </a:lnTo>
                  <a:cubicBezTo>
                    <a:pt x="158" y="559"/>
                    <a:pt x="187" y="566"/>
                    <a:pt x="215" y="566"/>
                  </a:cubicBezTo>
                  <a:cubicBezTo>
                    <a:pt x="299" y="566"/>
                    <a:pt x="371" y="502"/>
                    <a:pt x="382" y="421"/>
                  </a:cubicBezTo>
                  <a:lnTo>
                    <a:pt x="484" y="421"/>
                  </a:lnTo>
                  <a:cubicBezTo>
                    <a:pt x="498" y="421"/>
                    <a:pt x="509" y="410"/>
                    <a:pt x="509" y="396"/>
                  </a:cubicBezTo>
                  <a:lnTo>
                    <a:pt x="509" y="25"/>
                  </a:lnTo>
                  <a:cubicBezTo>
                    <a:pt x="509" y="13"/>
                    <a:pt x="498" y="0"/>
                    <a:pt x="484" y="0"/>
                  </a:cubicBezTo>
                  <a:close/>
                </a:path>
              </a:pathLst>
            </a:custGeom>
            <a:solidFill>
              <a:schemeClr val="tx1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65" name="Rectangle 7">
              <a:extLst>
                <a:ext uri="{FF2B5EF4-FFF2-40B4-BE49-F238E27FC236}">
                  <a16:creationId xmlns:a16="http://schemas.microsoft.com/office/drawing/2014/main" id="{802940FB-EB4C-45B8-9F9F-DF93046217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0" y="3565"/>
              <a:ext cx="22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(RDAP)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5F9B430E-524C-4C70-AA83-B33C6C72F1BD}"/>
              </a:ext>
            </a:extLst>
          </p:cNvPr>
          <p:cNvCxnSpPr/>
          <p:nvPr/>
        </p:nvCxnSpPr>
        <p:spPr>
          <a:xfrm>
            <a:off x="2705100" y="1870658"/>
            <a:ext cx="421899" cy="0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864338E2-1342-47B0-AE61-D00EA2A8B21B}"/>
              </a:ext>
            </a:extLst>
          </p:cNvPr>
          <p:cNvCxnSpPr>
            <a:cxnSpLocks/>
          </p:cNvCxnSpPr>
          <p:nvPr/>
        </p:nvCxnSpPr>
        <p:spPr>
          <a:xfrm>
            <a:off x="9069492" y="2080786"/>
            <a:ext cx="826983" cy="1359327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Left Brace 76">
            <a:extLst>
              <a:ext uri="{FF2B5EF4-FFF2-40B4-BE49-F238E27FC236}">
                <a16:creationId xmlns:a16="http://schemas.microsoft.com/office/drawing/2014/main" id="{3EDBDF37-C2A6-41C9-A03B-3F281D7A4DCF}"/>
              </a:ext>
            </a:extLst>
          </p:cNvPr>
          <p:cNvSpPr/>
          <p:nvPr/>
        </p:nvSpPr>
        <p:spPr>
          <a:xfrm>
            <a:off x="9990529" y="1654264"/>
            <a:ext cx="456044" cy="385118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55A35B8C-52EE-4AF0-AA3D-E766D9E00508}"/>
              </a:ext>
            </a:extLst>
          </p:cNvPr>
          <p:cNvCxnSpPr/>
          <p:nvPr/>
        </p:nvCxnSpPr>
        <p:spPr>
          <a:xfrm flipH="1">
            <a:off x="8102926" y="4226719"/>
            <a:ext cx="366630" cy="0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50D81ECC-F42E-481D-A6D7-6B06BD5375B0}"/>
              </a:ext>
            </a:extLst>
          </p:cNvPr>
          <p:cNvCxnSpPr>
            <a:cxnSpLocks/>
          </p:cNvCxnSpPr>
          <p:nvPr/>
        </p:nvCxnSpPr>
        <p:spPr>
          <a:xfrm flipH="1">
            <a:off x="4494362" y="3805238"/>
            <a:ext cx="1973114" cy="0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86A380FC-4592-4DFA-ADE9-48CC78F439E4}"/>
              </a:ext>
            </a:extLst>
          </p:cNvPr>
          <p:cNvCxnSpPr/>
          <p:nvPr/>
        </p:nvCxnSpPr>
        <p:spPr>
          <a:xfrm flipH="1">
            <a:off x="2705100" y="4226719"/>
            <a:ext cx="366630" cy="0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B14E0B1F-E4C3-477D-9EEC-027C99FB72E5}"/>
              </a:ext>
            </a:extLst>
          </p:cNvPr>
          <p:cNvCxnSpPr/>
          <p:nvPr/>
        </p:nvCxnSpPr>
        <p:spPr>
          <a:xfrm flipH="1" flipV="1">
            <a:off x="1676371" y="3975100"/>
            <a:ext cx="390525" cy="295275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>
            <a:extLst>
              <a:ext uri="{FF2B5EF4-FFF2-40B4-BE49-F238E27FC236}">
                <a16:creationId xmlns:a16="http://schemas.microsoft.com/office/drawing/2014/main" id="{B29278E1-05CB-4722-BCC0-F61DE0335B52}"/>
              </a:ext>
            </a:extLst>
          </p:cNvPr>
          <p:cNvSpPr txBox="1"/>
          <p:nvPr/>
        </p:nvSpPr>
        <p:spPr>
          <a:xfrm>
            <a:off x="1325503" y="2279988"/>
            <a:ext cx="6422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Data </a:t>
            </a:r>
          </a:p>
          <a:p>
            <a:pPr algn="ctr"/>
            <a:r>
              <a:rPr lang="en-US" sz="1100" dirty="0"/>
              <a:t>request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F581C4D2-1167-4E74-A03E-F77D5102A442}"/>
              </a:ext>
            </a:extLst>
          </p:cNvPr>
          <p:cNvSpPr txBox="1"/>
          <p:nvPr/>
        </p:nvSpPr>
        <p:spPr>
          <a:xfrm>
            <a:off x="1051468" y="4037836"/>
            <a:ext cx="108519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Requested data, or denial justification</a:t>
            </a:r>
          </a:p>
        </p:txBody>
      </p: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F77FD0CB-E9F2-42F5-B82A-0F5B83D3D2DB}"/>
              </a:ext>
            </a:extLst>
          </p:cNvPr>
          <p:cNvCxnSpPr>
            <a:cxnSpLocks/>
          </p:cNvCxnSpPr>
          <p:nvPr/>
        </p:nvCxnSpPr>
        <p:spPr>
          <a:xfrm flipH="1">
            <a:off x="1949136" y="3605064"/>
            <a:ext cx="108397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>
            <a:extLst>
              <a:ext uri="{FF2B5EF4-FFF2-40B4-BE49-F238E27FC236}">
                <a16:creationId xmlns:a16="http://schemas.microsoft.com/office/drawing/2014/main" id="{3FBC12D6-3B68-42D8-AFB9-CDBA011D41CA}"/>
              </a:ext>
            </a:extLst>
          </p:cNvPr>
          <p:cNvSpPr txBox="1"/>
          <p:nvPr/>
        </p:nvSpPr>
        <p:spPr>
          <a:xfrm>
            <a:off x="1847851" y="2992958"/>
            <a:ext cx="1286540" cy="6001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Various acknowledgments (RDAP?)</a:t>
            </a:r>
          </a:p>
        </p:txBody>
      </p: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D04688D1-735A-4D5B-A75C-05675878FA67}"/>
              </a:ext>
            </a:extLst>
          </p:cNvPr>
          <p:cNvCxnSpPr/>
          <p:nvPr/>
        </p:nvCxnSpPr>
        <p:spPr>
          <a:xfrm>
            <a:off x="6181725" y="5522489"/>
            <a:ext cx="42189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C0D09B8F-AAAC-4060-8586-D39C2F1B8C76}"/>
              </a:ext>
            </a:extLst>
          </p:cNvPr>
          <p:cNvCxnSpPr/>
          <p:nvPr/>
        </p:nvCxnSpPr>
        <p:spPr>
          <a:xfrm>
            <a:off x="4494362" y="4619625"/>
            <a:ext cx="637791" cy="47903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0BB6BDF5-5134-4942-95BF-6720B00E09B4}"/>
              </a:ext>
            </a:extLst>
          </p:cNvPr>
          <p:cNvCxnSpPr/>
          <p:nvPr/>
        </p:nvCxnSpPr>
        <p:spPr>
          <a:xfrm flipH="1">
            <a:off x="5962801" y="4593059"/>
            <a:ext cx="640823" cy="5056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4CD7334F-1A00-45AB-81A2-891157E5C446}"/>
              </a:ext>
            </a:extLst>
          </p:cNvPr>
          <p:cNvCxnSpPr/>
          <p:nvPr/>
        </p:nvCxnSpPr>
        <p:spPr>
          <a:xfrm>
            <a:off x="5489301" y="3994151"/>
            <a:ext cx="0" cy="104351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B9636DA7-AA12-40B1-9710-F68D357106D5}"/>
              </a:ext>
            </a:extLst>
          </p:cNvPr>
          <p:cNvCxnSpPr/>
          <p:nvPr/>
        </p:nvCxnSpPr>
        <p:spPr>
          <a:xfrm>
            <a:off x="7931476" y="1855366"/>
            <a:ext cx="421899" cy="0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>
            <a:extLst>
              <a:ext uri="{FF2B5EF4-FFF2-40B4-BE49-F238E27FC236}">
                <a16:creationId xmlns:a16="http://schemas.microsoft.com/office/drawing/2014/main" id="{D0DDE1B4-4E7F-4130-9194-3F2D6FC63B62}"/>
              </a:ext>
            </a:extLst>
          </p:cNvPr>
          <p:cNvCxnSpPr/>
          <p:nvPr/>
        </p:nvCxnSpPr>
        <p:spPr>
          <a:xfrm flipH="1">
            <a:off x="9201150" y="3705225"/>
            <a:ext cx="695325" cy="485775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2C11030C-F7F9-4509-9F52-4BD6A2B255A0}"/>
              </a:ext>
            </a:extLst>
          </p:cNvPr>
          <p:cNvCxnSpPr/>
          <p:nvPr/>
        </p:nvCxnSpPr>
        <p:spPr>
          <a:xfrm flipV="1">
            <a:off x="1581150" y="2280233"/>
            <a:ext cx="581025" cy="806631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>
            <a:extLst>
              <a:ext uri="{FF2B5EF4-FFF2-40B4-BE49-F238E27FC236}">
                <a16:creationId xmlns:a16="http://schemas.microsoft.com/office/drawing/2014/main" id="{435F650F-8B94-407C-87AC-3EA1CCB4F20F}"/>
              </a:ext>
            </a:extLst>
          </p:cNvPr>
          <p:cNvSpPr txBox="1"/>
          <p:nvPr/>
        </p:nvSpPr>
        <p:spPr>
          <a:xfrm>
            <a:off x="41293" y="2887179"/>
            <a:ext cx="13673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Accredited User</a:t>
            </a:r>
          </a:p>
        </p:txBody>
      </p:sp>
      <p:sp>
        <p:nvSpPr>
          <p:cNvPr id="108" name="Title 1">
            <a:extLst>
              <a:ext uri="{FF2B5EF4-FFF2-40B4-BE49-F238E27FC236}">
                <a16:creationId xmlns:a16="http://schemas.microsoft.com/office/drawing/2014/main" id="{68886CD2-5223-4660-BB21-7C0189189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i="1" u="sng" dirty="0"/>
              <a:t>Centralized System implied by current draft report</a:t>
            </a:r>
          </a:p>
        </p:txBody>
      </p: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C6FB6885-E523-4174-B0E3-FCB2AEE1CDCA}"/>
              </a:ext>
            </a:extLst>
          </p:cNvPr>
          <p:cNvCxnSpPr>
            <a:cxnSpLocks/>
          </p:cNvCxnSpPr>
          <p:nvPr/>
        </p:nvCxnSpPr>
        <p:spPr>
          <a:xfrm>
            <a:off x="4619625" y="1855366"/>
            <a:ext cx="1983999" cy="0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>
            <a:extLst>
              <a:ext uri="{FF2B5EF4-FFF2-40B4-BE49-F238E27FC236}">
                <a16:creationId xmlns:a16="http://schemas.microsoft.com/office/drawing/2014/main" id="{04EE6E91-6BDA-45B5-AA9F-AC32CE352DE4}"/>
              </a:ext>
            </a:extLst>
          </p:cNvPr>
          <p:cNvCxnSpPr/>
          <p:nvPr/>
        </p:nvCxnSpPr>
        <p:spPr>
          <a:xfrm>
            <a:off x="4429125" y="2887179"/>
            <a:ext cx="42189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>
            <a:extLst>
              <a:ext uri="{FF2B5EF4-FFF2-40B4-BE49-F238E27FC236}">
                <a16:creationId xmlns:a16="http://schemas.microsoft.com/office/drawing/2014/main" id="{A47762D1-A111-4B33-A27E-D6B9B970EA9C}"/>
              </a:ext>
            </a:extLst>
          </p:cNvPr>
          <p:cNvCxnSpPr/>
          <p:nvPr/>
        </p:nvCxnSpPr>
        <p:spPr>
          <a:xfrm>
            <a:off x="6181725" y="2878758"/>
            <a:ext cx="42189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4429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 descr="Programmer">
            <a:extLst>
              <a:ext uri="{FF2B5EF4-FFF2-40B4-BE49-F238E27FC236}">
                <a16:creationId xmlns:a16="http://schemas.microsoft.com/office/drawing/2014/main" id="{C314D8C5-66FA-4AF9-B665-D439807D8A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7440" y="3105150"/>
            <a:ext cx="914400" cy="914400"/>
          </a:xfrm>
          <a:prstGeom prst="rect">
            <a:avLst/>
          </a:prstGeom>
        </p:spPr>
      </p:pic>
      <p:pic>
        <p:nvPicPr>
          <p:cNvPr id="15" name="Graphic 14" descr="Computer">
            <a:extLst>
              <a:ext uri="{FF2B5EF4-FFF2-40B4-BE49-F238E27FC236}">
                <a16:creationId xmlns:a16="http://schemas.microsoft.com/office/drawing/2014/main" id="{80550164-D470-49E5-8A1C-97472EF72C6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654378" y="1197064"/>
            <a:ext cx="914400" cy="91440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127C3FDD-1790-4502-8A84-8AA2E6B1FCBB}"/>
              </a:ext>
            </a:extLst>
          </p:cNvPr>
          <p:cNvSpPr/>
          <p:nvPr/>
        </p:nvSpPr>
        <p:spPr>
          <a:xfrm>
            <a:off x="3259428" y="1678975"/>
            <a:ext cx="1088020" cy="2797709"/>
          </a:xfrm>
          <a:prstGeom prst="rect">
            <a:avLst/>
          </a:prstGeom>
          <a:noFill/>
          <a:ln w="57150" cap="flat">
            <a:solidFill>
              <a:schemeClr val="tx1"/>
            </a:solidFill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E86EC35-96DF-46BF-8B3D-07216B803A55}"/>
              </a:ext>
            </a:extLst>
          </p:cNvPr>
          <p:cNvSpPr txBox="1"/>
          <p:nvPr/>
        </p:nvSpPr>
        <p:spPr>
          <a:xfrm>
            <a:off x="3266671" y="1818568"/>
            <a:ext cx="10880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Request clearing</a:t>
            </a:r>
          </a:p>
          <a:p>
            <a:pPr algn="ctr"/>
            <a:r>
              <a:rPr lang="en-US" dirty="0"/>
              <a:t>house</a:t>
            </a:r>
          </a:p>
        </p:txBody>
      </p:sp>
      <p:pic>
        <p:nvPicPr>
          <p:cNvPr id="29" name="Graphic 28" descr="Judge">
            <a:extLst>
              <a:ext uri="{FF2B5EF4-FFF2-40B4-BE49-F238E27FC236}">
                <a16:creationId xmlns:a16="http://schemas.microsoft.com/office/drawing/2014/main" id="{CE482527-DB6C-4EA8-BDFD-26D22F85A81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962044" y="5037664"/>
            <a:ext cx="914400" cy="914400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1D9FD969-FC18-4B25-BB12-02A33378D362}"/>
              </a:ext>
            </a:extLst>
          </p:cNvPr>
          <p:cNvSpPr txBox="1"/>
          <p:nvPr/>
        </p:nvSpPr>
        <p:spPr>
          <a:xfrm>
            <a:off x="5069054" y="5952064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Logging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FB57DB3-5675-4BBB-B221-1616F1397568}"/>
              </a:ext>
            </a:extLst>
          </p:cNvPr>
          <p:cNvSpPr txBox="1"/>
          <p:nvPr/>
        </p:nvSpPr>
        <p:spPr>
          <a:xfrm>
            <a:off x="10427896" y="489733"/>
            <a:ext cx="13673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Contracted Parties</a:t>
            </a:r>
          </a:p>
        </p:txBody>
      </p:sp>
      <p:grpSp>
        <p:nvGrpSpPr>
          <p:cNvPr id="40" name="Group 4">
            <a:extLst>
              <a:ext uri="{FF2B5EF4-FFF2-40B4-BE49-F238E27FC236}">
                <a16:creationId xmlns:a16="http://schemas.microsoft.com/office/drawing/2014/main" id="{56102130-2455-425C-9FE0-03D8C97AAE1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976229" y="1704548"/>
            <a:ext cx="938212" cy="795338"/>
            <a:chOff x="5759" y="3306"/>
            <a:chExt cx="591" cy="501"/>
          </a:xfrm>
        </p:grpSpPr>
        <p:sp>
          <p:nvSpPr>
            <p:cNvPr id="41" name="AutoShape 3">
              <a:extLst>
                <a:ext uri="{FF2B5EF4-FFF2-40B4-BE49-F238E27FC236}">
                  <a16:creationId xmlns:a16="http://schemas.microsoft.com/office/drawing/2014/main" id="{AFA0CA50-BFC1-4F02-B685-E5324AD1A803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5759" y="3306"/>
              <a:ext cx="591" cy="5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42" name="Freeform 5">
              <a:extLst>
                <a:ext uri="{FF2B5EF4-FFF2-40B4-BE49-F238E27FC236}">
                  <a16:creationId xmlns:a16="http://schemas.microsoft.com/office/drawing/2014/main" id="{F7E51DFC-CC6F-4319-806A-3AF855846A65}"/>
                </a:ext>
              </a:extLst>
            </p:cNvPr>
            <p:cNvSpPr>
              <a:spLocks/>
            </p:cNvSpPr>
            <p:nvPr/>
          </p:nvSpPr>
          <p:spPr bwMode="auto">
            <a:xfrm>
              <a:off x="5943" y="3313"/>
              <a:ext cx="209" cy="230"/>
            </a:xfrm>
            <a:custGeom>
              <a:avLst/>
              <a:gdLst>
                <a:gd name="T0" fmla="*/ 484 w 509"/>
                <a:gd name="T1" fmla="*/ 0 h 566"/>
                <a:gd name="T2" fmla="*/ 25 w 509"/>
                <a:gd name="T3" fmla="*/ 0 h 566"/>
                <a:gd name="T4" fmla="*/ 0 w 509"/>
                <a:gd name="T5" fmla="*/ 25 h 566"/>
                <a:gd name="T6" fmla="*/ 0 w 509"/>
                <a:gd name="T7" fmla="*/ 396 h 566"/>
                <a:gd name="T8" fmla="*/ 25 w 509"/>
                <a:gd name="T9" fmla="*/ 421 h 566"/>
                <a:gd name="T10" fmla="*/ 143 w 509"/>
                <a:gd name="T11" fmla="*/ 421 h 566"/>
                <a:gd name="T12" fmla="*/ 215 w 509"/>
                <a:gd name="T13" fmla="*/ 471 h 566"/>
                <a:gd name="T14" fmla="*/ 290 w 509"/>
                <a:gd name="T15" fmla="*/ 396 h 566"/>
                <a:gd name="T16" fmla="*/ 215 w 509"/>
                <a:gd name="T17" fmla="*/ 321 h 566"/>
                <a:gd name="T18" fmla="*/ 143 w 509"/>
                <a:gd name="T19" fmla="*/ 372 h 566"/>
                <a:gd name="T20" fmla="*/ 49 w 509"/>
                <a:gd name="T21" fmla="*/ 372 h 566"/>
                <a:gd name="T22" fmla="*/ 49 w 509"/>
                <a:gd name="T23" fmla="*/ 107 h 566"/>
                <a:gd name="T24" fmla="*/ 460 w 509"/>
                <a:gd name="T25" fmla="*/ 107 h 566"/>
                <a:gd name="T26" fmla="*/ 460 w 509"/>
                <a:gd name="T27" fmla="*/ 372 h 566"/>
                <a:gd name="T28" fmla="*/ 382 w 509"/>
                <a:gd name="T29" fmla="*/ 372 h 566"/>
                <a:gd name="T30" fmla="*/ 215 w 509"/>
                <a:gd name="T31" fmla="*/ 226 h 566"/>
                <a:gd name="T32" fmla="*/ 133 w 509"/>
                <a:gd name="T33" fmla="*/ 247 h 566"/>
                <a:gd name="T34" fmla="*/ 157 w 509"/>
                <a:gd name="T35" fmla="*/ 290 h 566"/>
                <a:gd name="T36" fmla="*/ 214 w 509"/>
                <a:gd name="T37" fmla="*/ 275 h 566"/>
                <a:gd name="T38" fmla="*/ 335 w 509"/>
                <a:gd name="T39" fmla="*/ 396 h 566"/>
                <a:gd name="T40" fmla="*/ 214 w 509"/>
                <a:gd name="T41" fmla="*/ 517 h 566"/>
                <a:gd name="T42" fmla="*/ 157 w 509"/>
                <a:gd name="T43" fmla="*/ 502 h 566"/>
                <a:gd name="T44" fmla="*/ 133 w 509"/>
                <a:gd name="T45" fmla="*/ 546 h 566"/>
                <a:gd name="T46" fmla="*/ 215 w 509"/>
                <a:gd name="T47" fmla="*/ 566 h 566"/>
                <a:gd name="T48" fmla="*/ 382 w 509"/>
                <a:gd name="T49" fmla="*/ 421 h 566"/>
                <a:gd name="T50" fmla="*/ 484 w 509"/>
                <a:gd name="T51" fmla="*/ 421 h 566"/>
                <a:gd name="T52" fmla="*/ 509 w 509"/>
                <a:gd name="T53" fmla="*/ 396 h 566"/>
                <a:gd name="T54" fmla="*/ 509 w 509"/>
                <a:gd name="T55" fmla="*/ 25 h 566"/>
                <a:gd name="T56" fmla="*/ 484 w 509"/>
                <a:gd name="T57" fmla="*/ 0 h 5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9" h="566">
                  <a:moveTo>
                    <a:pt x="484" y="0"/>
                  </a:moveTo>
                  <a:lnTo>
                    <a:pt x="25" y="0"/>
                  </a:lnTo>
                  <a:cubicBezTo>
                    <a:pt x="11" y="0"/>
                    <a:pt x="0" y="11"/>
                    <a:pt x="0" y="25"/>
                  </a:cubicBezTo>
                  <a:lnTo>
                    <a:pt x="0" y="396"/>
                  </a:lnTo>
                  <a:cubicBezTo>
                    <a:pt x="0" y="410"/>
                    <a:pt x="11" y="421"/>
                    <a:pt x="25" y="421"/>
                  </a:cubicBezTo>
                  <a:lnTo>
                    <a:pt x="143" y="421"/>
                  </a:lnTo>
                  <a:cubicBezTo>
                    <a:pt x="153" y="451"/>
                    <a:pt x="181" y="471"/>
                    <a:pt x="215" y="471"/>
                  </a:cubicBezTo>
                  <a:cubicBezTo>
                    <a:pt x="256" y="471"/>
                    <a:pt x="290" y="437"/>
                    <a:pt x="290" y="396"/>
                  </a:cubicBezTo>
                  <a:cubicBezTo>
                    <a:pt x="290" y="355"/>
                    <a:pt x="256" y="321"/>
                    <a:pt x="215" y="321"/>
                  </a:cubicBezTo>
                  <a:cubicBezTo>
                    <a:pt x="181" y="321"/>
                    <a:pt x="153" y="342"/>
                    <a:pt x="143" y="372"/>
                  </a:cubicBezTo>
                  <a:lnTo>
                    <a:pt x="49" y="372"/>
                  </a:lnTo>
                  <a:lnTo>
                    <a:pt x="49" y="107"/>
                  </a:lnTo>
                  <a:lnTo>
                    <a:pt x="460" y="107"/>
                  </a:lnTo>
                  <a:lnTo>
                    <a:pt x="460" y="372"/>
                  </a:lnTo>
                  <a:lnTo>
                    <a:pt x="382" y="372"/>
                  </a:lnTo>
                  <a:cubicBezTo>
                    <a:pt x="371" y="290"/>
                    <a:pt x="299" y="226"/>
                    <a:pt x="215" y="226"/>
                  </a:cubicBezTo>
                  <a:cubicBezTo>
                    <a:pt x="187" y="226"/>
                    <a:pt x="158" y="234"/>
                    <a:pt x="133" y="247"/>
                  </a:cubicBezTo>
                  <a:lnTo>
                    <a:pt x="157" y="290"/>
                  </a:lnTo>
                  <a:cubicBezTo>
                    <a:pt x="173" y="281"/>
                    <a:pt x="195" y="275"/>
                    <a:pt x="214" y="275"/>
                  </a:cubicBezTo>
                  <a:cubicBezTo>
                    <a:pt x="279" y="275"/>
                    <a:pt x="335" y="330"/>
                    <a:pt x="335" y="396"/>
                  </a:cubicBezTo>
                  <a:cubicBezTo>
                    <a:pt x="335" y="463"/>
                    <a:pt x="280" y="517"/>
                    <a:pt x="214" y="517"/>
                  </a:cubicBezTo>
                  <a:cubicBezTo>
                    <a:pt x="193" y="517"/>
                    <a:pt x="174" y="512"/>
                    <a:pt x="157" y="502"/>
                  </a:cubicBezTo>
                  <a:lnTo>
                    <a:pt x="133" y="546"/>
                  </a:lnTo>
                  <a:cubicBezTo>
                    <a:pt x="158" y="559"/>
                    <a:pt x="187" y="566"/>
                    <a:pt x="215" y="566"/>
                  </a:cubicBezTo>
                  <a:cubicBezTo>
                    <a:pt x="299" y="566"/>
                    <a:pt x="371" y="502"/>
                    <a:pt x="382" y="421"/>
                  </a:cubicBezTo>
                  <a:lnTo>
                    <a:pt x="484" y="421"/>
                  </a:lnTo>
                  <a:cubicBezTo>
                    <a:pt x="498" y="421"/>
                    <a:pt x="509" y="410"/>
                    <a:pt x="509" y="396"/>
                  </a:cubicBezTo>
                  <a:lnTo>
                    <a:pt x="509" y="25"/>
                  </a:lnTo>
                  <a:cubicBezTo>
                    <a:pt x="509" y="13"/>
                    <a:pt x="498" y="0"/>
                    <a:pt x="484" y="0"/>
                  </a:cubicBezTo>
                  <a:close/>
                </a:path>
              </a:pathLst>
            </a:custGeom>
            <a:solidFill>
              <a:schemeClr val="tx1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44" name="Rectangle 7">
              <a:extLst>
                <a:ext uri="{FF2B5EF4-FFF2-40B4-BE49-F238E27FC236}">
                  <a16:creationId xmlns:a16="http://schemas.microsoft.com/office/drawing/2014/main" id="{72D29168-1B77-4660-A9B8-0765A1DD11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0" y="3565"/>
              <a:ext cx="22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(RDAP)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pic>
        <p:nvPicPr>
          <p:cNvPr id="45" name="Graphic 44" descr="Computer">
            <a:extLst>
              <a:ext uri="{FF2B5EF4-FFF2-40B4-BE49-F238E27FC236}">
                <a16:creationId xmlns:a16="http://schemas.microsoft.com/office/drawing/2014/main" id="{E51712FC-DF24-456A-B9E0-3AE47D8A27F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654378" y="5098664"/>
            <a:ext cx="914400" cy="914400"/>
          </a:xfrm>
          <a:prstGeom prst="rect">
            <a:avLst/>
          </a:prstGeom>
        </p:spPr>
      </p:pic>
      <p:pic>
        <p:nvPicPr>
          <p:cNvPr id="46" name="Graphic 45" descr="Computer">
            <a:extLst>
              <a:ext uri="{FF2B5EF4-FFF2-40B4-BE49-F238E27FC236}">
                <a16:creationId xmlns:a16="http://schemas.microsoft.com/office/drawing/2014/main" id="{BD9A047A-54E7-4209-B7FF-663E2F970D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654378" y="2172464"/>
            <a:ext cx="914400" cy="914400"/>
          </a:xfrm>
          <a:prstGeom prst="rect">
            <a:avLst/>
          </a:prstGeom>
        </p:spPr>
      </p:pic>
      <p:pic>
        <p:nvPicPr>
          <p:cNvPr id="47" name="Graphic 46" descr="Computer">
            <a:extLst>
              <a:ext uri="{FF2B5EF4-FFF2-40B4-BE49-F238E27FC236}">
                <a16:creationId xmlns:a16="http://schemas.microsoft.com/office/drawing/2014/main" id="{CBEE4357-6EE2-40A5-A145-CB72161A34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654378" y="3147864"/>
            <a:ext cx="914400" cy="914400"/>
          </a:xfrm>
          <a:prstGeom prst="rect">
            <a:avLst/>
          </a:prstGeom>
        </p:spPr>
      </p:pic>
      <p:pic>
        <p:nvPicPr>
          <p:cNvPr id="48" name="Graphic 47" descr="Computer">
            <a:extLst>
              <a:ext uri="{FF2B5EF4-FFF2-40B4-BE49-F238E27FC236}">
                <a16:creationId xmlns:a16="http://schemas.microsoft.com/office/drawing/2014/main" id="{6F2C8275-2C4D-4B4E-AFC0-93EC3B67FE3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654378" y="4123264"/>
            <a:ext cx="914400" cy="914400"/>
          </a:xfrm>
          <a:prstGeom prst="rect">
            <a:avLst/>
          </a:prstGeom>
        </p:spPr>
      </p:pic>
      <p:grpSp>
        <p:nvGrpSpPr>
          <p:cNvPr id="53" name="Group 52">
            <a:extLst>
              <a:ext uri="{FF2B5EF4-FFF2-40B4-BE49-F238E27FC236}">
                <a16:creationId xmlns:a16="http://schemas.microsoft.com/office/drawing/2014/main" id="{D8A0688A-4287-4D27-B923-A8619CA19380}"/>
              </a:ext>
            </a:extLst>
          </p:cNvPr>
          <p:cNvGrpSpPr/>
          <p:nvPr/>
        </p:nvGrpSpPr>
        <p:grpSpPr>
          <a:xfrm>
            <a:off x="5048401" y="5176956"/>
            <a:ext cx="914400" cy="914400"/>
            <a:chOff x="5855894" y="4900148"/>
            <a:chExt cx="914400" cy="914400"/>
          </a:xfrm>
        </p:grpSpPr>
        <p:pic>
          <p:nvPicPr>
            <p:cNvPr id="50" name="Graphic 49" descr="Bar chart">
              <a:extLst>
                <a:ext uri="{FF2B5EF4-FFF2-40B4-BE49-F238E27FC236}">
                  <a16:creationId xmlns:a16="http://schemas.microsoft.com/office/drawing/2014/main" id="{CCF1E38D-4366-4D39-9666-FD8054712998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5939646" y="5045388"/>
              <a:ext cx="746896" cy="517892"/>
            </a:xfrm>
            <a:prstGeom prst="rect">
              <a:avLst/>
            </a:prstGeom>
          </p:spPr>
        </p:pic>
        <p:pic>
          <p:nvPicPr>
            <p:cNvPr id="52" name="Graphic 51" descr="Television">
              <a:extLst>
                <a:ext uri="{FF2B5EF4-FFF2-40B4-BE49-F238E27FC236}">
                  <a16:creationId xmlns:a16="http://schemas.microsoft.com/office/drawing/2014/main" id="{6AA5F6AE-E4EF-4EEE-AAA3-F9391D1C0CAB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5855894" y="4900148"/>
              <a:ext cx="914400" cy="914400"/>
            </a:xfrm>
            <a:prstGeom prst="rect">
              <a:avLst/>
            </a:prstGeom>
          </p:spPr>
        </p:pic>
      </p:grpSp>
      <p:grpSp>
        <p:nvGrpSpPr>
          <p:cNvPr id="54" name="Group 4">
            <a:extLst>
              <a:ext uri="{FF2B5EF4-FFF2-40B4-BE49-F238E27FC236}">
                <a16:creationId xmlns:a16="http://schemas.microsoft.com/office/drawing/2014/main" id="{E7D9FBD9-58CC-4F61-A255-F0395E9EE0F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976229" y="4076700"/>
            <a:ext cx="938212" cy="795338"/>
            <a:chOff x="5759" y="3306"/>
            <a:chExt cx="591" cy="501"/>
          </a:xfrm>
        </p:grpSpPr>
        <p:sp>
          <p:nvSpPr>
            <p:cNvPr id="55" name="AutoShape 3">
              <a:extLst>
                <a:ext uri="{FF2B5EF4-FFF2-40B4-BE49-F238E27FC236}">
                  <a16:creationId xmlns:a16="http://schemas.microsoft.com/office/drawing/2014/main" id="{E35A339E-AC9E-4C11-AD85-3A7732D57197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5759" y="3306"/>
              <a:ext cx="591" cy="5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56" name="Freeform 5">
              <a:extLst>
                <a:ext uri="{FF2B5EF4-FFF2-40B4-BE49-F238E27FC236}">
                  <a16:creationId xmlns:a16="http://schemas.microsoft.com/office/drawing/2014/main" id="{F44D4DCC-D04D-4E89-936B-93AF34236B2A}"/>
                </a:ext>
              </a:extLst>
            </p:cNvPr>
            <p:cNvSpPr>
              <a:spLocks/>
            </p:cNvSpPr>
            <p:nvPr/>
          </p:nvSpPr>
          <p:spPr bwMode="auto">
            <a:xfrm>
              <a:off x="5943" y="3313"/>
              <a:ext cx="209" cy="230"/>
            </a:xfrm>
            <a:custGeom>
              <a:avLst/>
              <a:gdLst>
                <a:gd name="T0" fmla="*/ 484 w 509"/>
                <a:gd name="T1" fmla="*/ 0 h 566"/>
                <a:gd name="T2" fmla="*/ 25 w 509"/>
                <a:gd name="T3" fmla="*/ 0 h 566"/>
                <a:gd name="T4" fmla="*/ 0 w 509"/>
                <a:gd name="T5" fmla="*/ 25 h 566"/>
                <a:gd name="T6" fmla="*/ 0 w 509"/>
                <a:gd name="T7" fmla="*/ 396 h 566"/>
                <a:gd name="T8" fmla="*/ 25 w 509"/>
                <a:gd name="T9" fmla="*/ 421 h 566"/>
                <a:gd name="T10" fmla="*/ 143 w 509"/>
                <a:gd name="T11" fmla="*/ 421 h 566"/>
                <a:gd name="T12" fmla="*/ 215 w 509"/>
                <a:gd name="T13" fmla="*/ 471 h 566"/>
                <a:gd name="T14" fmla="*/ 290 w 509"/>
                <a:gd name="T15" fmla="*/ 396 h 566"/>
                <a:gd name="T16" fmla="*/ 215 w 509"/>
                <a:gd name="T17" fmla="*/ 321 h 566"/>
                <a:gd name="T18" fmla="*/ 143 w 509"/>
                <a:gd name="T19" fmla="*/ 372 h 566"/>
                <a:gd name="T20" fmla="*/ 49 w 509"/>
                <a:gd name="T21" fmla="*/ 372 h 566"/>
                <a:gd name="T22" fmla="*/ 49 w 509"/>
                <a:gd name="T23" fmla="*/ 107 h 566"/>
                <a:gd name="T24" fmla="*/ 460 w 509"/>
                <a:gd name="T25" fmla="*/ 107 h 566"/>
                <a:gd name="T26" fmla="*/ 460 w 509"/>
                <a:gd name="T27" fmla="*/ 372 h 566"/>
                <a:gd name="T28" fmla="*/ 382 w 509"/>
                <a:gd name="T29" fmla="*/ 372 h 566"/>
                <a:gd name="T30" fmla="*/ 215 w 509"/>
                <a:gd name="T31" fmla="*/ 226 h 566"/>
                <a:gd name="T32" fmla="*/ 133 w 509"/>
                <a:gd name="T33" fmla="*/ 247 h 566"/>
                <a:gd name="T34" fmla="*/ 157 w 509"/>
                <a:gd name="T35" fmla="*/ 290 h 566"/>
                <a:gd name="T36" fmla="*/ 214 w 509"/>
                <a:gd name="T37" fmla="*/ 275 h 566"/>
                <a:gd name="T38" fmla="*/ 335 w 509"/>
                <a:gd name="T39" fmla="*/ 396 h 566"/>
                <a:gd name="T40" fmla="*/ 214 w 509"/>
                <a:gd name="T41" fmla="*/ 517 h 566"/>
                <a:gd name="T42" fmla="*/ 157 w 509"/>
                <a:gd name="T43" fmla="*/ 502 h 566"/>
                <a:gd name="T44" fmla="*/ 133 w 509"/>
                <a:gd name="T45" fmla="*/ 546 h 566"/>
                <a:gd name="T46" fmla="*/ 215 w 509"/>
                <a:gd name="T47" fmla="*/ 566 h 566"/>
                <a:gd name="T48" fmla="*/ 382 w 509"/>
                <a:gd name="T49" fmla="*/ 421 h 566"/>
                <a:gd name="T50" fmla="*/ 484 w 509"/>
                <a:gd name="T51" fmla="*/ 421 h 566"/>
                <a:gd name="T52" fmla="*/ 509 w 509"/>
                <a:gd name="T53" fmla="*/ 396 h 566"/>
                <a:gd name="T54" fmla="*/ 509 w 509"/>
                <a:gd name="T55" fmla="*/ 25 h 566"/>
                <a:gd name="T56" fmla="*/ 484 w 509"/>
                <a:gd name="T57" fmla="*/ 0 h 5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9" h="566">
                  <a:moveTo>
                    <a:pt x="484" y="0"/>
                  </a:moveTo>
                  <a:lnTo>
                    <a:pt x="25" y="0"/>
                  </a:lnTo>
                  <a:cubicBezTo>
                    <a:pt x="11" y="0"/>
                    <a:pt x="0" y="11"/>
                    <a:pt x="0" y="25"/>
                  </a:cubicBezTo>
                  <a:lnTo>
                    <a:pt x="0" y="396"/>
                  </a:lnTo>
                  <a:cubicBezTo>
                    <a:pt x="0" y="410"/>
                    <a:pt x="11" y="421"/>
                    <a:pt x="25" y="421"/>
                  </a:cubicBezTo>
                  <a:lnTo>
                    <a:pt x="143" y="421"/>
                  </a:lnTo>
                  <a:cubicBezTo>
                    <a:pt x="153" y="451"/>
                    <a:pt x="181" y="471"/>
                    <a:pt x="215" y="471"/>
                  </a:cubicBezTo>
                  <a:cubicBezTo>
                    <a:pt x="256" y="471"/>
                    <a:pt x="290" y="437"/>
                    <a:pt x="290" y="396"/>
                  </a:cubicBezTo>
                  <a:cubicBezTo>
                    <a:pt x="290" y="355"/>
                    <a:pt x="256" y="321"/>
                    <a:pt x="215" y="321"/>
                  </a:cubicBezTo>
                  <a:cubicBezTo>
                    <a:pt x="181" y="321"/>
                    <a:pt x="153" y="342"/>
                    <a:pt x="143" y="372"/>
                  </a:cubicBezTo>
                  <a:lnTo>
                    <a:pt x="49" y="372"/>
                  </a:lnTo>
                  <a:lnTo>
                    <a:pt x="49" y="107"/>
                  </a:lnTo>
                  <a:lnTo>
                    <a:pt x="460" y="107"/>
                  </a:lnTo>
                  <a:lnTo>
                    <a:pt x="460" y="372"/>
                  </a:lnTo>
                  <a:lnTo>
                    <a:pt x="382" y="372"/>
                  </a:lnTo>
                  <a:cubicBezTo>
                    <a:pt x="371" y="290"/>
                    <a:pt x="299" y="226"/>
                    <a:pt x="215" y="226"/>
                  </a:cubicBezTo>
                  <a:cubicBezTo>
                    <a:pt x="187" y="226"/>
                    <a:pt x="158" y="234"/>
                    <a:pt x="133" y="247"/>
                  </a:cubicBezTo>
                  <a:lnTo>
                    <a:pt x="157" y="290"/>
                  </a:lnTo>
                  <a:cubicBezTo>
                    <a:pt x="173" y="281"/>
                    <a:pt x="195" y="275"/>
                    <a:pt x="214" y="275"/>
                  </a:cubicBezTo>
                  <a:cubicBezTo>
                    <a:pt x="279" y="275"/>
                    <a:pt x="335" y="330"/>
                    <a:pt x="335" y="396"/>
                  </a:cubicBezTo>
                  <a:cubicBezTo>
                    <a:pt x="335" y="463"/>
                    <a:pt x="280" y="517"/>
                    <a:pt x="214" y="517"/>
                  </a:cubicBezTo>
                  <a:cubicBezTo>
                    <a:pt x="193" y="517"/>
                    <a:pt x="174" y="512"/>
                    <a:pt x="157" y="502"/>
                  </a:cubicBezTo>
                  <a:lnTo>
                    <a:pt x="133" y="546"/>
                  </a:lnTo>
                  <a:cubicBezTo>
                    <a:pt x="158" y="559"/>
                    <a:pt x="187" y="566"/>
                    <a:pt x="215" y="566"/>
                  </a:cubicBezTo>
                  <a:cubicBezTo>
                    <a:pt x="299" y="566"/>
                    <a:pt x="371" y="502"/>
                    <a:pt x="382" y="421"/>
                  </a:cubicBezTo>
                  <a:lnTo>
                    <a:pt x="484" y="421"/>
                  </a:lnTo>
                  <a:cubicBezTo>
                    <a:pt x="498" y="421"/>
                    <a:pt x="509" y="410"/>
                    <a:pt x="509" y="396"/>
                  </a:cubicBezTo>
                  <a:lnTo>
                    <a:pt x="509" y="25"/>
                  </a:lnTo>
                  <a:cubicBezTo>
                    <a:pt x="509" y="13"/>
                    <a:pt x="498" y="0"/>
                    <a:pt x="484" y="0"/>
                  </a:cubicBezTo>
                  <a:close/>
                </a:path>
              </a:pathLst>
            </a:custGeom>
            <a:solidFill>
              <a:schemeClr val="tx1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57" name="Rectangle 7">
              <a:extLst>
                <a:ext uri="{FF2B5EF4-FFF2-40B4-BE49-F238E27FC236}">
                  <a16:creationId xmlns:a16="http://schemas.microsoft.com/office/drawing/2014/main" id="{DC54D166-73B4-4407-A1C6-D0DBD668AC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0" y="3565"/>
              <a:ext cx="22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(RDAP)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58" name="Group 4">
            <a:extLst>
              <a:ext uri="{FF2B5EF4-FFF2-40B4-BE49-F238E27FC236}">
                <a16:creationId xmlns:a16="http://schemas.microsoft.com/office/drawing/2014/main" id="{7E2A1A07-734E-4696-8ED5-D66C8A34803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856844" y="3609975"/>
            <a:ext cx="938212" cy="795338"/>
            <a:chOff x="5759" y="3306"/>
            <a:chExt cx="591" cy="501"/>
          </a:xfrm>
        </p:grpSpPr>
        <p:sp>
          <p:nvSpPr>
            <p:cNvPr id="59" name="AutoShape 3">
              <a:extLst>
                <a:ext uri="{FF2B5EF4-FFF2-40B4-BE49-F238E27FC236}">
                  <a16:creationId xmlns:a16="http://schemas.microsoft.com/office/drawing/2014/main" id="{1CFD3FBA-ADC8-45EA-8E59-D8D7DBDCBFFE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5759" y="3306"/>
              <a:ext cx="591" cy="5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60" name="Freeform 5">
              <a:extLst>
                <a:ext uri="{FF2B5EF4-FFF2-40B4-BE49-F238E27FC236}">
                  <a16:creationId xmlns:a16="http://schemas.microsoft.com/office/drawing/2014/main" id="{7A32EEE3-2369-4318-8784-15F3992C7DDC}"/>
                </a:ext>
              </a:extLst>
            </p:cNvPr>
            <p:cNvSpPr>
              <a:spLocks/>
            </p:cNvSpPr>
            <p:nvPr/>
          </p:nvSpPr>
          <p:spPr bwMode="auto">
            <a:xfrm>
              <a:off x="5943" y="3313"/>
              <a:ext cx="209" cy="230"/>
            </a:xfrm>
            <a:custGeom>
              <a:avLst/>
              <a:gdLst>
                <a:gd name="T0" fmla="*/ 484 w 509"/>
                <a:gd name="T1" fmla="*/ 0 h 566"/>
                <a:gd name="T2" fmla="*/ 25 w 509"/>
                <a:gd name="T3" fmla="*/ 0 h 566"/>
                <a:gd name="T4" fmla="*/ 0 w 509"/>
                <a:gd name="T5" fmla="*/ 25 h 566"/>
                <a:gd name="T6" fmla="*/ 0 w 509"/>
                <a:gd name="T7" fmla="*/ 396 h 566"/>
                <a:gd name="T8" fmla="*/ 25 w 509"/>
                <a:gd name="T9" fmla="*/ 421 h 566"/>
                <a:gd name="T10" fmla="*/ 143 w 509"/>
                <a:gd name="T11" fmla="*/ 421 h 566"/>
                <a:gd name="T12" fmla="*/ 215 w 509"/>
                <a:gd name="T13" fmla="*/ 471 h 566"/>
                <a:gd name="T14" fmla="*/ 290 w 509"/>
                <a:gd name="T15" fmla="*/ 396 h 566"/>
                <a:gd name="T16" fmla="*/ 215 w 509"/>
                <a:gd name="T17" fmla="*/ 321 h 566"/>
                <a:gd name="T18" fmla="*/ 143 w 509"/>
                <a:gd name="T19" fmla="*/ 372 h 566"/>
                <a:gd name="T20" fmla="*/ 49 w 509"/>
                <a:gd name="T21" fmla="*/ 372 h 566"/>
                <a:gd name="T22" fmla="*/ 49 w 509"/>
                <a:gd name="T23" fmla="*/ 107 h 566"/>
                <a:gd name="T24" fmla="*/ 460 w 509"/>
                <a:gd name="T25" fmla="*/ 107 h 566"/>
                <a:gd name="T26" fmla="*/ 460 w 509"/>
                <a:gd name="T27" fmla="*/ 372 h 566"/>
                <a:gd name="T28" fmla="*/ 382 w 509"/>
                <a:gd name="T29" fmla="*/ 372 h 566"/>
                <a:gd name="T30" fmla="*/ 215 w 509"/>
                <a:gd name="T31" fmla="*/ 226 h 566"/>
                <a:gd name="T32" fmla="*/ 133 w 509"/>
                <a:gd name="T33" fmla="*/ 247 h 566"/>
                <a:gd name="T34" fmla="*/ 157 w 509"/>
                <a:gd name="T35" fmla="*/ 290 h 566"/>
                <a:gd name="T36" fmla="*/ 214 w 509"/>
                <a:gd name="T37" fmla="*/ 275 h 566"/>
                <a:gd name="T38" fmla="*/ 335 w 509"/>
                <a:gd name="T39" fmla="*/ 396 h 566"/>
                <a:gd name="T40" fmla="*/ 214 w 509"/>
                <a:gd name="T41" fmla="*/ 517 h 566"/>
                <a:gd name="T42" fmla="*/ 157 w 509"/>
                <a:gd name="T43" fmla="*/ 502 h 566"/>
                <a:gd name="T44" fmla="*/ 133 w 509"/>
                <a:gd name="T45" fmla="*/ 546 h 566"/>
                <a:gd name="T46" fmla="*/ 215 w 509"/>
                <a:gd name="T47" fmla="*/ 566 h 566"/>
                <a:gd name="T48" fmla="*/ 382 w 509"/>
                <a:gd name="T49" fmla="*/ 421 h 566"/>
                <a:gd name="T50" fmla="*/ 484 w 509"/>
                <a:gd name="T51" fmla="*/ 421 h 566"/>
                <a:gd name="T52" fmla="*/ 509 w 509"/>
                <a:gd name="T53" fmla="*/ 396 h 566"/>
                <a:gd name="T54" fmla="*/ 509 w 509"/>
                <a:gd name="T55" fmla="*/ 25 h 566"/>
                <a:gd name="T56" fmla="*/ 484 w 509"/>
                <a:gd name="T57" fmla="*/ 0 h 5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9" h="566">
                  <a:moveTo>
                    <a:pt x="484" y="0"/>
                  </a:moveTo>
                  <a:lnTo>
                    <a:pt x="25" y="0"/>
                  </a:lnTo>
                  <a:cubicBezTo>
                    <a:pt x="11" y="0"/>
                    <a:pt x="0" y="11"/>
                    <a:pt x="0" y="25"/>
                  </a:cubicBezTo>
                  <a:lnTo>
                    <a:pt x="0" y="396"/>
                  </a:lnTo>
                  <a:cubicBezTo>
                    <a:pt x="0" y="410"/>
                    <a:pt x="11" y="421"/>
                    <a:pt x="25" y="421"/>
                  </a:cubicBezTo>
                  <a:lnTo>
                    <a:pt x="143" y="421"/>
                  </a:lnTo>
                  <a:cubicBezTo>
                    <a:pt x="153" y="451"/>
                    <a:pt x="181" y="471"/>
                    <a:pt x="215" y="471"/>
                  </a:cubicBezTo>
                  <a:cubicBezTo>
                    <a:pt x="256" y="471"/>
                    <a:pt x="290" y="437"/>
                    <a:pt x="290" y="396"/>
                  </a:cubicBezTo>
                  <a:cubicBezTo>
                    <a:pt x="290" y="355"/>
                    <a:pt x="256" y="321"/>
                    <a:pt x="215" y="321"/>
                  </a:cubicBezTo>
                  <a:cubicBezTo>
                    <a:pt x="181" y="321"/>
                    <a:pt x="153" y="342"/>
                    <a:pt x="143" y="372"/>
                  </a:cubicBezTo>
                  <a:lnTo>
                    <a:pt x="49" y="372"/>
                  </a:lnTo>
                  <a:lnTo>
                    <a:pt x="49" y="107"/>
                  </a:lnTo>
                  <a:lnTo>
                    <a:pt x="460" y="107"/>
                  </a:lnTo>
                  <a:lnTo>
                    <a:pt x="460" y="372"/>
                  </a:lnTo>
                  <a:lnTo>
                    <a:pt x="382" y="372"/>
                  </a:lnTo>
                  <a:cubicBezTo>
                    <a:pt x="371" y="290"/>
                    <a:pt x="299" y="226"/>
                    <a:pt x="215" y="226"/>
                  </a:cubicBezTo>
                  <a:cubicBezTo>
                    <a:pt x="187" y="226"/>
                    <a:pt x="158" y="234"/>
                    <a:pt x="133" y="247"/>
                  </a:cubicBezTo>
                  <a:lnTo>
                    <a:pt x="157" y="290"/>
                  </a:lnTo>
                  <a:cubicBezTo>
                    <a:pt x="173" y="281"/>
                    <a:pt x="195" y="275"/>
                    <a:pt x="214" y="275"/>
                  </a:cubicBezTo>
                  <a:cubicBezTo>
                    <a:pt x="279" y="275"/>
                    <a:pt x="335" y="330"/>
                    <a:pt x="335" y="396"/>
                  </a:cubicBezTo>
                  <a:cubicBezTo>
                    <a:pt x="335" y="463"/>
                    <a:pt x="280" y="517"/>
                    <a:pt x="214" y="517"/>
                  </a:cubicBezTo>
                  <a:cubicBezTo>
                    <a:pt x="193" y="517"/>
                    <a:pt x="174" y="512"/>
                    <a:pt x="157" y="502"/>
                  </a:cubicBezTo>
                  <a:lnTo>
                    <a:pt x="133" y="546"/>
                  </a:lnTo>
                  <a:cubicBezTo>
                    <a:pt x="158" y="559"/>
                    <a:pt x="187" y="566"/>
                    <a:pt x="215" y="566"/>
                  </a:cubicBezTo>
                  <a:cubicBezTo>
                    <a:pt x="299" y="566"/>
                    <a:pt x="371" y="502"/>
                    <a:pt x="382" y="421"/>
                  </a:cubicBezTo>
                  <a:lnTo>
                    <a:pt x="484" y="421"/>
                  </a:lnTo>
                  <a:cubicBezTo>
                    <a:pt x="498" y="421"/>
                    <a:pt x="509" y="410"/>
                    <a:pt x="509" y="396"/>
                  </a:cubicBezTo>
                  <a:lnTo>
                    <a:pt x="509" y="25"/>
                  </a:lnTo>
                  <a:cubicBezTo>
                    <a:pt x="509" y="13"/>
                    <a:pt x="498" y="0"/>
                    <a:pt x="484" y="0"/>
                  </a:cubicBezTo>
                  <a:close/>
                </a:path>
              </a:pathLst>
            </a:custGeom>
            <a:solidFill>
              <a:schemeClr val="tx1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61" name="Rectangle 7">
              <a:extLst>
                <a:ext uri="{FF2B5EF4-FFF2-40B4-BE49-F238E27FC236}">
                  <a16:creationId xmlns:a16="http://schemas.microsoft.com/office/drawing/2014/main" id="{B283D3A0-761C-48CF-8CF5-6D5DF20B24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0" y="3565"/>
              <a:ext cx="22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(RDAP)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62" name="Group 4">
            <a:extLst>
              <a:ext uri="{FF2B5EF4-FFF2-40B4-BE49-F238E27FC236}">
                <a16:creationId xmlns:a16="http://schemas.microsoft.com/office/drawing/2014/main" id="{8B89A800-5833-4BE1-9B3D-DDB4AC0B706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856844" y="1704548"/>
            <a:ext cx="938212" cy="795338"/>
            <a:chOff x="5759" y="3306"/>
            <a:chExt cx="591" cy="501"/>
          </a:xfrm>
        </p:grpSpPr>
        <p:sp>
          <p:nvSpPr>
            <p:cNvPr id="63" name="AutoShape 3">
              <a:extLst>
                <a:ext uri="{FF2B5EF4-FFF2-40B4-BE49-F238E27FC236}">
                  <a16:creationId xmlns:a16="http://schemas.microsoft.com/office/drawing/2014/main" id="{617F7337-B5E3-4E4A-B8E2-914BAAAF553F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5759" y="3306"/>
              <a:ext cx="591" cy="5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64" name="Freeform 5">
              <a:extLst>
                <a:ext uri="{FF2B5EF4-FFF2-40B4-BE49-F238E27FC236}">
                  <a16:creationId xmlns:a16="http://schemas.microsoft.com/office/drawing/2014/main" id="{7662F5F2-FC26-47A8-9CB2-802F1BA40FB8}"/>
                </a:ext>
              </a:extLst>
            </p:cNvPr>
            <p:cNvSpPr>
              <a:spLocks/>
            </p:cNvSpPr>
            <p:nvPr/>
          </p:nvSpPr>
          <p:spPr bwMode="auto">
            <a:xfrm>
              <a:off x="5943" y="3313"/>
              <a:ext cx="209" cy="230"/>
            </a:xfrm>
            <a:custGeom>
              <a:avLst/>
              <a:gdLst>
                <a:gd name="T0" fmla="*/ 484 w 509"/>
                <a:gd name="T1" fmla="*/ 0 h 566"/>
                <a:gd name="T2" fmla="*/ 25 w 509"/>
                <a:gd name="T3" fmla="*/ 0 h 566"/>
                <a:gd name="T4" fmla="*/ 0 w 509"/>
                <a:gd name="T5" fmla="*/ 25 h 566"/>
                <a:gd name="T6" fmla="*/ 0 w 509"/>
                <a:gd name="T7" fmla="*/ 396 h 566"/>
                <a:gd name="T8" fmla="*/ 25 w 509"/>
                <a:gd name="T9" fmla="*/ 421 h 566"/>
                <a:gd name="T10" fmla="*/ 143 w 509"/>
                <a:gd name="T11" fmla="*/ 421 h 566"/>
                <a:gd name="T12" fmla="*/ 215 w 509"/>
                <a:gd name="T13" fmla="*/ 471 h 566"/>
                <a:gd name="T14" fmla="*/ 290 w 509"/>
                <a:gd name="T15" fmla="*/ 396 h 566"/>
                <a:gd name="T16" fmla="*/ 215 w 509"/>
                <a:gd name="T17" fmla="*/ 321 h 566"/>
                <a:gd name="T18" fmla="*/ 143 w 509"/>
                <a:gd name="T19" fmla="*/ 372 h 566"/>
                <a:gd name="T20" fmla="*/ 49 w 509"/>
                <a:gd name="T21" fmla="*/ 372 h 566"/>
                <a:gd name="T22" fmla="*/ 49 w 509"/>
                <a:gd name="T23" fmla="*/ 107 h 566"/>
                <a:gd name="T24" fmla="*/ 460 w 509"/>
                <a:gd name="T25" fmla="*/ 107 h 566"/>
                <a:gd name="T26" fmla="*/ 460 w 509"/>
                <a:gd name="T27" fmla="*/ 372 h 566"/>
                <a:gd name="T28" fmla="*/ 382 w 509"/>
                <a:gd name="T29" fmla="*/ 372 h 566"/>
                <a:gd name="T30" fmla="*/ 215 w 509"/>
                <a:gd name="T31" fmla="*/ 226 h 566"/>
                <a:gd name="T32" fmla="*/ 133 w 509"/>
                <a:gd name="T33" fmla="*/ 247 h 566"/>
                <a:gd name="T34" fmla="*/ 157 w 509"/>
                <a:gd name="T35" fmla="*/ 290 h 566"/>
                <a:gd name="T36" fmla="*/ 214 w 509"/>
                <a:gd name="T37" fmla="*/ 275 h 566"/>
                <a:gd name="T38" fmla="*/ 335 w 509"/>
                <a:gd name="T39" fmla="*/ 396 h 566"/>
                <a:gd name="T40" fmla="*/ 214 w 509"/>
                <a:gd name="T41" fmla="*/ 517 h 566"/>
                <a:gd name="T42" fmla="*/ 157 w 509"/>
                <a:gd name="T43" fmla="*/ 502 h 566"/>
                <a:gd name="T44" fmla="*/ 133 w 509"/>
                <a:gd name="T45" fmla="*/ 546 h 566"/>
                <a:gd name="T46" fmla="*/ 215 w 509"/>
                <a:gd name="T47" fmla="*/ 566 h 566"/>
                <a:gd name="T48" fmla="*/ 382 w 509"/>
                <a:gd name="T49" fmla="*/ 421 h 566"/>
                <a:gd name="T50" fmla="*/ 484 w 509"/>
                <a:gd name="T51" fmla="*/ 421 h 566"/>
                <a:gd name="T52" fmla="*/ 509 w 509"/>
                <a:gd name="T53" fmla="*/ 396 h 566"/>
                <a:gd name="T54" fmla="*/ 509 w 509"/>
                <a:gd name="T55" fmla="*/ 25 h 566"/>
                <a:gd name="T56" fmla="*/ 484 w 509"/>
                <a:gd name="T57" fmla="*/ 0 h 5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9" h="566">
                  <a:moveTo>
                    <a:pt x="484" y="0"/>
                  </a:moveTo>
                  <a:lnTo>
                    <a:pt x="25" y="0"/>
                  </a:lnTo>
                  <a:cubicBezTo>
                    <a:pt x="11" y="0"/>
                    <a:pt x="0" y="11"/>
                    <a:pt x="0" y="25"/>
                  </a:cubicBezTo>
                  <a:lnTo>
                    <a:pt x="0" y="396"/>
                  </a:lnTo>
                  <a:cubicBezTo>
                    <a:pt x="0" y="410"/>
                    <a:pt x="11" y="421"/>
                    <a:pt x="25" y="421"/>
                  </a:cubicBezTo>
                  <a:lnTo>
                    <a:pt x="143" y="421"/>
                  </a:lnTo>
                  <a:cubicBezTo>
                    <a:pt x="153" y="451"/>
                    <a:pt x="181" y="471"/>
                    <a:pt x="215" y="471"/>
                  </a:cubicBezTo>
                  <a:cubicBezTo>
                    <a:pt x="256" y="471"/>
                    <a:pt x="290" y="437"/>
                    <a:pt x="290" y="396"/>
                  </a:cubicBezTo>
                  <a:cubicBezTo>
                    <a:pt x="290" y="355"/>
                    <a:pt x="256" y="321"/>
                    <a:pt x="215" y="321"/>
                  </a:cubicBezTo>
                  <a:cubicBezTo>
                    <a:pt x="181" y="321"/>
                    <a:pt x="153" y="342"/>
                    <a:pt x="143" y="372"/>
                  </a:cubicBezTo>
                  <a:lnTo>
                    <a:pt x="49" y="372"/>
                  </a:lnTo>
                  <a:lnTo>
                    <a:pt x="49" y="107"/>
                  </a:lnTo>
                  <a:lnTo>
                    <a:pt x="460" y="107"/>
                  </a:lnTo>
                  <a:lnTo>
                    <a:pt x="460" y="372"/>
                  </a:lnTo>
                  <a:lnTo>
                    <a:pt x="382" y="372"/>
                  </a:lnTo>
                  <a:cubicBezTo>
                    <a:pt x="371" y="290"/>
                    <a:pt x="299" y="226"/>
                    <a:pt x="215" y="226"/>
                  </a:cubicBezTo>
                  <a:cubicBezTo>
                    <a:pt x="187" y="226"/>
                    <a:pt x="158" y="234"/>
                    <a:pt x="133" y="247"/>
                  </a:cubicBezTo>
                  <a:lnTo>
                    <a:pt x="157" y="290"/>
                  </a:lnTo>
                  <a:cubicBezTo>
                    <a:pt x="173" y="281"/>
                    <a:pt x="195" y="275"/>
                    <a:pt x="214" y="275"/>
                  </a:cubicBezTo>
                  <a:cubicBezTo>
                    <a:pt x="279" y="275"/>
                    <a:pt x="335" y="330"/>
                    <a:pt x="335" y="396"/>
                  </a:cubicBezTo>
                  <a:cubicBezTo>
                    <a:pt x="335" y="463"/>
                    <a:pt x="280" y="517"/>
                    <a:pt x="214" y="517"/>
                  </a:cubicBezTo>
                  <a:cubicBezTo>
                    <a:pt x="193" y="517"/>
                    <a:pt x="174" y="512"/>
                    <a:pt x="157" y="502"/>
                  </a:cubicBezTo>
                  <a:lnTo>
                    <a:pt x="133" y="546"/>
                  </a:lnTo>
                  <a:cubicBezTo>
                    <a:pt x="158" y="559"/>
                    <a:pt x="187" y="566"/>
                    <a:pt x="215" y="566"/>
                  </a:cubicBezTo>
                  <a:cubicBezTo>
                    <a:pt x="299" y="566"/>
                    <a:pt x="371" y="502"/>
                    <a:pt x="382" y="421"/>
                  </a:cubicBezTo>
                  <a:lnTo>
                    <a:pt x="484" y="421"/>
                  </a:lnTo>
                  <a:cubicBezTo>
                    <a:pt x="498" y="421"/>
                    <a:pt x="509" y="410"/>
                    <a:pt x="509" y="396"/>
                  </a:cubicBezTo>
                  <a:lnTo>
                    <a:pt x="509" y="25"/>
                  </a:lnTo>
                  <a:cubicBezTo>
                    <a:pt x="509" y="13"/>
                    <a:pt x="498" y="0"/>
                    <a:pt x="484" y="0"/>
                  </a:cubicBezTo>
                  <a:close/>
                </a:path>
              </a:pathLst>
            </a:custGeom>
            <a:solidFill>
              <a:schemeClr val="tx1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65" name="Rectangle 7">
              <a:extLst>
                <a:ext uri="{FF2B5EF4-FFF2-40B4-BE49-F238E27FC236}">
                  <a16:creationId xmlns:a16="http://schemas.microsoft.com/office/drawing/2014/main" id="{802940FB-EB4C-45B8-9F9F-DF93046217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0" y="3565"/>
              <a:ext cx="22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(RDAP)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5F9B430E-524C-4C70-AA83-B33C6C72F1BD}"/>
              </a:ext>
            </a:extLst>
          </p:cNvPr>
          <p:cNvCxnSpPr/>
          <p:nvPr/>
        </p:nvCxnSpPr>
        <p:spPr>
          <a:xfrm>
            <a:off x="2705100" y="1870658"/>
            <a:ext cx="421899" cy="0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022103B4-4CF5-4AE6-BC05-F5606994BC2B}"/>
              </a:ext>
            </a:extLst>
          </p:cNvPr>
          <p:cNvCxnSpPr>
            <a:cxnSpLocks/>
          </p:cNvCxnSpPr>
          <p:nvPr/>
        </p:nvCxnSpPr>
        <p:spPr>
          <a:xfrm>
            <a:off x="4619625" y="1855366"/>
            <a:ext cx="1983999" cy="0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50D81ECC-F42E-481D-A6D7-6B06BD5375B0}"/>
              </a:ext>
            </a:extLst>
          </p:cNvPr>
          <p:cNvCxnSpPr>
            <a:cxnSpLocks/>
          </p:cNvCxnSpPr>
          <p:nvPr/>
        </p:nvCxnSpPr>
        <p:spPr>
          <a:xfrm flipH="1">
            <a:off x="4494362" y="3805238"/>
            <a:ext cx="2362482" cy="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86A380FC-4592-4DFA-ADE9-48CC78F439E4}"/>
              </a:ext>
            </a:extLst>
          </p:cNvPr>
          <p:cNvCxnSpPr/>
          <p:nvPr/>
        </p:nvCxnSpPr>
        <p:spPr>
          <a:xfrm flipH="1">
            <a:off x="2705100" y="4226719"/>
            <a:ext cx="366630" cy="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B14E0B1F-E4C3-477D-9EEC-027C99FB72E5}"/>
              </a:ext>
            </a:extLst>
          </p:cNvPr>
          <p:cNvCxnSpPr/>
          <p:nvPr/>
        </p:nvCxnSpPr>
        <p:spPr>
          <a:xfrm flipH="1" flipV="1">
            <a:off x="1676371" y="3975100"/>
            <a:ext cx="390525" cy="295275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>
            <a:extLst>
              <a:ext uri="{FF2B5EF4-FFF2-40B4-BE49-F238E27FC236}">
                <a16:creationId xmlns:a16="http://schemas.microsoft.com/office/drawing/2014/main" id="{B29278E1-05CB-4722-BCC0-F61DE0335B52}"/>
              </a:ext>
            </a:extLst>
          </p:cNvPr>
          <p:cNvSpPr txBox="1"/>
          <p:nvPr/>
        </p:nvSpPr>
        <p:spPr>
          <a:xfrm>
            <a:off x="1325503" y="2279988"/>
            <a:ext cx="6422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Data </a:t>
            </a:r>
          </a:p>
          <a:p>
            <a:pPr algn="ctr"/>
            <a:r>
              <a:rPr lang="en-US" sz="1100" dirty="0"/>
              <a:t>request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F581C4D2-1167-4E74-A03E-F77D5102A442}"/>
              </a:ext>
            </a:extLst>
          </p:cNvPr>
          <p:cNvSpPr txBox="1"/>
          <p:nvPr/>
        </p:nvSpPr>
        <p:spPr>
          <a:xfrm>
            <a:off x="1051468" y="4037836"/>
            <a:ext cx="108519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Requested data, or denial justification</a:t>
            </a:r>
          </a:p>
        </p:txBody>
      </p: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F77FD0CB-E9F2-42F5-B82A-0F5B83D3D2DB}"/>
              </a:ext>
            </a:extLst>
          </p:cNvPr>
          <p:cNvCxnSpPr>
            <a:cxnSpLocks/>
          </p:cNvCxnSpPr>
          <p:nvPr/>
        </p:nvCxnSpPr>
        <p:spPr>
          <a:xfrm flipH="1">
            <a:off x="1949136" y="3605064"/>
            <a:ext cx="108397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>
            <a:extLst>
              <a:ext uri="{FF2B5EF4-FFF2-40B4-BE49-F238E27FC236}">
                <a16:creationId xmlns:a16="http://schemas.microsoft.com/office/drawing/2014/main" id="{3FBC12D6-3B68-42D8-AFB9-CDBA011D41CA}"/>
              </a:ext>
            </a:extLst>
          </p:cNvPr>
          <p:cNvSpPr txBox="1"/>
          <p:nvPr/>
        </p:nvSpPr>
        <p:spPr>
          <a:xfrm>
            <a:off x="1847851" y="2992958"/>
            <a:ext cx="128654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Various acknowledgments (RDAP?)</a:t>
            </a:r>
          </a:p>
        </p:txBody>
      </p: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D04688D1-735A-4D5B-A75C-05675878FA67}"/>
              </a:ext>
            </a:extLst>
          </p:cNvPr>
          <p:cNvCxnSpPr/>
          <p:nvPr/>
        </p:nvCxnSpPr>
        <p:spPr>
          <a:xfrm>
            <a:off x="6181725" y="5522489"/>
            <a:ext cx="42189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C0D09B8F-AAAC-4060-8586-D39C2F1B8C76}"/>
              </a:ext>
            </a:extLst>
          </p:cNvPr>
          <p:cNvCxnSpPr/>
          <p:nvPr/>
        </p:nvCxnSpPr>
        <p:spPr>
          <a:xfrm>
            <a:off x="4494362" y="4619625"/>
            <a:ext cx="637791" cy="47903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4CD7334F-1A00-45AB-81A2-891157E5C446}"/>
              </a:ext>
            </a:extLst>
          </p:cNvPr>
          <p:cNvCxnSpPr>
            <a:cxnSpLocks/>
          </p:cNvCxnSpPr>
          <p:nvPr/>
        </p:nvCxnSpPr>
        <p:spPr>
          <a:xfrm>
            <a:off x="5489301" y="3533510"/>
            <a:ext cx="0" cy="150415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2C11030C-F7F9-4509-9F52-4BD6A2B255A0}"/>
              </a:ext>
            </a:extLst>
          </p:cNvPr>
          <p:cNvCxnSpPr/>
          <p:nvPr/>
        </p:nvCxnSpPr>
        <p:spPr>
          <a:xfrm flipV="1">
            <a:off x="1581150" y="2280233"/>
            <a:ext cx="581025" cy="806631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>
            <a:extLst>
              <a:ext uri="{FF2B5EF4-FFF2-40B4-BE49-F238E27FC236}">
                <a16:creationId xmlns:a16="http://schemas.microsoft.com/office/drawing/2014/main" id="{435F650F-8B94-407C-87AC-3EA1CCB4F20F}"/>
              </a:ext>
            </a:extLst>
          </p:cNvPr>
          <p:cNvSpPr txBox="1"/>
          <p:nvPr/>
        </p:nvSpPr>
        <p:spPr>
          <a:xfrm>
            <a:off x="41293" y="2887179"/>
            <a:ext cx="13673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Accredited User</a:t>
            </a:r>
          </a:p>
        </p:txBody>
      </p:sp>
      <p:sp>
        <p:nvSpPr>
          <p:cNvPr id="108" name="Title 1">
            <a:extLst>
              <a:ext uri="{FF2B5EF4-FFF2-40B4-BE49-F238E27FC236}">
                <a16:creationId xmlns:a16="http://schemas.microsoft.com/office/drawing/2014/main" id="{68886CD2-5223-4660-BB21-7C0189189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i="1" u="sng" dirty="0"/>
              <a:t>CPH Proposed Hybrid Model</a:t>
            </a:r>
          </a:p>
        </p:txBody>
      </p:sp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11DB088F-AFBD-4296-8871-3D20AF70B818}"/>
              </a:ext>
            </a:extLst>
          </p:cNvPr>
          <p:cNvSpPr/>
          <p:nvPr/>
        </p:nvSpPr>
        <p:spPr>
          <a:xfrm>
            <a:off x="1408656" y="5322196"/>
            <a:ext cx="2640502" cy="999192"/>
          </a:xfrm>
          <a:prstGeom prst="wedgeRectCallout">
            <a:avLst>
              <a:gd name="adj1" fmla="val 74052"/>
              <a:gd name="adj2" fmla="val -193916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i="1" dirty="0">
                <a:solidFill>
                  <a:schemeClr val="tx1"/>
                </a:solidFill>
              </a:rPr>
              <a:t>Suggestion: Data is served to requestor via the request clearinghouse.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i="1" dirty="0">
                <a:solidFill>
                  <a:schemeClr val="tx1"/>
                </a:solidFill>
              </a:rPr>
              <a:t>Requires no changes to RDAP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i="1" dirty="0">
                <a:solidFill>
                  <a:schemeClr val="tx1"/>
                </a:solidFill>
              </a:rPr>
              <a:t>Simplifies logging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F568289-BF47-406F-9CF7-C20CA5D30195}"/>
              </a:ext>
            </a:extLst>
          </p:cNvPr>
          <p:cNvCxnSpPr>
            <a:cxnSpLocks/>
          </p:cNvCxnSpPr>
          <p:nvPr/>
        </p:nvCxnSpPr>
        <p:spPr>
          <a:xfrm flipV="1">
            <a:off x="7913208" y="1600200"/>
            <a:ext cx="2583342" cy="365125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F56CD9D3-55A0-43D7-9932-6B2CFD7F77F8}"/>
              </a:ext>
            </a:extLst>
          </p:cNvPr>
          <p:cNvCxnSpPr/>
          <p:nvPr/>
        </p:nvCxnSpPr>
        <p:spPr>
          <a:xfrm>
            <a:off x="7844554" y="1965325"/>
            <a:ext cx="2583342" cy="548421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24DAFDF-BFA7-4770-AC9F-A018411A5DAD}"/>
              </a:ext>
            </a:extLst>
          </p:cNvPr>
          <p:cNvCxnSpPr/>
          <p:nvPr/>
        </p:nvCxnSpPr>
        <p:spPr>
          <a:xfrm>
            <a:off x="7876444" y="1957068"/>
            <a:ext cx="2620106" cy="1576442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798783B-3B6E-4B97-BC7D-6BA30FD37A92}"/>
              </a:ext>
            </a:extLst>
          </p:cNvPr>
          <p:cNvCxnSpPr/>
          <p:nvPr/>
        </p:nvCxnSpPr>
        <p:spPr>
          <a:xfrm>
            <a:off x="7913208" y="1957068"/>
            <a:ext cx="2583342" cy="2530795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4E6C517-32D7-49D8-9372-516BE403BA97}"/>
              </a:ext>
            </a:extLst>
          </p:cNvPr>
          <p:cNvCxnSpPr/>
          <p:nvPr/>
        </p:nvCxnSpPr>
        <p:spPr>
          <a:xfrm>
            <a:off x="7913208" y="1957068"/>
            <a:ext cx="2583341" cy="3565421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831859F-9523-4BE8-AA7C-B1B786DE1660}"/>
              </a:ext>
            </a:extLst>
          </p:cNvPr>
          <p:cNvCxnSpPr/>
          <p:nvPr/>
        </p:nvCxnSpPr>
        <p:spPr>
          <a:xfrm flipH="1">
            <a:off x="7795056" y="1678975"/>
            <a:ext cx="2701493" cy="2035775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41401612-DE6B-491B-A46D-8A9E943A5C6D}"/>
              </a:ext>
            </a:extLst>
          </p:cNvPr>
          <p:cNvCxnSpPr/>
          <p:nvPr/>
        </p:nvCxnSpPr>
        <p:spPr>
          <a:xfrm flipH="1">
            <a:off x="7795056" y="2575349"/>
            <a:ext cx="2583341" cy="1229889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9C69FCF-6BF7-4586-B0E3-13F0CF4F4110}"/>
              </a:ext>
            </a:extLst>
          </p:cNvPr>
          <p:cNvCxnSpPr/>
          <p:nvPr/>
        </p:nvCxnSpPr>
        <p:spPr>
          <a:xfrm flipH="1">
            <a:off x="7787404" y="3593122"/>
            <a:ext cx="2651995" cy="26614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E19268E0-E0C8-4515-B477-CD40331EC56E}"/>
              </a:ext>
            </a:extLst>
          </p:cNvPr>
          <p:cNvCxnSpPr>
            <a:cxnSpLocks/>
          </p:cNvCxnSpPr>
          <p:nvPr/>
        </p:nvCxnSpPr>
        <p:spPr>
          <a:xfrm flipH="1" flipV="1">
            <a:off x="7795056" y="3950494"/>
            <a:ext cx="2701492" cy="596981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75323E9F-25CB-4A33-A292-B871FBC2E6C5}"/>
              </a:ext>
            </a:extLst>
          </p:cNvPr>
          <p:cNvCxnSpPr>
            <a:cxnSpLocks/>
          </p:cNvCxnSpPr>
          <p:nvPr/>
        </p:nvCxnSpPr>
        <p:spPr>
          <a:xfrm flipH="1" flipV="1">
            <a:off x="7804581" y="4026694"/>
            <a:ext cx="2701492" cy="1574458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>
            <a:extLst>
              <a:ext uri="{FF2B5EF4-FFF2-40B4-BE49-F238E27FC236}">
                <a16:creationId xmlns:a16="http://schemas.microsoft.com/office/drawing/2014/main" id="{911BAE35-CE29-43B6-8AA4-6B2F99679032}"/>
              </a:ext>
            </a:extLst>
          </p:cNvPr>
          <p:cNvSpPr txBox="1"/>
          <p:nvPr/>
        </p:nvSpPr>
        <p:spPr>
          <a:xfrm>
            <a:off x="4942906" y="2567596"/>
            <a:ext cx="10880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Ticketing system</a:t>
            </a: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B207A59B-8766-4EC4-8F1A-6B16764ABDDA}"/>
              </a:ext>
            </a:extLst>
          </p:cNvPr>
          <p:cNvSpPr/>
          <p:nvPr/>
        </p:nvSpPr>
        <p:spPr>
          <a:xfrm>
            <a:off x="4942907" y="2465796"/>
            <a:ext cx="1088020" cy="810804"/>
          </a:xfrm>
          <a:prstGeom prst="rect">
            <a:avLst/>
          </a:prstGeom>
          <a:noFill/>
          <a:ln w="57150" cap="flat">
            <a:solidFill>
              <a:schemeClr val="tx1"/>
            </a:solidFill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00730200-9E5A-4B40-845C-CE33076F2342}"/>
              </a:ext>
            </a:extLst>
          </p:cNvPr>
          <p:cNvCxnSpPr/>
          <p:nvPr/>
        </p:nvCxnSpPr>
        <p:spPr>
          <a:xfrm>
            <a:off x="4429125" y="2887179"/>
            <a:ext cx="42189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4C7CC83F-BD90-4DF5-9CDF-1CE9092A2AFE}"/>
              </a:ext>
            </a:extLst>
          </p:cNvPr>
          <p:cNvCxnSpPr>
            <a:cxnSpLocks/>
          </p:cNvCxnSpPr>
          <p:nvPr/>
        </p:nvCxnSpPr>
        <p:spPr>
          <a:xfrm flipV="1">
            <a:off x="6181725" y="2172464"/>
            <a:ext cx="675119" cy="69676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94426850-5DDF-414F-B94D-6A7A538A16ED}"/>
              </a:ext>
            </a:extLst>
          </p:cNvPr>
          <p:cNvSpPr txBox="1"/>
          <p:nvPr/>
        </p:nvSpPr>
        <p:spPr>
          <a:xfrm>
            <a:off x="6447695" y="5770033"/>
            <a:ext cx="21131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ICANN Compliance &amp; 3</a:t>
            </a:r>
            <a:r>
              <a:rPr lang="en-US" baseline="30000" dirty="0"/>
              <a:t>rd</a:t>
            </a:r>
            <a:r>
              <a:rPr lang="en-US" dirty="0"/>
              <a:t> Party Auditors</a:t>
            </a:r>
          </a:p>
        </p:txBody>
      </p:sp>
    </p:spTree>
    <p:extLst>
      <p:ext uri="{BB962C8B-B14F-4D97-AF65-F5344CB8AC3E}">
        <p14:creationId xmlns:p14="http://schemas.microsoft.com/office/powerpoint/2010/main" val="4181411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 descr="Programmer">
            <a:extLst>
              <a:ext uri="{FF2B5EF4-FFF2-40B4-BE49-F238E27FC236}">
                <a16:creationId xmlns:a16="http://schemas.microsoft.com/office/drawing/2014/main" id="{C314D8C5-66FA-4AF9-B665-D439807D8A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7440" y="3105150"/>
            <a:ext cx="914400" cy="914400"/>
          </a:xfrm>
          <a:prstGeom prst="rect">
            <a:avLst/>
          </a:prstGeom>
        </p:spPr>
      </p:pic>
      <p:pic>
        <p:nvPicPr>
          <p:cNvPr id="15" name="Graphic 14" descr="Computer">
            <a:extLst>
              <a:ext uri="{FF2B5EF4-FFF2-40B4-BE49-F238E27FC236}">
                <a16:creationId xmlns:a16="http://schemas.microsoft.com/office/drawing/2014/main" id="{80550164-D470-49E5-8A1C-97472EF72C6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654378" y="1197064"/>
            <a:ext cx="914400" cy="91440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127C3FDD-1790-4502-8A84-8AA2E6B1FCBB}"/>
              </a:ext>
            </a:extLst>
          </p:cNvPr>
          <p:cNvSpPr/>
          <p:nvPr/>
        </p:nvSpPr>
        <p:spPr>
          <a:xfrm>
            <a:off x="3259428" y="1678975"/>
            <a:ext cx="1088020" cy="2797709"/>
          </a:xfrm>
          <a:prstGeom prst="rect">
            <a:avLst/>
          </a:prstGeom>
          <a:noFill/>
          <a:ln w="57150" cap="flat">
            <a:solidFill>
              <a:schemeClr val="tx1"/>
            </a:solidFill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E86EC35-96DF-46BF-8B3D-07216B803A55}"/>
              </a:ext>
            </a:extLst>
          </p:cNvPr>
          <p:cNvSpPr txBox="1"/>
          <p:nvPr/>
        </p:nvSpPr>
        <p:spPr>
          <a:xfrm>
            <a:off x="3266671" y="1818568"/>
            <a:ext cx="10880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Request clearing</a:t>
            </a:r>
          </a:p>
          <a:p>
            <a:pPr algn="ctr"/>
            <a:r>
              <a:rPr lang="en-US" dirty="0"/>
              <a:t>house</a:t>
            </a:r>
          </a:p>
        </p:txBody>
      </p:sp>
      <p:pic>
        <p:nvPicPr>
          <p:cNvPr id="29" name="Graphic 28" descr="Judge">
            <a:extLst>
              <a:ext uri="{FF2B5EF4-FFF2-40B4-BE49-F238E27FC236}">
                <a16:creationId xmlns:a16="http://schemas.microsoft.com/office/drawing/2014/main" id="{CE482527-DB6C-4EA8-BDFD-26D22F85A81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962044" y="5037664"/>
            <a:ext cx="914400" cy="914400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1D9FD969-FC18-4B25-BB12-02A33378D362}"/>
              </a:ext>
            </a:extLst>
          </p:cNvPr>
          <p:cNvSpPr txBox="1"/>
          <p:nvPr/>
        </p:nvSpPr>
        <p:spPr>
          <a:xfrm>
            <a:off x="5069054" y="5952064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Logging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FB57DB3-5675-4BBB-B221-1616F1397568}"/>
              </a:ext>
            </a:extLst>
          </p:cNvPr>
          <p:cNvSpPr txBox="1"/>
          <p:nvPr/>
        </p:nvSpPr>
        <p:spPr>
          <a:xfrm>
            <a:off x="10427896" y="489733"/>
            <a:ext cx="13673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Contracted Parties</a:t>
            </a:r>
          </a:p>
        </p:txBody>
      </p:sp>
      <p:grpSp>
        <p:nvGrpSpPr>
          <p:cNvPr id="40" name="Group 4">
            <a:extLst>
              <a:ext uri="{FF2B5EF4-FFF2-40B4-BE49-F238E27FC236}">
                <a16:creationId xmlns:a16="http://schemas.microsoft.com/office/drawing/2014/main" id="{56102130-2455-425C-9FE0-03D8C97AAE1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976229" y="1704548"/>
            <a:ext cx="938212" cy="795338"/>
            <a:chOff x="5759" y="3306"/>
            <a:chExt cx="591" cy="501"/>
          </a:xfrm>
        </p:grpSpPr>
        <p:sp>
          <p:nvSpPr>
            <p:cNvPr id="41" name="AutoShape 3">
              <a:extLst>
                <a:ext uri="{FF2B5EF4-FFF2-40B4-BE49-F238E27FC236}">
                  <a16:creationId xmlns:a16="http://schemas.microsoft.com/office/drawing/2014/main" id="{AFA0CA50-BFC1-4F02-B685-E5324AD1A803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5759" y="3306"/>
              <a:ext cx="591" cy="5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42" name="Freeform 5">
              <a:extLst>
                <a:ext uri="{FF2B5EF4-FFF2-40B4-BE49-F238E27FC236}">
                  <a16:creationId xmlns:a16="http://schemas.microsoft.com/office/drawing/2014/main" id="{F7E51DFC-CC6F-4319-806A-3AF855846A65}"/>
                </a:ext>
              </a:extLst>
            </p:cNvPr>
            <p:cNvSpPr>
              <a:spLocks/>
            </p:cNvSpPr>
            <p:nvPr/>
          </p:nvSpPr>
          <p:spPr bwMode="auto">
            <a:xfrm>
              <a:off x="5943" y="3313"/>
              <a:ext cx="209" cy="230"/>
            </a:xfrm>
            <a:custGeom>
              <a:avLst/>
              <a:gdLst>
                <a:gd name="T0" fmla="*/ 484 w 509"/>
                <a:gd name="T1" fmla="*/ 0 h 566"/>
                <a:gd name="T2" fmla="*/ 25 w 509"/>
                <a:gd name="T3" fmla="*/ 0 h 566"/>
                <a:gd name="T4" fmla="*/ 0 w 509"/>
                <a:gd name="T5" fmla="*/ 25 h 566"/>
                <a:gd name="T6" fmla="*/ 0 w 509"/>
                <a:gd name="T7" fmla="*/ 396 h 566"/>
                <a:gd name="T8" fmla="*/ 25 w 509"/>
                <a:gd name="T9" fmla="*/ 421 h 566"/>
                <a:gd name="T10" fmla="*/ 143 w 509"/>
                <a:gd name="T11" fmla="*/ 421 h 566"/>
                <a:gd name="T12" fmla="*/ 215 w 509"/>
                <a:gd name="T13" fmla="*/ 471 h 566"/>
                <a:gd name="T14" fmla="*/ 290 w 509"/>
                <a:gd name="T15" fmla="*/ 396 h 566"/>
                <a:gd name="T16" fmla="*/ 215 w 509"/>
                <a:gd name="T17" fmla="*/ 321 h 566"/>
                <a:gd name="T18" fmla="*/ 143 w 509"/>
                <a:gd name="T19" fmla="*/ 372 h 566"/>
                <a:gd name="T20" fmla="*/ 49 w 509"/>
                <a:gd name="T21" fmla="*/ 372 h 566"/>
                <a:gd name="T22" fmla="*/ 49 w 509"/>
                <a:gd name="T23" fmla="*/ 107 h 566"/>
                <a:gd name="T24" fmla="*/ 460 w 509"/>
                <a:gd name="T25" fmla="*/ 107 h 566"/>
                <a:gd name="T26" fmla="*/ 460 w 509"/>
                <a:gd name="T27" fmla="*/ 372 h 566"/>
                <a:gd name="T28" fmla="*/ 382 w 509"/>
                <a:gd name="T29" fmla="*/ 372 h 566"/>
                <a:gd name="T30" fmla="*/ 215 w 509"/>
                <a:gd name="T31" fmla="*/ 226 h 566"/>
                <a:gd name="T32" fmla="*/ 133 w 509"/>
                <a:gd name="T33" fmla="*/ 247 h 566"/>
                <a:gd name="T34" fmla="*/ 157 w 509"/>
                <a:gd name="T35" fmla="*/ 290 h 566"/>
                <a:gd name="T36" fmla="*/ 214 w 509"/>
                <a:gd name="T37" fmla="*/ 275 h 566"/>
                <a:gd name="T38" fmla="*/ 335 w 509"/>
                <a:gd name="T39" fmla="*/ 396 h 566"/>
                <a:gd name="T40" fmla="*/ 214 w 509"/>
                <a:gd name="T41" fmla="*/ 517 h 566"/>
                <a:gd name="T42" fmla="*/ 157 w 509"/>
                <a:gd name="T43" fmla="*/ 502 h 566"/>
                <a:gd name="T44" fmla="*/ 133 w 509"/>
                <a:gd name="T45" fmla="*/ 546 h 566"/>
                <a:gd name="T46" fmla="*/ 215 w 509"/>
                <a:gd name="T47" fmla="*/ 566 h 566"/>
                <a:gd name="T48" fmla="*/ 382 w 509"/>
                <a:gd name="T49" fmla="*/ 421 h 566"/>
                <a:gd name="T50" fmla="*/ 484 w 509"/>
                <a:gd name="T51" fmla="*/ 421 h 566"/>
                <a:gd name="T52" fmla="*/ 509 w 509"/>
                <a:gd name="T53" fmla="*/ 396 h 566"/>
                <a:gd name="T54" fmla="*/ 509 w 509"/>
                <a:gd name="T55" fmla="*/ 25 h 566"/>
                <a:gd name="T56" fmla="*/ 484 w 509"/>
                <a:gd name="T57" fmla="*/ 0 h 5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9" h="566">
                  <a:moveTo>
                    <a:pt x="484" y="0"/>
                  </a:moveTo>
                  <a:lnTo>
                    <a:pt x="25" y="0"/>
                  </a:lnTo>
                  <a:cubicBezTo>
                    <a:pt x="11" y="0"/>
                    <a:pt x="0" y="11"/>
                    <a:pt x="0" y="25"/>
                  </a:cubicBezTo>
                  <a:lnTo>
                    <a:pt x="0" y="396"/>
                  </a:lnTo>
                  <a:cubicBezTo>
                    <a:pt x="0" y="410"/>
                    <a:pt x="11" y="421"/>
                    <a:pt x="25" y="421"/>
                  </a:cubicBezTo>
                  <a:lnTo>
                    <a:pt x="143" y="421"/>
                  </a:lnTo>
                  <a:cubicBezTo>
                    <a:pt x="153" y="451"/>
                    <a:pt x="181" y="471"/>
                    <a:pt x="215" y="471"/>
                  </a:cubicBezTo>
                  <a:cubicBezTo>
                    <a:pt x="256" y="471"/>
                    <a:pt x="290" y="437"/>
                    <a:pt x="290" y="396"/>
                  </a:cubicBezTo>
                  <a:cubicBezTo>
                    <a:pt x="290" y="355"/>
                    <a:pt x="256" y="321"/>
                    <a:pt x="215" y="321"/>
                  </a:cubicBezTo>
                  <a:cubicBezTo>
                    <a:pt x="181" y="321"/>
                    <a:pt x="153" y="342"/>
                    <a:pt x="143" y="372"/>
                  </a:cubicBezTo>
                  <a:lnTo>
                    <a:pt x="49" y="372"/>
                  </a:lnTo>
                  <a:lnTo>
                    <a:pt x="49" y="107"/>
                  </a:lnTo>
                  <a:lnTo>
                    <a:pt x="460" y="107"/>
                  </a:lnTo>
                  <a:lnTo>
                    <a:pt x="460" y="372"/>
                  </a:lnTo>
                  <a:lnTo>
                    <a:pt x="382" y="372"/>
                  </a:lnTo>
                  <a:cubicBezTo>
                    <a:pt x="371" y="290"/>
                    <a:pt x="299" y="226"/>
                    <a:pt x="215" y="226"/>
                  </a:cubicBezTo>
                  <a:cubicBezTo>
                    <a:pt x="187" y="226"/>
                    <a:pt x="158" y="234"/>
                    <a:pt x="133" y="247"/>
                  </a:cubicBezTo>
                  <a:lnTo>
                    <a:pt x="157" y="290"/>
                  </a:lnTo>
                  <a:cubicBezTo>
                    <a:pt x="173" y="281"/>
                    <a:pt x="195" y="275"/>
                    <a:pt x="214" y="275"/>
                  </a:cubicBezTo>
                  <a:cubicBezTo>
                    <a:pt x="279" y="275"/>
                    <a:pt x="335" y="330"/>
                    <a:pt x="335" y="396"/>
                  </a:cubicBezTo>
                  <a:cubicBezTo>
                    <a:pt x="335" y="463"/>
                    <a:pt x="280" y="517"/>
                    <a:pt x="214" y="517"/>
                  </a:cubicBezTo>
                  <a:cubicBezTo>
                    <a:pt x="193" y="517"/>
                    <a:pt x="174" y="512"/>
                    <a:pt x="157" y="502"/>
                  </a:cubicBezTo>
                  <a:lnTo>
                    <a:pt x="133" y="546"/>
                  </a:lnTo>
                  <a:cubicBezTo>
                    <a:pt x="158" y="559"/>
                    <a:pt x="187" y="566"/>
                    <a:pt x="215" y="566"/>
                  </a:cubicBezTo>
                  <a:cubicBezTo>
                    <a:pt x="299" y="566"/>
                    <a:pt x="371" y="502"/>
                    <a:pt x="382" y="421"/>
                  </a:cubicBezTo>
                  <a:lnTo>
                    <a:pt x="484" y="421"/>
                  </a:lnTo>
                  <a:cubicBezTo>
                    <a:pt x="498" y="421"/>
                    <a:pt x="509" y="410"/>
                    <a:pt x="509" y="396"/>
                  </a:cubicBezTo>
                  <a:lnTo>
                    <a:pt x="509" y="25"/>
                  </a:lnTo>
                  <a:cubicBezTo>
                    <a:pt x="509" y="13"/>
                    <a:pt x="498" y="0"/>
                    <a:pt x="484" y="0"/>
                  </a:cubicBezTo>
                  <a:close/>
                </a:path>
              </a:pathLst>
            </a:custGeom>
            <a:solidFill>
              <a:schemeClr val="tx1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44" name="Rectangle 7">
              <a:extLst>
                <a:ext uri="{FF2B5EF4-FFF2-40B4-BE49-F238E27FC236}">
                  <a16:creationId xmlns:a16="http://schemas.microsoft.com/office/drawing/2014/main" id="{72D29168-1B77-4660-A9B8-0765A1DD11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0" y="3565"/>
              <a:ext cx="22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(RDAP)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pic>
        <p:nvPicPr>
          <p:cNvPr id="45" name="Graphic 44" descr="Computer">
            <a:extLst>
              <a:ext uri="{FF2B5EF4-FFF2-40B4-BE49-F238E27FC236}">
                <a16:creationId xmlns:a16="http://schemas.microsoft.com/office/drawing/2014/main" id="{E51712FC-DF24-456A-B9E0-3AE47D8A27F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654378" y="5098664"/>
            <a:ext cx="914400" cy="914400"/>
          </a:xfrm>
          <a:prstGeom prst="rect">
            <a:avLst/>
          </a:prstGeom>
        </p:spPr>
      </p:pic>
      <p:pic>
        <p:nvPicPr>
          <p:cNvPr id="46" name="Graphic 45" descr="Computer">
            <a:extLst>
              <a:ext uri="{FF2B5EF4-FFF2-40B4-BE49-F238E27FC236}">
                <a16:creationId xmlns:a16="http://schemas.microsoft.com/office/drawing/2014/main" id="{BD9A047A-54E7-4209-B7FF-663E2F970D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654378" y="2172464"/>
            <a:ext cx="914400" cy="914400"/>
          </a:xfrm>
          <a:prstGeom prst="rect">
            <a:avLst/>
          </a:prstGeom>
        </p:spPr>
      </p:pic>
      <p:pic>
        <p:nvPicPr>
          <p:cNvPr id="47" name="Graphic 46" descr="Computer">
            <a:extLst>
              <a:ext uri="{FF2B5EF4-FFF2-40B4-BE49-F238E27FC236}">
                <a16:creationId xmlns:a16="http://schemas.microsoft.com/office/drawing/2014/main" id="{CBEE4357-6EE2-40A5-A145-CB72161A34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654378" y="3147864"/>
            <a:ext cx="914400" cy="914400"/>
          </a:xfrm>
          <a:prstGeom prst="rect">
            <a:avLst/>
          </a:prstGeom>
        </p:spPr>
      </p:pic>
      <p:pic>
        <p:nvPicPr>
          <p:cNvPr id="48" name="Graphic 47" descr="Computer">
            <a:extLst>
              <a:ext uri="{FF2B5EF4-FFF2-40B4-BE49-F238E27FC236}">
                <a16:creationId xmlns:a16="http://schemas.microsoft.com/office/drawing/2014/main" id="{6F2C8275-2C4D-4B4E-AFC0-93EC3B67FE3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654378" y="4123264"/>
            <a:ext cx="914400" cy="914400"/>
          </a:xfrm>
          <a:prstGeom prst="rect">
            <a:avLst/>
          </a:prstGeom>
        </p:spPr>
      </p:pic>
      <p:grpSp>
        <p:nvGrpSpPr>
          <p:cNvPr id="53" name="Group 52">
            <a:extLst>
              <a:ext uri="{FF2B5EF4-FFF2-40B4-BE49-F238E27FC236}">
                <a16:creationId xmlns:a16="http://schemas.microsoft.com/office/drawing/2014/main" id="{D8A0688A-4287-4D27-B923-A8619CA19380}"/>
              </a:ext>
            </a:extLst>
          </p:cNvPr>
          <p:cNvGrpSpPr/>
          <p:nvPr/>
        </p:nvGrpSpPr>
        <p:grpSpPr>
          <a:xfrm>
            <a:off x="5048401" y="5176956"/>
            <a:ext cx="914400" cy="914400"/>
            <a:chOff x="5855894" y="4900148"/>
            <a:chExt cx="914400" cy="914400"/>
          </a:xfrm>
        </p:grpSpPr>
        <p:pic>
          <p:nvPicPr>
            <p:cNvPr id="50" name="Graphic 49" descr="Bar chart">
              <a:extLst>
                <a:ext uri="{FF2B5EF4-FFF2-40B4-BE49-F238E27FC236}">
                  <a16:creationId xmlns:a16="http://schemas.microsoft.com/office/drawing/2014/main" id="{CCF1E38D-4366-4D39-9666-FD8054712998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5939646" y="5045388"/>
              <a:ext cx="746896" cy="517892"/>
            </a:xfrm>
            <a:prstGeom prst="rect">
              <a:avLst/>
            </a:prstGeom>
          </p:spPr>
        </p:pic>
        <p:pic>
          <p:nvPicPr>
            <p:cNvPr id="52" name="Graphic 51" descr="Television">
              <a:extLst>
                <a:ext uri="{FF2B5EF4-FFF2-40B4-BE49-F238E27FC236}">
                  <a16:creationId xmlns:a16="http://schemas.microsoft.com/office/drawing/2014/main" id="{6AA5F6AE-E4EF-4EEE-AAA3-F9391D1C0CAB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5855894" y="4900148"/>
              <a:ext cx="914400" cy="914400"/>
            </a:xfrm>
            <a:prstGeom prst="rect">
              <a:avLst/>
            </a:prstGeom>
          </p:spPr>
        </p:pic>
      </p:grpSp>
      <p:grpSp>
        <p:nvGrpSpPr>
          <p:cNvPr id="54" name="Group 4">
            <a:extLst>
              <a:ext uri="{FF2B5EF4-FFF2-40B4-BE49-F238E27FC236}">
                <a16:creationId xmlns:a16="http://schemas.microsoft.com/office/drawing/2014/main" id="{E7D9FBD9-58CC-4F61-A255-F0395E9EE0F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976229" y="4076700"/>
            <a:ext cx="938212" cy="795338"/>
            <a:chOff x="5759" y="3306"/>
            <a:chExt cx="591" cy="501"/>
          </a:xfrm>
        </p:grpSpPr>
        <p:sp>
          <p:nvSpPr>
            <p:cNvPr id="55" name="AutoShape 3">
              <a:extLst>
                <a:ext uri="{FF2B5EF4-FFF2-40B4-BE49-F238E27FC236}">
                  <a16:creationId xmlns:a16="http://schemas.microsoft.com/office/drawing/2014/main" id="{E35A339E-AC9E-4C11-AD85-3A7732D57197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5759" y="3306"/>
              <a:ext cx="591" cy="5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56" name="Freeform 5">
              <a:extLst>
                <a:ext uri="{FF2B5EF4-FFF2-40B4-BE49-F238E27FC236}">
                  <a16:creationId xmlns:a16="http://schemas.microsoft.com/office/drawing/2014/main" id="{F44D4DCC-D04D-4E89-936B-93AF34236B2A}"/>
                </a:ext>
              </a:extLst>
            </p:cNvPr>
            <p:cNvSpPr>
              <a:spLocks/>
            </p:cNvSpPr>
            <p:nvPr/>
          </p:nvSpPr>
          <p:spPr bwMode="auto">
            <a:xfrm>
              <a:off x="5943" y="3313"/>
              <a:ext cx="209" cy="230"/>
            </a:xfrm>
            <a:custGeom>
              <a:avLst/>
              <a:gdLst>
                <a:gd name="T0" fmla="*/ 484 w 509"/>
                <a:gd name="T1" fmla="*/ 0 h 566"/>
                <a:gd name="T2" fmla="*/ 25 w 509"/>
                <a:gd name="T3" fmla="*/ 0 h 566"/>
                <a:gd name="T4" fmla="*/ 0 w 509"/>
                <a:gd name="T5" fmla="*/ 25 h 566"/>
                <a:gd name="T6" fmla="*/ 0 w 509"/>
                <a:gd name="T7" fmla="*/ 396 h 566"/>
                <a:gd name="T8" fmla="*/ 25 w 509"/>
                <a:gd name="T9" fmla="*/ 421 h 566"/>
                <a:gd name="T10" fmla="*/ 143 w 509"/>
                <a:gd name="T11" fmla="*/ 421 h 566"/>
                <a:gd name="T12" fmla="*/ 215 w 509"/>
                <a:gd name="T13" fmla="*/ 471 h 566"/>
                <a:gd name="T14" fmla="*/ 290 w 509"/>
                <a:gd name="T15" fmla="*/ 396 h 566"/>
                <a:gd name="T16" fmla="*/ 215 w 509"/>
                <a:gd name="T17" fmla="*/ 321 h 566"/>
                <a:gd name="T18" fmla="*/ 143 w 509"/>
                <a:gd name="T19" fmla="*/ 372 h 566"/>
                <a:gd name="T20" fmla="*/ 49 w 509"/>
                <a:gd name="T21" fmla="*/ 372 h 566"/>
                <a:gd name="T22" fmla="*/ 49 w 509"/>
                <a:gd name="T23" fmla="*/ 107 h 566"/>
                <a:gd name="T24" fmla="*/ 460 w 509"/>
                <a:gd name="T25" fmla="*/ 107 h 566"/>
                <a:gd name="T26" fmla="*/ 460 w 509"/>
                <a:gd name="T27" fmla="*/ 372 h 566"/>
                <a:gd name="T28" fmla="*/ 382 w 509"/>
                <a:gd name="T29" fmla="*/ 372 h 566"/>
                <a:gd name="T30" fmla="*/ 215 w 509"/>
                <a:gd name="T31" fmla="*/ 226 h 566"/>
                <a:gd name="T32" fmla="*/ 133 w 509"/>
                <a:gd name="T33" fmla="*/ 247 h 566"/>
                <a:gd name="T34" fmla="*/ 157 w 509"/>
                <a:gd name="T35" fmla="*/ 290 h 566"/>
                <a:gd name="T36" fmla="*/ 214 w 509"/>
                <a:gd name="T37" fmla="*/ 275 h 566"/>
                <a:gd name="T38" fmla="*/ 335 w 509"/>
                <a:gd name="T39" fmla="*/ 396 h 566"/>
                <a:gd name="T40" fmla="*/ 214 w 509"/>
                <a:gd name="T41" fmla="*/ 517 h 566"/>
                <a:gd name="T42" fmla="*/ 157 w 509"/>
                <a:gd name="T43" fmla="*/ 502 h 566"/>
                <a:gd name="T44" fmla="*/ 133 w 509"/>
                <a:gd name="T45" fmla="*/ 546 h 566"/>
                <a:gd name="T46" fmla="*/ 215 w 509"/>
                <a:gd name="T47" fmla="*/ 566 h 566"/>
                <a:gd name="T48" fmla="*/ 382 w 509"/>
                <a:gd name="T49" fmla="*/ 421 h 566"/>
                <a:gd name="T50" fmla="*/ 484 w 509"/>
                <a:gd name="T51" fmla="*/ 421 h 566"/>
                <a:gd name="T52" fmla="*/ 509 w 509"/>
                <a:gd name="T53" fmla="*/ 396 h 566"/>
                <a:gd name="T54" fmla="*/ 509 w 509"/>
                <a:gd name="T55" fmla="*/ 25 h 566"/>
                <a:gd name="T56" fmla="*/ 484 w 509"/>
                <a:gd name="T57" fmla="*/ 0 h 5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9" h="566">
                  <a:moveTo>
                    <a:pt x="484" y="0"/>
                  </a:moveTo>
                  <a:lnTo>
                    <a:pt x="25" y="0"/>
                  </a:lnTo>
                  <a:cubicBezTo>
                    <a:pt x="11" y="0"/>
                    <a:pt x="0" y="11"/>
                    <a:pt x="0" y="25"/>
                  </a:cubicBezTo>
                  <a:lnTo>
                    <a:pt x="0" y="396"/>
                  </a:lnTo>
                  <a:cubicBezTo>
                    <a:pt x="0" y="410"/>
                    <a:pt x="11" y="421"/>
                    <a:pt x="25" y="421"/>
                  </a:cubicBezTo>
                  <a:lnTo>
                    <a:pt x="143" y="421"/>
                  </a:lnTo>
                  <a:cubicBezTo>
                    <a:pt x="153" y="451"/>
                    <a:pt x="181" y="471"/>
                    <a:pt x="215" y="471"/>
                  </a:cubicBezTo>
                  <a:cubicBezTo>
                    <a:pt x="256" y="471"/>
                    <a:pt x="290" y="437"/>
                    <a:pt x="290" y="396"/>
                  </a:cubicBezTo>
                  <a:cubicBezTo>
                    <a:pt x="290" y="355"/>
                    <a:pt x="256" y="321"/>
                    <a:pt x="215" y="321"/>
                  </a:cubicBezTo>
                  <a:cubicBezTo>
                    <a:pt x="181" y="321"/>
                    <a:pt x="153" y="342"/>
                    <a:pt x="143" y="372"/>
                  </a:cubicBezTo>
                  <a:lnTo>
                    <a:pt x="49" y="372"/>
                  </a:lnTo>
                  <a:lnTo>
                    <a:pt x="49" y="107"/>
                  </a:lnTo>
                  <a:lnTo>
                    <a:pt x="460" y="107"/>
                  </a:lnTo>
                  <a:lnTo>
                    <a:pt x="460" y="372"/>
                  </a:lnTo>
                  <a:lnTo>
                    <a:pt x="382" y="372"/>
                  </a:lnTo>
                  <a:cubicBezTo>
                    <a:pt x="371" y="290"/>
                    <a:pt x="299" y="226"/>
                    <a:pt x="215" y="226"/>
                  </a:cubicBezTo>
                  <a:cubicBezTo>
                    <a:pt x="187" y="226"/>
                    <a:pt x="158" y="234"/>
                    <a:pt x="133" y="247"/>
                  </a:cubicBezTo>
                  <a:lnTo>
                    <a:pt x="157" y="290"/>
                  </a:lnTo>
                  <a:cubicBezTo>
                    <a:pt x="173" y="281"/>
                    <a:pt x="195" y="275"/>
                    <a:pt x="214" y="275"/>
                  </a:cubicBezTo>
                  <a:cubicBezTo>
                    <a:pt x="279" y="275"/>
                    <a:pt x="335" y="330"/>
                    <a:pt x="335" y="396"/>
                  </a:cubicBezTo>
                  <a:cubicBezTo>
                    <a:pt x="335" y="463"/>
                    <a:pt x="280" y="517"/>
                    <a:pt x="214" y="517"/>
                  </a:cubicBezTo>
                  <a:cubicBezTo>
                    <a:pt x="193" y="517"/>
                    <a:pt x="174" y="512"/>
                    <a:pt x="157" y="502"/>
                  </a:cubicBezTo>
                  <a:lnTo>
                    <a:pt x="133" y="546"/>
                  </a:lnTo>
                  <a:cubicBezTo>
                    <a:pt x="158" y="559"/>
                    <a:pt x="187" y="566"/>
                    <a:pt x="215" y="566"/>
                  </a:cubicBezTo>
                  <a:cubicBezTo>
                    <a:pt x="299" y="566"/>
                    <a:pt x="371" y="502"/>
                    <a:pt x="382" y="421"/>
                  </a:cubicBezTo>
                  <a:lnTo>
                    <a:pt x="484" y="421"/>
                  </a:lnTo>
                  <a:cubicBezTo>
                    <a:pt x="498" y="421"/>
                    <a:pt x="509" y="410"/>
                    <a:pt x="509" y="396"/>
                  </a:cubicBezTo>
                  <a:lnTo>
                    <a:pt x="509" y="25"/>
                  </a:lnTo>
                  <a:cubicBezTo>
                    <a:pt x="509" y="13"/>
                    <a:pt x="498" y="0"/>
                    <a:pt x="484" y="0"/>
                  </a:cubicBezTo>
                  <a:close/>
                </a:path>
              </a:pathLst>
            </a:custGeom>
            <a:solidFill>
              <a:schemeClr val="tx1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57" name="Rectangle 7">
              <a:extLst>
                <a:ext uri="{FF2B5EF4-FFF2-40B4-BE49-F238E27FC236}">
                  <a16:creationId xmlns:a16="http://schemas.microsoft.com/office/drawing/2014/main" id="{DC54D166-73B4-4407-A1C6-D0DBD668AC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0" y="3565"/>
              <a:ext cx="22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(RDAP)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58" name="Group 4">
            <a:extLst>
              <a:ext uri="{FF2B5EF4-FFF2-40B4-BE49-F238E27FC236}">
                <a16:creationId xmlns:a16="http://schemas.microsoft.com/office/drawing/2014/main" id="{7E2A1A07-734E-4696-8ED5-D66C8A34803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856844" y="3609975"/>
            <a:ext cx="938212" cy="795338"/>
            <a:chOff x="5759" y="3306"/>
            <a:chExt cx="591" cy="501"/>
          </a:xfrm>
        </p:grpSpPr>
        <p:sp>
          <p:nvSpPr>
            <p:cNvPr id="59" name="AutoShape 3">
              <a:extLst>
                <a:ext uri="{FF2B5EF4-FFF2-40B4-BE49-F238E27FC236}">
                  <a16:creationId xmlns:a16="http://schemas.microsoft.com/office/drawing/2014/main" id="{1CFD3FBA-ADC8-45EA-8E59-D8D7DBDCBFFE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5759" y="3306"/>
              <a:ext cx="591" cy="5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60" name="Freeform 5">
              <a:extLst>
                <a:ext uri="{FF2B5EF4-FFF2-40B4-BE49-F238E27FC236}">
                  <a16:creationId xmlns:a16="http://schemas.microsoft.com/office/drawing/2014/main" id="{7A32EEE3-2369-4318-8784-15F3992C7DDC}"/>
                </a:ext>
              </a:extLst>
            </p:cNvPr>
            <p:cNvSpPr>
              <a:spLocks/>
            </p:cNvSpPr>
            <p:nvPr/>
          </p:nvSpPr>
          <p:spPr bwMode="auto">
            <a:xfrm>
              <a:off x="5943" y="3313"/>
              <a:ext cx="209" cy="230"/>
            </a:xfrm>
            <a:custGeom>
              <a:avLst/>
              <a:gdLst>
                <a:gd name="T0" fmla="*/ 484 w 509"/>
                <a:gd name="T1" fmla="*/ 0 h 566"/>
                <a:gd name="T2" fmla="*/ 25 w 509"/>
                <a:gd name="T3" fmla="*/ 0 h 566"/>
                <a:gd name="T4" fmla="*/ 0 w 509"/>
                <a:gd name="T5" fmla="*/ 25 h 566"/>
                <a:gd name="T6" fmla="*/ 0 w 509"/>
                <a:gd name="T7" fmla="*/ 396 h 566"/>
                <a:gd name="T8" fmla="*/ 25 w 509"/>
                <a:gd name="T9" fmla="*/ 421 h 566"/>
                <a:gd name="T10" fmla="*/ 143 w 509"/>
                <a:gd name="T11" fmla="*/ 421 h 566"/>
                <a:gd name="T12" fmla="*/ 215 w 509"/>
                <a:gd name="T13" fmla="*/ 471 h 566"/>
                <a:gd name="T14" fmla="*/ 290 w 509"/>
                <a:gd name="T15" fmla="*/ 396 h 566"/>
                <a:gd name="T16" fmla="*/ 215 w 509"/>
                <a:gd name="T17" fmla="*/ 321 h 566"/>
                <a:gd name="T18" fmla="*/ 143 w 509"/>
                <a:gd name="T19" fmla="*/ 372 h 566"/>
                <a:gd name="T20" fmla="*/ 49 w 509"/>
                <a:gd name="T21" fmla="*/ 372 h 566"/>
                <a:gd name="T22" fmla="*/ 49 w 509"/>
                <a:gd name="T23" fmla="*/ 107 h 566"/>
                <a:gd name="T24" fmla="*/ 460 w 509"/>
                <a:gd name="T25" fmla="*/ 107 h 566"/>
                <a:gd name="T26" fmla="*/ 460 w 509"/>
                <a:gd name="T27" fmla="*/ 372 h 566"/>
                <a:gd name="T28" fmla="*/ 382 w 509"/>
                <a:gd name="T29" fmla="*/ 372 h 566"/>
                <a:gd name="T30" fmla="*/ 215 w 509"/>
                <a:gd name="T31" fmla="*/ 226 h 566"/>
                <a:gd name="T32" fmla="*/ 133 w 509"/>
                <a:gd name="T33" fmla="*/ 247 h 566"/>
                <a:gd name="T34" fmla="*/ 157 w 509"/>
                <a:gd name="T35" fmla="*/ 290 h 566"/>
                <a:gd name="T36" fmla="*/ 214 w 509"/>
                <a:gd name="T37" fmla="*/ 275 h 566"/>
                <a:gd name="T38" fmla="*/ 335 w 509"/>
                <a:gd name="T39" fmla="*/ 396 h 566"/>
                <a:gd name="T40" fmla="*/ 214 w 509"/>
                <a:gd name="T41" fmla="*/ 517 h 566"/>
                <a:gd name="T42" fmla="*/ 157 w 509"/>
                <a:gd name="T43" fmla="*/ 502 h 566"/>
                <a:gd name="T44" fmla="*/ 133 w 509"/>
                <a:gd name="T45" fmla="*/ 546 h 566"/>
                <a:gd name="T46" fmla="*/ 215 w 509"/>
                <a:gd name="T47" fmla="*/ 566 h 566"/>
                <a:gd name="T48" fmla="*/ 382 w 509"/>
                <a:gd name="T49" fmla="*/ 421 h 566"/>
                <a:gd name="T50" fmla="*/ 484 w 509"/>
                <a:gd name="T51" fmla="*/ 421 h 566"/>
                <a:gd name="T52" fmla="*/ 509 w 509"/>
                <a:gd name="T53" fmla="*/ 396 h 566"/>
                <a:gd name="T54" fmla="*/ 509 w 509"/>
                <a:gd name="T55" fmla="*/ 25 h 566"/>
                <a:gd name="T56" fmla="*/ 484 w 509"/>
                <a:gd name="T57" fmla="*/ 0 h 5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9" h="566">
                  <a:moveTo>
                    <a:pt x="484" y="0"/>
                  </a:moveTo>
                  <a:lnTo>
                    <a:pt x="25" y="0"/>
                  </a:lnTo>
                  <a:cubicBezTo>
                    <a:pt x="11" y="0"/>
                    <a:pt x="0" y="11"/>
                    <a:pt x="0" y="25"/>
                  </a:cubicBezTo>
                  <a:lnTo>
                    <a:pt x="0" y="396"/>
                  </a:lnTo>
                  <a:cubicBezTo>
                    <a:pt x="0" y="410"/>
                    <a:pt x="11" y="421"/>
                    <a:pt x="25" y="421"/>
                  </a:cubicBezTo>
                  <a:lnTo>
                    <a:pt x="143" y="421"/>
                  </a:lnTo>
                  <a:cubicBezTo>
                    <a:pt x="153" y="451"/>
                    <a:pt x="181" y="471"/>
                    <a:pt x="215" y="471"/>
                  </a:cubicBezTo>
                  <a:cubicBezTo>
                    <a:pt x="256" y="471"/>
                    <a:pt x="290" y="437"/>
                    <a:pt x="290" y="396"/>
                  </a:cubicBezTo>
                  <a:cubicBezTo>
                    <a:pt x="290" y="355"/>
                    <a:pt x="256" y="321"/>
                    <a:pt x="215" y="321"/>
                  </a:cubicBezTo>
                  <a:cubicBezTo>
                    <a:pt x="181" y="321"/>
                    <a:pt x="153" y="342"/>
                    <a:pt x="143" y="372"/>
                  </a:cubicBezTo>
                  <a:lnTo>
                    <a:pt x="49" y="372"/>
                  </a:lnTo>
                  <a:lnTo>
                    <a:pt x="49" y="107"/>
                  </a:lnTo>
                  <a:lnTo>
                    <a:pt x="460" y="107"/>
                  </a:lnTo>
                  <a:lnTo>
                    <a:pt x="460" y="372"/>
                  </a:lnTo>
                  <a:lnTo>
                    <a:pt x="382" y="372"/>
                  </a:lnTo>
                  <a:cubicBezTo>
                    <a:pt x="371" y="290"/>
                    <a:pt x="299" y="226"/>
                    <a:pt x="215" y="226"/>
                  </a:cubicBezTo>
                  <a:cubicBezTo>
                    <a:pt x="187" y="226"/>
                    <a:pt x="158" y="234"/>
                    <a:pt x="133" y="247"/>
                  </a:cubicBezTo>
                  <a:lnTo>
                    <a:pt x="157" y="290"/>
                  </a:lnTo>
                  <a:cubicBezTo>
                    <a:pt x="173" y="281"/>
                    <a:pt x="195" y="275"/>
                    <a:pt x="214" y="275"/>
                  </a:cubicBezTo>
                  <a:cubicBezTo>
                    <a:pt x="279" y="275"/>
                    <a:pt x="335" y="330"/>
                    <a:pt x="335" y="396"/>
                  </a:cubicBezTo>
                  <a:cubicBezTo>
                    <a:pt x="335" y="463"/>
                    <a:pt x="280" y="517"/>
                    <a:pt x="214" y="517"/>
                  </a:cubicBezTo>
                  <a:cubicBezTo>
                    <a:pt x="193" y="517"/>
                    <a:pt x="174" y="512"/>
                    <a:pt x="157" y="502"/>
                  </a:cubicBezTo>
                  <a:lnTo>
                    <a:pt x="133" y="546"/>
                  </a:lnTo>
                  <a:cubicBezTo>
                    <a:pt x="158" y="559"/>
                    <a:pt x="187" y="566"/>
                    <a:pt x="215" y="566"/>
                  </a:cubicBezTo>
                  <a:cubicBezTo>
                    <a:pt x="299" y="566"/>
                    <a:pt x="371" y="502"/>
                    <a:pt x="382" y="421"/>
                  </a:cubicBezTo>
                  <a:lnTo>
                    <a:pt x="484" y="421"/>
                  </a:lnTo>
                  <a:cubicBezTo>
                    <a:pt x="498" y="421"/>
                    <a:pt x="509" y="410"/>
                    <a:pt x="509" y="396"/>
                  </a:cubicBezTo>
                  <a:lnTo>
                    <a:pt x="509" y="25"/>
                  </a:lnTo>
                  <a:cubicBezTo>
                    <a:pt x="509" y="13"/>
                    <a:pt x="498" y="0"/>
                    <a:pt x="484" y="0"/>
                  </a:cubicBezTo>
                  <a:close/>
                </a:path>
              </a:pathLst>
            </a:custGeom>
            <a:solidFill>
              <a:schemeClr val="tx1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61" name="Rectangle 7">
              <a:extLst>
                <a:ext uri="{FF2B5EF4-FFF2-40B4-BE49-F238E27FC236}">
                  <a16:creationId xmlns:a16="http://schemas.microsoft.com/office/drawing/2014/main" id="{B283D3A0-761C-48CF-8CF5-6D5DF20B24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0" y="3565"/>
              <a:ext cx="22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(RDAP)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62" name="Group 4">
            <a:extLst>
              <a:ext uri="{FF2B5EF4-FFF2-40B4-BE49-F238E27FC236}">
                <a16:creationId xmlns:a16="http://schemas.microsoft.com/office/drawing/2014/main" id="{8B89A800-5833-4BE1-9B3D-DDB4AC0B706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856844" y="1704548"/>
            <a:ext cx="938212" cy="795338"/>
            <a:chOff x="5759" y="3306"/>
            <a:chExt cx="591" cy="501"/>
          </a:xfrm>
        </p:grpSpPr>
        <p:sp>
          <p:nvSpPr>
            <p:cNvPr id="63" name="AutoShape 3">
              <a:extLst>
                <a:ext uri="{FF2B5EF4-FFF2-40B4-BE49-F238E27FC236}">
                  <a16:creationId xmlns:a16="http://schemas.microsoft.com/office/drawing/2014/main" id="{617F7337-B5E3-4E4A-B8E2-914BAAAF553F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5759" y="3306"/>
              <a:ext cx="591" cy="5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64" name="Freeform 5">
              <a:extLst>
                <a:ext uri="{FF2B5EF4-FFF2-40B4-BE49-F238E27FC236}">
                  <a16:creationId xmlns:a16="http://schemas.microsoft.com/office/drawing/2014/main" id="{7662F5F2-FC26-47A8-9CB2-802F1BA40FB8}"/>
                </a:ext>
              </a:extLst>
            </p:cNvPr>
            <p:cNvSpPr>
              <a:spLocks/>
            </p:cNvSpPr>
            <p:nvPr/>
          </p:nvSpPr>
          <p:spPr bwMode="auto">
            <a:xfrm>
              <a:off x="5943" y="3313"/>
              <a:ext cx="209" cy="230"/>
            </a:xfrm>
            <a:custGeom>
              <a:avLst/>
              <a:gdLst>
                <a:gd name="T0" fmla="*/ 484 w 509"/>
                <a:gd name="T1" fmla="*/ 0 h 566"/>
                <a:gd name="T2" fmla="*/ 25 w 509"/>
                <a:gd name="T3" fmla="*/ 0 h 566"/>
                <a:gd name="T4" fmla="*/ 0 w 509"/>
                <a:gd name="T5" fmla="*/ 25 h 566"/>
                <a:gd name="T6" fmla="*/ 0 w 509"/>
                <a:gd name="T7" fmla="*/ 396 h 566"/>
                <a:gd name="T8" fmla="*/ 25 w 509"/>
                <a:gd name="T9" fmla="*/ 421 h 566"/>
                <a:gd name="T10" fmla="*/ 143 w 509"/>
                <a:gd name="T11" fmla="*/ 421 h 566"/>
                <a:gd name="T12" fmla="*/ 215 w 509"/>
                <a:gd name="T13" fmla="*/ 471 h 566"/>
                <a:gd name="T14" fmla="*/ 290 w 509"/>
                <a:gd name="T15" fmla="*/ 396 h 566"/>
                <a:gd name="T16" fmla="*/ 215 w 509"/>
                <a:gd name="T17" fmla="*/ 321 h 566"/>
                <a:gd name="T18" fmla="*/ 143 w 509"/>
                <a:gd name="T19" fmla="*/ 372 h 566"/>
                <a:gd name="T20" fmla="*/ 49 w 509"/>
                <a:gd name="T21" fmla="*/ 372 h 566"/>
                <a:gd name="T22" fmla="*/ 49 w 509"/>
                <a:gd name="T23" fmla="*/ 107 h 566"/>
                <a:gd name="T24" fmla="*/ 460 w 509"/>
                <a:gd name="T25" fmla="*/ 107 h 566"/>
                <a:gd name="T26" fmla="*/ 460 w 509"/>
                <a:gd name="T27" fmla="*/ 372 h 566"/>
                <a:gd name="T28" fmla="*/ 382 w 509"/>
                <a:gd name="T29" fmla="*/ 372 h 566"/>
                <a:gd name="T30" fmla="*/ 215 w 509"/>
                <a:gd name="T31" fmla="*/ 226 h 566"/>
                <a:gd name="T32" fmla="*/ 133 w 509"/>
                <a:gd name="T33" fmla="*/ 247 h 566"/>
                <a:gd name="T34" fmla="*/ 157 w 509"/>
                <a:gd name="T35" fmla="*/ 290 h 566"/>
                <a:gd name="T36" fmla="*/ 214 w 509"/>
                <a:gd name="T37" fmla="*/ 275 h 566"/>
                <a:gd name="T38" fmla="*/ 335 w 509"/>
                <a:gd name="T39" fmla="*/ 396 h 566"/>
                <a:gd name="T40" fmla="*/ 214 w 509"/>
                <a:gd name="T41" fmla="*/ 517 h 566"/>
                <a:gd name="T42" fmla="*/ 157 w 509"/>
                <a:gd name="T43" fmla="*/ 502 h 566"/>
                <a:gd name="T44" fmla="*/ 133 w 509"/>
                <a:gd name="T45" fmla="*/ 546 h 566"/>
                <a:gd name="T46" fmla="*/ 215 w 509"/>
                <a:gd name="T47" fmla="*/ 566 h 566"/>
                <a:gd name="T48" fmla="*/ 382 w 509"/>
                <a:gd name="T49" fmla="*/ 421 h 566"/>
                <a:gd name="T50" fmla="*/ 484 w 509"/>
                <a:gd name="T51" fmla="*/ 421 h 566"/>
                <a:gd name="T52" fmla="*/ 509 w 509"/>
                <a:gd name="T53" fmla="*/ 396 h 566"/>
                <a:gd name="T54" fmla="*/ 509 w 509"/>
                <a:gd name="T55" fmla="*/ 25 h 566"/>
                <a:gd name="T56" fmla="*/ 484 w 509"/>
                <a:gd name="T57" fmla="*/ 0 h 5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9" h="566">
                  <a:moveTo>
                    <a:pt x="484" y="0"/>
                  </a:moveTo>
                  <a:lnTo>
                    <a:pt x="25" y="0"/>
                  </a:lnTo>
                  <a:cubicBezTo>
                    <a:pt x="11" y="0"/>
                    <a:pt x="0" y="11"/>
                    <a:pt x="0" y="25"/>
                  </a:cubicBezTo>
                  <a:lnTo>
                    <a:pt x="0" y="396"/>
                  </a:lnTo>
                  <a:cubicBezTo>
                    <a:pt x="0" y="410"/>
                    <a:pt x="11" y="421"/>
                    <a:pt x="25" y="421"/>
                  </a:cubicBezTo>
                  <a:lnTo>
                    <a:pt x="143" y="421"/>
                  </a:lnTo>
                  <a:cubicBezTo>
                    <a:pt x="153" y="451"/>
                    <a:pt x="181" y="471"/>
                    <a:pt x="215" y="471"/>
                  </a:cubicBezTo>
                  <a:cubicBezTo>
                    <a:pt x="256" y="471"/>
                    <a:pt x="290" y="437"/>
                    <a:pt x="290" y="396"/>
                  </a:cubicBezTo>
                  <a:cubicBezTo>
                    <a:pt x="290" y="355"/>
                    <a:pt x="256" y="321"/>
                    <a:pt x="215" y="321"/>
                  </a:cubicBezTo>
                  <a:cubicBezTo>
                    <a:pt x="181" y="321"/>
                    <a:pt x="153" y="342"/>
                    <a:pt x="143" y="372"/>
                  </a:cubicBezTo>
                  <a:lnTo>
                    <a:pt x="49" y="372"/>
                  </a:lnTo>
                  <a:lnTo>
                    <a:pt x="49" y="107"/>
                  </a:lnTo>
                  <a:lnTo>
                    <a:pt x="460" y="107"/>
                  </a:lnTo>
                  <a:lnTo>
                    <a:pt x="460" y="372"/>
                  </a:lnTo>
                  <a:lnTo>
                    <a:pt x="382" y="372"/>
                  </a:lnTo>
                  <a:cubicBezTo>
                    <a:pt x="371" y="290"/>
                    <a:pt x="299" y="226"/>
                    <a:pt x="215" y="226"/>
                  </a:cubicBezTo>
                  <a:cubicBezTo>
                    <a:pt x="187" y="226"/>
                    <a:pt x="158" y="234"/>
                    <a:pt x="133" y="247"/>
                  </a:cubicBezTo>
                  <a:lnTo>
                    <a:pt x="157" y="290"/>
                  </a:lnTo>
                  <a:cubicBezTo>
                    <a:pt x="173" y="281"/>
                    <a:pt x="195" y="275"/>
                    <a:pt x="214" y="275"/>
                  </a:cubicBezTo>
                  <a:cubicBezTo>
                    <a:pt x="279" y="275"/>
                    <a:pt x="335" y="330"/>
                    <a:pt x="335" y="396"/>
                  </a:cubicBezTo>
                  <a:cubicBezTo>
                    <a:pt x="335" y="463"/>
                    <a:pt x="280" y="517"/>
                    <a:pt x="214" y="517"/>
                  </a:cubicBezTo>
                  <a:cubicBezTo>
                    <a:pt x="193" y="517"/>
                    <a:pt x="174" y="512"/>
                    <a:pt x="157" y="502"/>
                  </a:cubicBezTo>
                  <a:lnTo>
                    <a:pt x="133" y="546"/>
                  </a:lnTo>
                  <a:cubicBezTo>
                    <a:pt x="158" y="559"/>
                    <a:pt x="187" y="566"/>
                    <a:pt x="215" y="566"/>
                  </a:cubicBezTo>
                  <a:cubicBezTo>
                    <a:pt x="299" y="566"/>
                    <a:pt x="371" y="502"/>
                    <a:pt x="382" y="421"/>
                  </a:cubicBezTo>
                  <a:lnTo>
                    <a:pt x="484" y="421"/>
                  </a:lnTo>
                  <a:cubicBezTo>
                    <a:pt x="498" y="421"/>
                    <a:pt x="509" y="410"/>
                    <a:pt x="509" y="396"/>
                  </a:cubicBezTo>
                  <a:lnTo>
                    <a:pt x="509" y="25"/>
                  </a:lnTo>
                  <a:cubicBezTo>
                    <a:pt x="509" y="13"/>
                    <a:pt x="498" y="0"/>
                    <a:pt x="484" y="0"/>
                  </a:cubicBezTo>
                  <a:close/>
                </a:path>
              </a:pathLst>
            </a:custGeom>
            <a:solidFill>
              <a:schemeClr val="tx1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65" name="Rectangle 7">
              <a:extLst>
                <a:ext uri="{FF2B5EF4-FFF2-40B4-BE49-F238E27FC236}">
                  <a16:creationId xmlns:a16="http://schemas.microsoft.com/office/drawing/2014/main" id="{802940FB-EB4C-45B8-9F9F-DF93046217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0" y="3565"/>
              <a:ext cx="22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(RDAP)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5F9B430E-524C-4C70-AA83-B33C6C72F1BD}"/>
              </a:ext>
            </a:extLst>
          </p:cNvPr>
          <p:cNvCxnSpPr/>
          <p:nvPr/>
        </p:nvCxnSpPr>
        <p:spPr>
          <a:xfrm>
            <a:off x="2705100" y="1870658"/>
            <a:ext cx="421899" cy="0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022103B4-4CF5-4AE6-BC05-F5606994BC2B}"/>
              </a:ext>
            </a:extLst>
          </p:cNvPr>
          <p:cNvCxnSpPr>
            <a:cxnSpLocks/>
          </p:cNvCxnSpPr>
          <p:nvPr/>
        </p:nvCxnSpPr>
        <p:spPr>
          <a:xfrm>
            <a:off x="4619625" y="1855366"/>
            <a:ext cx="1983999" cy="0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50D81ECC-F42E-481D-A6D7-6B06BD5375B0}"/>
              </a:ext>
            </a:extLst>
          </p:cNvPr>
          <p:cNvCxnSpPr>
            <a:cxnSpLocks/>
          </p:cNvCxnSpPr>
          <p:nvPr/>
        </p:nvCxnSpPr>
        <p:spPr>
          <a:xfrm flipH="1">
            <a:off x="4494362" y="3805238"/>
            <a:ext cx="2362482" cy="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86A380FC-4592-4DFA-ADE9-48CC78F439E4}"/>
              </a:ext>
            </a:extLst>
          </p:cNvPr>
          <p:cNvCxnSpPr/>
          <p:nvPr/>
        </p:nvCxnSpPr>
        <p:spPr>
          <a:xfrm flipH="1">
            <a:off x="2705100" y="4226719"/>
            <a:ext cx="366630" cy="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B14E0B1F-E4C3-477D-9EEC-027C99FB72E5}"/>
              </a:ext>
            </a:extLst>
          </p:cNvPr>
          <p:cNvCxnSpPr/>
          <p:nvPr/>
        </p:nvCxnSpPr>
        <p:spPr>
          <a:xfrm flipH="1" flipV="1">
            <a:off x="1676371" y="3975100"/>
            <a:ext cx="390525" cy="295275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>
            <a:extLst>
              <a:ext uri="{FF2B5EF4-FFF2-40B4-BE49-F238E27FC236}">
                <a16:creationId xmlns:a16="http://schemas.microsoft.com/office/drawing/2014/main" id="{B29278E1-05CB-4722-BCC0-F61DE0335B52}"/>
              </a:ext>
            </a:extLst>
          </p:cNvPr>
          <p:cNvSpPr txBox="1"/>
          <p:nvPr/>
        </p:nvSpPr>
        <p:spPr>
          <a:xfrm>
            <a:off x="1325503" y="2279988"/>
            <a:ext cx="6422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Data </a:t>
            </a:r>
          </a:p>
          <a:p>
            <a:pPr algn="ctr"/>
            <a:r>
              <a:rPr lang="en-US" sz="1100" dirty="0"/>
              <a:t>request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F581C4D2-1167-4E74-A03E-F77D5102A442}"/>
              </a:ext>
            </a:extLst>
          </p:cNvPr>
          <p:cNvSpPr txBox="1"/>
          <p:nvPr/>
        </p:nvSpPr>
        <p:spPr>
          <a:xfrm>
            <a:off x="1051468" y="4037836"/>
            <a:ext cx="108519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Requested data, or denial justification</a:t>
            </a:r>
          </a:p>
        </p:txBody>
      </p: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F77FD0CB-E9F2-42F5-B82A-0F5B83D3D2DB}"/>
              </a:ext>
            </a:extLst>
          </p:cNvPr>
          <p:cNvCxnSpPr>
            <a:cxnSpLocks/>
          </p:cNvCxnSpPr>
          <p:nvPr/>
        </p:nvCxnSpPr>
        <p:spPr>
          <a:xfrm flipH="1">
            <a:off x="1949136" y="3605064"/>
            <a:ext cx="108397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>
            <a:extLst>
              <a:ext uri="{FF2B5EF4-FFF2-40B4-BE49-F238E27FC236}">
                <a16:creationId xmlns:a16="http://schemas.microsoft.com/office/drawing/2014/main" id="{3FBC12D6-3B68-42D8-AFB9-CDBA011D41CA}"/>
              </a:ext>
            </a:extLst>
          </p:cNvPr>
          <p:cNvSpPr txBox="1"/>
          <p:nvPr/>
        </p:nvSpPr>
        <p:spPr>
          <a:xfrm>
            <a:off x="1847851" y="2992958"/>
            <a:ext cx="128654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Various acknowledgments (RDAP?)</a:t>
            </a:r>
          </a:p>
        </p:txBody>
      </p: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D04688D1-735A-4D5B-A75C-05675878FA67}"/>
              </a:ext>
            </a:extLst>
          </p:cNvPr>
          <p:cNvCxnSpPr/>
          <p:nvPr/>
        </p:nvCxnSpPr>
        <p:spPr>
          <a:xfrm>
            <a:off x="6181725" y="5522489"/>
            <a:ext cx="42189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C0D09B8F-AAAC-4060-8586-D39C2F1B8C76}"/>
              </a:ext>
            </a:extLst>
          </p:cNvPr>
          <p:cNvCxnSpPr/>
          <p:nvPr/>
        </p:nvCxnSpPr>
        <p:spPr>
          <a:xfrm>
            <a:off x="4494362" y="4619625"/>
            <a:ext cx="637791" cy="47903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4CD7334F-1A00-45AB-81A2-891157E5C446}"/>
              </a:ext>
            </a:extLst>
          </p:cNvPr>
          <p:cNvCxnSpPr>
            <a:cxnSpLocks/>
          </p:cNvCxnSpPr>
          <p:nvPr/>
        </p:nvCxnSpPr>
        <p:spPr>
          <a:xfrm>
            <a:off x="5489301" y="3533510"/>
            <a:ext cx="0" cy="150415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2C11030C-F7F9-4509-9F52-4BD6A2B255A0}"/>
              </a:ext>
            </a:extLst>
          </p:cNvPr>
          <p:cNvCxnSpPr/>
          <p:nvPr/>
        </p:nvCxnSpPr>
        <p:spPr>
          <a:xfrm flipV="1">
            <a:off x="1581150" y="2280233"/>
            <a:ext cx="581025" cy="806631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>
            <a:extLst>
              <a:ext uri="{FF2B5EF4-FFF2-40B4-BE49-F238E27FC236}">
                <a16:creationId xmlns:a16="http://schemas.microsoft.com/office/drawing/2014/main" id="{435F650F-8B94-407C-87AC-3EA1CCB4F20F}"/>
              </a:ext>
            </a:extLst>
          </p:cNvPr>
          <p:cNvSpPr txBox="1"/>
          <p:nvPr/>
        </p:nvSpPr>
        <p:spPr>
          <a:xfrm>
            <a:off x="41293" y="2887179"/>
            <a:ext cx="13673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Accredited User</a:t>
            </a:r>
          </a:p>
        </p:txBody>
      </p:sp>
      <p:sp>
        <p:nvSpPr>
          <p:cNvPr id="108" name="Title 1">
            <a:extLst>
              <a:ext uri="{FF2B5EF4-FFF2-40B4-BE49-F238E27FC236}">
                <a16:creationId xmlns:a16="http://schemas.microsoft.com/office/drawing/2014/main" id="{68886CD2-5223-4660-BB21-7C0189189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i="1" u="sng" dirty="0"/>
              <a:t>Centralized option for CPH </a:t>
            </a:r>
            <a:r>
              <a:rPr lang="en-US" sz="3600" i="1" u="sng"/>
              <a:t>Hybrid Model</a:t>
            </a:r>
            <a:endParaRPr lang="en-US" sz="3600" i="1" u="sng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F568289-BF47-406F-9CF7-C20CA5D30195}"/>
              </a:ext>
            </a:extLst>
          </p:cNvPr>
          <p:cNvCxnSpPr>
            <a:cxnSpLocks/>
          </p:cNvCxnSpPr>
          <p:nvPr/>
        </p:nvCxnSpPr>
        <p:spPr>
          <a:xfrm flipV="1">
            <a:off x="7913208" y="1600200"/>
            <a:ext cx="2583342" cy="365125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F56CD9D3-55A0-43D7-9932-6B2CFD7F77F8}"/>
              </a:ext>
            </a:extLst>
          </p:cNvPr>
          <p:cNvCxnSpPr/>
          <p:nvPr/>
        </p:nvCxnSpPr>
        <p:spPr>
          <a:xfrm>
            <a:off x="7844554" y="1965325"/>
            <a:ext cx="2583342" cy="548421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24DAFDF-BFA7-4770-AC9F-A018411A5DAD}"/>
              </a:ext>
            </a:extLst>
          </p:cNvPr>
          <p:cNvCxnSpPr>
            <a:cxnSpLocks/>
          </p:cNvCxnSpPr>
          <p:nvPr/>
        </p:nvCxnSpPr>
        <p:spPr>
          <a:xfrm>
            <a:off x="7876444" y="1957068"/>
            <a:ext cx="925500" cy="1953849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798783B-3B6E-4B97-BC7D-6BA30FD37A92}"/>
              </a:ext>
            </a:extLst>
          </p:cNvPr>
          <p:cNvCxnSpPr>
            <a:cxnSpLocks/>
          </p:cNvCxnSpPr>
          <p:nvPr/>
        </p:nvCxnSpPr>
        <p:spPr>
          <a:xfrm flipV="1">
            <a:off x="9483164" y="4487863"/>
            <a:ext cx="1013386" cy="359682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4E6C517-32D7-49D8-9372-516BE403BA97}"/>
              </a:ext>
            </a:extLst>
          </p:cNvPr>
          <p:cNvCxnSpPr>
            <a:cxnSpLocks/>
          </p:cNvCxnSpPr>
          <p:nvPr/>
        </p:nvCxnSpPr>
        <p:spPr>
          <a:xfrm>
            <a:off x="9483164" y="4843570"/>
            <a:ext cx="1013385" cy="678919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831859F-9523-4BE8-AA7C-B1B786DE1660}"/>
              </a:ext>
            </a:extLst>
          </p:cNvPr>
          <p:cNvCxnSpPr/>
          <p:nvPr/>
        </p:nvCxnSpPr>
        <p:spPr>
          <a:xfrm flipH="1">
            <a:off x="7795056" y="1678975"/>
            <a:ext cx="2701493" cy="2035775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41401612-DE6B-491B-A46D-8A9E943A5C6D}"/>
              </a:ext>
            </a:extLst>
          </p:cNvPr>
          <p:cNvCxnSpPr/>
          <p:nvPr/>
        </p:nvCxnSpPr>
        <p:spPr>
          <a:xfrm flipH="1">
            <a:off x="7795056" y="2575349"/>
            <a:ext cx="2583341" cy="1229889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9C69FCF-6BF7-4586-B0E3-13F0CF4F4110}"/>
              </a:ext>
            </a:extLst>
          </p:cNvPr>
          <p:cNvCxnSpPr>
            <a:cxnSpLocks/>
          </p:cNvCxnSpPr>
          <p:nvPr/>
        </p:nvCxnSpPr>
        <p:spPr>
          <a:xfrm flipH="1">
            <a:off x="9454591" y="3593125"/>
            <a:ext cx="984809" cy="67312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E19268E0-E0C8-4515-B477-CD40331EC56E}"/>
              </a:ext>
            </a:extLst>
          </p:cNvPr>
          <p:cNvCxnSpPr>
            <a:cxnSpLocks/>
          </p:cNvCxnSpPr>
          <p:nvPr/>
        </p:nvCxnSpPr>
        <p:spPr>
          <a:xfrm flipH="1" flipV="1">
            <a:off x="9454591" y="4337918"/>
            <a:ext cx="1041958" cy="209559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75323E9F-25CB-4A33-A292-B871FBC2E6C5}"/>
              </a:ext>
            </a:extLst>
          </p:cNvPr>
          <p:cNvCxnSpPr>
            <a:cxnSpLocks/>
          </p:cNvCxnSpPr>
          <p:nvPr/>
        </p:nvCxnSpPr>
        <p:spPr>
          <a:xfrm flipH="1" flipV="1">
            <a:off x="9454591" y="4402506"/>
            <a:ext cx="1051483" cy="1198646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>
            <a:extLst>
              <a:ext uri="{FF2B5EF4-FFF2-40B4-BE49-F238E27FC236}">
                <a16:creationId xmlns:a16="http://schemas.microsoft.com/office/drawing/2014/main" id="{911BAE35-CE29-43B6-8AA4-6B2F99679032}"/>
              </a:ext>
            </a:extLst>
          </p:cNvPr>
          <p:cNvSpPr txBox="1"/>
          <p:nvPr/>
        </p:nvSpPr>
        <p:spPr>
          <a:xfrm>
            <a:off x="4942906" y="2567596"/>
            <a:ext cx="10880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Ticketing system</a:t>
            </a: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B207A59B-8766-4EC4-8F1A-6B16764ABDDA}"/>
              </a:ext>
            </a:extLst>
          </p:cNvPr>
          <p:cNvSpPr/>
          <p:nvPr/>
        </p:nvSpPr>
        <p:spPr>
          <a:xfrm>
            <a:off x="4942907" y="2465796"/>
            <a:ext cx="1088020" cy="810804"/>
          </a:xfrm>
          <a:prstGeom prst="rect">
            <a:avLst/>
          </a:prstGeom>
          <a:noFill/>
          <a:ln w="57150" cap="flat">
            <a:solidFill>
              <a:schemeClr val="tx1"/>
            </a:solidFill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00730200-9E5A-4B40-845C-CE33076F2342}"/>
              </a:ext>
            </a:extLst>
          </p:cNvPr>
          <p:cNvCxnSpPr/>
          <p:nvPr/>
        </p:nvCxnSpPr>
        <p:spPr>
          <a:xfrm>
            <a:off x="4429125" y="2887179"/>
            <a:ext cx="42189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4C7CC83F-BD90-4DF5-9CDF-1CE9092A2AFE}"/>
              </a:ext>
            </a:extLst>
          </p:cNvPr>
          <p:cNvCxnSpPr>
            <a:cxnSpLocks/>
          </p:cNvCxnSpPr>
          <p:nvPr/>
        </p:nvCxnSpPr>
        <p:spPr>
          <a:xfrm flipV="1">
            <a:off x="6181725" y="2172464"/>
            <a:ext cx="675119" cy="69676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A0604C63-DEEB-49C8-AC32-0A3DD5E0A7B9}"/>
              </a:ext>
            </a:extLst>
          </p:cNvPr>
          <p:cNvGrpSpPr/>
          <p:nvPr/>
        </p:nvGrpSpPr>
        <p:grpSpPr>
          <a:xfrm>
            <a:off x="8313879" y="3986213"/>
            <a:ext cx="1097544" cy="1026503"/>
            <a:chOff x="8608791" y="5321181"/>
            <a:chExt cx="1097544" cy="1026503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915AD9CB-E9D1-494C-975C-0FDB9DE7DF08}"/>
                </a:ext>
              </a:extLst>
            </p:cNvPr>
            <p:cNvSpPr/>
            <p:nvPr/>
          </p:nvSpPr>
          <p:spPr>
            <a:xfrm>
              <a:off x="8618315" y="5321181"/>
              <a:ext cx="1088020" cy="1026503"/>
            </a:xfrm>
            <a:prstGeom prst="rect">
              <a:avLst/>
            </a:prstGeom>
            <a:noFill/>
            <a:ln w="57150" cap="flat">
              <a:solidFill>
                <a:schemeClr val="tx1"/>
              </a:solidFill>
              <a:prstDash val="solid"/>
              <a:miter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3811BE44-51EF-4E2A-B37B-B007683D0B5F}"/>
                </a:ext>
              </a:extLst>
            </p:cNvPr>
            <p:cNvSpPr txBox="1"/>
            <p:nvPr/>
          </p:nvSpPr>
          <p:spPr>
            <a:xfrm>
              <a:off x="8608791" y="5398058"/>
              <a:ext cx="108802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Shared </a:t>
              </a:r>
              <a:r>
                <a:rPr lang="en-US" dirty="0" err="1"/>
                <a:t>Auth’n</a:t>
              </a:r>
              <a:r>
                <a:rPr lang="en-US" dirty="0"/>
                <a:t> Hub</a:t>
              </a:r>
            </a:p>
          </p:txBody>
        </p:sp>
      </p:grp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06535701-1CE4-477E-B86F-6E80520B03C5}"/>
              </a:ext>
            </a:extLst>
          </p:cNvPr>
          <p:cNvCxnSpPr>
            <a:cxnSpLocks/>
          </p:cNvCxnSpPr>
          <p:nvPr/>
        </p:nvCxnSpPr>
        <p:spPr>
          <a:xfrm flipV="1">
            <a:off x="9483164" y="3576669"/>
            <a:ext cx="1007492" cy="1243026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3FA8B594-41A9-4D77-8EEE-C7B396358817}"/>
              </a:ext>
            </a:extLst>
          </p:cNvPr>
          <p:cNvCxnSpPr>
            <a:cxnSpLocks/>
          </p:cNvCxnSpPr>
          <p:nvPr/>
        </p:nvCxnSpPr>
        <p:spPr>
          <a:xfrm flipH="1" flipV="1">
            <a:off x="7804581" y="3876310"/>
            <a:ext cx="405969" cy="246954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Speech Bubble: Rectangle 97">
            <a:extLst>
              <a:ext uri="{FF2B5EF4-FFF2-40B4-BE49-F238E27FC236}">
                <a16:creationId xmlns:a16="http://schemas.microsoft.com/office/drawing/2014/main" id="{9CDD800E-A6AC-451B-A474-AB22D561E1CC}"/>
              </a:ext>
            </a:extLst>
          </p:cNvPr>
          <p:cNvSpPr/>
          <p:nvPr/>
        </p:nvSpPr>
        <p:spPr>
          <a:xfrm>
            <a:off x="8521346" y="5574400"/>
            <a:ext cx="1229758" cy="714508"/>
          </a:xfrm>
          <a:prstGeom prst="wedgeRectCallout">
            <a:avLst>
              <a:gd name="adj1" fmla="val -11538"/>
              <a:gd name="adj2" fmla="val -119344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i="1" dirty="0">
                <a:solidFill>
                  <a:schemeClr val="tx1"/>
                </a:solidFill>
              </a:rPr>
              <a:t>Some CPH might share a 3</a:t>
            </a:r>
            <a:r>
              <a:rPr lang="en-US" sz="1200" i="1" baseline="30000" dirty="0">
                <a:solidFill>
                  <a:schemeClr val="tx1"/>
                </a:solidFill>
              </a:rPr>
              <a:t>rd</a:t>
            </a:r>
            <a:r>
              <a:rPr lang="en-US" sz="1200" i="1" dirty="0">
                <a:solidFill>
                  <a:schemeClr val="tx1"/>
                </a:solidFill>
              </a:rPr>
              <a:t>-party authorizer </a:t>
            </a:r>
          </a:p>
        </p:txBody>
      </p:sp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42E3885B-B2EC-4E84-AE3F-D6A84364E1F8}"/>
              </a:ext>
            </a:extLst>
          </p:cNvPr>
          <p:cNvCxnSpPr>
            <a:cxnSpLocks/>
          </p:cNvCxnSpPr>
          <p:nvPr/>
        </p:nvCxnSpPr>
        <p:spPr>
          <a:xfrm flipH="1">
            <a:off x="5846450" y="4496800"/>
            <a:ext cx="2364101" cy="60186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Speech Bubble: Rectangle 72">
            <a:extLst>
              <a:ext uri="{FF2B5EF4-FFF2-40B4-BE49-F238E27FC236}">
                <a16:creationId xmlns:a16="http://schemas.microsoft.com/office/drawing/2014/main" id="{A8742703-348D-4A1E-9E90-4F5ACC6062DB}"/>
              </a:ext>
            </a:extLst>
          </p:cNvPr>
          <p:cNvSpPr/>
          <p:nvPr/>
        </p:nvSpPr>
        <p:spPr>
          <a:xfrm>
            <a:off x="1408656" y="5322196"/>
            <a:ext cx="2640502" cy="999192"/>
          </a:xfrm>
          <a:prstGeom prst="wedgeRectCallout">
            <a:avLst>
              <a:gd name="adj1" fmla="val 74052"/>
              <a:gd name="adj2" fmla="val -193916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i="1" dirty="0">
                <a:solidFill>
                  <a:schemeClr val="tx1"/>
                </a:solidFill>
              </a:rPr>
              <a:t>Suggestion: Data is served to requestor via the request clearinghouse.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i="1" dirty="0">
                <a:solidFill>
                  <a:schemeClr val="tx1"/>
                </a:solidFill>
              </a:rPr>
              <a:t>Requires no changes to RDAP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i="1" dirty="0">
                <a:solidFill>
                  <a:schemeClr val="tx1"/>
                </a:solidFill>
              </a:rPr>
              <a:t>Simplifies logging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D7B50D7E-7CF2-47C8-B090-A784134BBF24}"/>
              </a:ext>
            </a:extLst>
          </p:cNvPr>
          <p:cNvSpPr txBox="1"/>
          <p:nvPr/>
        </p:nvSpPr>
        <p:spPr>
          <a:xfrm>
            <a:off x="6447695" y="5770033"/>
            <a:ext cx="21131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ICANN Compliance &amp; 3</a:t>
            </a:r>
            <a:r>
              <a:rPr lang="en-US" baseline="30000" dirty="0"/>
              <a:t>rd</a:t>
            </a:r>
            <a:r>
              <a:rPr lang="en-US" dirty="0"/>
              <a:t> Party Auditors</a:t>
            </a:r>
          </a:p>
        </p:txBody>
      </p:sp>
    </p:spTree>
    <p:extLst>
      <p:ext uri="{BB962C8B-B14F-4D97-AF65-F5344CB8AC3E}">
        <p14:creationId xmlns:p14="http://schemas.microsoft.com/office/powerpoint/2010/main" val="220941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f31765de-62f8-4f19-acef-1750f0d8535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35A16B9664E4DB54AA3C8F59DC22F" ma:contentTypeVersion="12" ma:contentTypeDescription="Create a new document." ma:contentTypeScope="" ma:versionID="b19bde516e892fc13e4dca1ad2536dd3">
  <xsd:schema xmlns:xsd="http://www.w3.org/2001/XMLSchema" xmlns:xs="http://www.w3.org/2001/XMLSchema" xmlns:p="http://schemas.microsoft.com/office/2006/metadata/properties" xmlns:ns2="f31765de-62f8-4f19-acef-1750f0d85355" xmlns:ns3="295565f7-532e-4703-ba90-00497d50dfde" targetNamespace="http://schemas.microsoft.com/office/2006/metadata/properties" ma:root="true" ma:fieldsID="0bbd33dabaf61de71f9c71d333c4e1aa" ns2:_="" ns3:_="">
    <xsd:import namespace="f31765de-62f8-4f19-acef-1750f0d85355"/>
    <xsd:import namespace="295565f7-532e-4703-ba90-00497d50df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Tag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1765de-62f8-4f19-acef-1750f0d853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5565f7-532e-4703-ba90-00497d50dfd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133015-B19B-42B5-B8CE-CFDF14845960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295565f7-532e-4703-ba90-00497d50dfde"/>
    <ds:schemaRef ds:uri="http://schemas.microsoft.com/office/2006/documentManagement/types"/>
    <ds:schemaRef ds:uri="f31765de-62f8-4f19-acef-1750f0d85355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F8CCAC87-C016-4349-9F89-C7139230D5E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B8F3B19-7571-4A5E-A727-D857200070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1765de-62f8-4f19-acef-1750f0d85355"/>
    <ds:schemaRef ds:uri="295565f7-532e-4703-ba90-00497d50dfd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207</Words>
  <Application>Microsoft Office PowerPoint</Application>
  <PresentationFormat>Widescreen</PresentationFormat>
  <Paragraphs>62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Various SSAD Models  13 January 2020</vt:lpstr>
      <vt:lpstr>Centralized System implied by current draft report</vt:lpstr>
      <vt:lpstr>CPH Proposed Hybrid Model</vt:lpstr>
      <vt:lpstr>Centralized option for CPH Hybrid Model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svancarek</dc:creator>
  <cp:lastModifiedBy>mark svancarek</cp:lastModifiedBy>
  <cp:revision>8</cp:revision>
  <dcterms:created xsi:type="dcterms:W3CDTF">2020-01-13T16:16:55Z</dcterms:created>
  <dcterms:modified xsi:type="dcterms:W3CDTF">2020-01-13T20:00:38Z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0x0101009AF35A16B9664E4DB54AA3C8F59DC22F</vt:lpwstr>
  </property>
</Properties>
</file>