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56" r:id="rId2"/>
    <p:sldId id="257" r:id="rId3"/>
    <p:sldId id="258" r:id="rId4"/>
    <p:sldId id="259" r:id="rId5"/>
    <p:sldId id="260" r:id="rId6"/>
    <p:sldId id="266" r:id="rId7"/>
    <p:sldId id="263" r:id="rId8"/>
    <p:sldId id="262" r:id="rId9"/>
    <p:sldId id="264" r:id="rId10"/>
    <p:sldId id="265"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95" d="100"/>
          <a:sy n="95" d="100"/>
        </p:scale>
        <p:origin x="-1272" y="-12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FE32D95-F0D1-C141-8C31-3839D473BB85}" type="datetimeFigureOut">
              <a:rPr lang="en-US" smtClean="0"/>
              <a:t>1/8/15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3F58515-C616-0A4B-AA0B-055CFE6D46A0}" type="slidenum">
              <a:rPr lang="en-US" smtClean="0"/>
              <a:t>‹#›</a:t>
            </a:fld>
            <a:endParaRPr lang="en-US"/>
          </a:p>
        </p:txBody>
      </p:sp>
    </p:spTree>
    <p:extLst>
      <p:ext uri="{BB962C8B-B14F-4D97-AF65-F5344CB8AC3E}">
        <p14:creationId xmlns:p14="http://schemas.microsoft.com/office/powerpoint/2010/main" val="151095001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3F58515-C616-0A4B-AA0B-055CFE6D46A0}" type="slidenum">
              <a:rPr lang="en-US" smtClean="0"/>
              <a:t>1</a:t>
            </a:fld>
            <a:endParaRPr lang="en-US"/>
          </a:p>
        </p:txBody>
      </p:sp>
    </p:spTree>
    <p:extLst>
      <p:ext uri="{BB962C8B-B14F-4D97-AF65-F5344CB8AC3E}">
        <p14:creationId xmlns:p14="http://schemas.microsoft.com/office/powerpoint/2010/main" val="34471048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66342C7C-FF1D-4E97-8C72-545AE16EAB9D}" type="slidenum">
              <a:rPr lang="en-US" smtClean="0"/>
              <a:pPr/>
              <a:t>5</a:t>
            </a:fld>
            <a:endParaRPr lang="en-US"/>
          </a:p>
        </p:txBody>
      </p:sp>
    </p:spTree>
    <p:extLst>
      <p:ext uri="{BB962C8B-B14F-4D97-AF65-F5344CB8AC3E}">
        <p14:creationId xmlns:p14="http://schemas.microsoft.com/office/powerpoint/2010/main" val="27006255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66342C7C-FF1D-4E97-8C72-545AE16EAB9D}" type="slidenum">
              <a:rPr lang="en-US" smtClean="0"/>
              <a:pPr/>
              <a:t>6</a:t>
            </a:fld>
            <a:endParaRPr lang="en-US"/>
          </a:p>
        </p:txBody>
      </p:sp>
    </p:spTree>
    <p:extLst>
      <p:ext uri="{BB962C8B-B14F-4D97-AF65-F5344CB8AC3E}">
        <p14:creationId xmlns:p14="http://schemas.microsoft.com/office/powerpoint/2010/main" val="27006255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66342C7C-FF1D-4E97-8C72-545AE16EAB9D}" type="slidenum">
              <a:rPr lang="en-US" smtClean="0"/>
              <a:pPr/>
              <a:t>7</a:t>
            </a:fld>
            <a:endParaRPr lang="en-US"/>
          </a:p>
        </p:txBody>
      </p:sp>
    </p:spTree>
    <p:extLst>
      <p:ext uri="{BB962C8B-B14F-4D97-AF65-F5344CB8AC3E}">
        <p14:creationId xmlns:p14="http://schemas.microsoft.com/office/powerpoint/2010/main" val="31364502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66342C7C-FF1D-4E97-8C72-545AE16EAB9D}" type="slidenum">
              <a:rPr lang="en-US" smtClean="0"/>
              <a:pPr/>
              <a:t>8</a:t>
            </a:fld>
            <a:endParaRPr lang="en-US"/>
          </a:p>
        </p:txBody>
      </p:sp>
    </p:spTree>
    <p:extLst>
      <p:ext uri="{BB962C8B-B14F-4D97-AF65-F5344CB8AC3E}">
        <p14:creationId xmlns:p14="http://schemas.microsoft.com/office/powerpoint/2010/main" val="20240573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66342C7C-FF1D-4E97-8C72-545AE16EAB9D}" type="slidenum">
              <a:rPr lang="en-US" smtClean="0"/>
              <a:pPr/>
              <a:t>9</a:t>
            </a:fld>
            <a:endParaRPr lang="en-US"/>
          </a:p>
        </p:txBody>
      </p:sp>
    </p:spTree>
    <p:extLst>
      <p:ext uri="{BB962C8B-B14F-4D97-AF65-F5344CB8AC3E}">
        <p14:creationId xmlns:p14="http://schemas.microsoft.com/office/powerpoint/2010/main" val="2423268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66342C7C-FF1D-4E97-8C72-545AE16EAB9D}" type="slidenum">
              <a:rPr lang="en-US" smtClean="0"/>
              <a:pPr/>
              <a:t>10</a:t>
            </a:fld>
            <a:endParaRPr lang="en-US"/>
          </a:p>
        </p:txBody>
      </p:sp>
    </p:spTree>
    <p:extLst>
      <p:ext uri="{BB962C8B-B14F-4D97-AF65-F5344CB8AC3E}">
        <p14:creationId xmlns:p14="http://schemas.microsoft.com/office/powerpoint/2010/main" val="17620040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8CA0B6C-D10E-8147-94CB-E0D89A602E55}" type="datetimeFigureOut">
              <a:rPr lang="en-US" smtClean="0"/>
              <a:t>1/8/15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949F0A-D00A-9C46-8AC1-C4816DE49991}" type="slidenum">
              <a:rPr lang="en-US" smtClean="0"/>
              <a:t>‹#›</a:t>
            </a:fld>
            <a:endParaRPr lang="en-US"/>
          </a:p>
        </p:txBody>
      </p:sp>
    </p:spTree>
    <p:extLst>
      <p:ext uri="{BB962C8B-B14F-4D97-AF65-F5344CB8AC3E}">
        <p14:creationId xmlns:p14="http://schemas.microsoft.com/office/powerpoint/2010/main" val="27036829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CA0B6C-D10E-8147-94CB-E0D89A602E55}" type="datetimeFigureOut">
              <a:rPr lang="en-US" smtClean="0"/>
              <a:t>1/8/15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949F0A-D00A-9C46-8AC1-C4816DE49991}" type="slidenum">
              <a:rPr lang="en-US" smtClean="0"/>
              <a:t>‹#›</a:t>
            </a:fld>
            <a:endParaRPr lang="en-US"/>
          </a:p>
        </p:txBody>
      </p:sp>
    </p:spTree>
    <p:extLst>
      <p:ext uri="{BB962C8B-B14F-4D97-AF65-F5344CB8AC3E}">
        <p14:creationId xmlns:p14="http://schemas.microsoft.com/office/powerpoint/2010/main" val="6347064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CA0B6C-D10E-8147-94CB-E0D89A602E55}" type="datetimeFigureOut">
              <a:rPr lang="en-US" smtClean="0"/>
              <a:t>1/8/15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949F0A-D00A-9C46-8AC1-C4816DE49991}" type="slidenum">
              <a:rPr lang="en-US" smtClean="0"/>
              <a:t>‹#›</a:t>
            </a:fld>
            <a:endParaRPr lang="en-US"/>
          </a:p>
        </p:txBody>
      </p:sp>
    </p:spTree>
    <p:extLst>
      <p:ext uri="{BB962C8B-B14F-4D97-AF65-F5344CB8AC3E}">
        <p14:creationId xmlns:p14="http://schemas.microsoft.com/office/powerpoint/2010/main" val="36580319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382000" cy="1143000"/>
          </a:xfrm>
          <a:prstGeom prst="rect">
            <a:avLst/>
          </a:prstGeom>
        </p:spPr>
        <p:txBody>
          <a:bodyPr anchor="b"/>
          <a:lstStyle>
            <a:lvl1pPr algn="l">
              <a:defRPr>
                <a:solidFill>
                  <a:schemeClr val="tx1">
                    <a:lumMod val="50000"/>
                    <a:lumOff val="50000"/>
                  </a:schemeClr>
                </a:solidFill>
                <a:latin typeface="Trebuchet MS"/>
                <a:cs typeface="Trebuchet MS"/>
              </a:defRPr>
            </a:lvl1pPr>
          </a:lstStyle>
          <a:p>
            <a:r>
              <a:rPr lang="en-US" dirty="0" smtClean="0"/>
              <a:t>Click to edit Master title style</a:t>
            </a:r>
            <a:endParaRPr lang="en-US" dirty="0"/>
          </a:p>
        </p:txBody>
      </p:sp>
      <p:sp>
        <p:nvSpPr>
          <p:cNvPr id="10" name="Picture Placeholder 9"/>
          <p:cNvSpPr>
            <a:spLocks noGrp="1"/>
          </p:cNvSpPr>
          <p:nvPr>
            <p:ph type="pic" sz="quarter" idx="10"/>
          </p:nvPr>
        </p:nvSpPr>
        <p:spPr>
          <a:xfrm>
            <a:off x="304800" y="1600199"/>
            <a:ext cx="2133600" cy="4525963"/>
          </a:xfrm>
          <a:prstGeom prst="rect">
            <a:avLst/>
          </a:prstGeom>
        </p:spPr>
        <p:txBody>
          <a:bodyPr vert="horz"/>
          <a:lstStyle/>
          <a:p>
            <a:pPr lvl="0"/>
            <a:endParaRPr lang="en-US" noProof="0"/>
          </a:p>
        </p:txBody>
      </p:sp>
      <p:sp>
        <p:nvSpPr>
          <p:cNvPr id="14" name="Text Placeholder 13"/>
          <p:cNvSpPr>
            <a:spLocks noGrp="1"/>
          </p:cNvSpPr>
          <p:nvPr>
            <p:ph type="body" sz="quarter" idx="11"/>
          </p:nvPr>
        </p:nvSpPr>
        <p:spPr>
          <a:xfrm>
            <a:off x="3048000" y="1600200"/>
            <a:ext cx="5638800" cy="4525962"/>
          </a:xfrm>
          <a:prstGeom prst="rect">
            <a:avLst/>
          </a:prstGeom>
        </p:spPr>
        <p:txBody>
          <a:bodyPr vert="horz"/>
          <a:lstStyle>
            <a:lvl1pPr marL="0" indent="0" algn="l">
              <a:buFont typeface="+mj-lt"/>
              <a:buNone/>
              <a:defRPr/>
            </a:lvl1pPr>
            <a:lvl2pPr marL="53975" indent="0" algn="l">
              <a:buFont typeface="+mj-lt"/>
              <a:buNone/>
              <a:defRPr/>
            </a:lvl2pPr>
            <a:lvl3pPr marL="1371600" indent="-457200" algn="l">
              <a:buFont typeface="+mj-lt"/>
              <a:buNone/>
              <a:defRPr/>
            </a:lvl3pPr>
            <a:lvl4pPr marL="1828800" indent="-457200" algn="l">
              <a:buFont typeface="+mj-lt"/>
              <a:buNone/>
              <a:defRPr/>
            </a:lvl4pPr>
            <a:lvl5pPr marL="2286000" indent="-457200" algn="l">
              <a:buFont typeface="+mj-lt"/>
              <a:buNone/>
              <a:defRPr/>
            </a:lvl5pPr>
          </a:lstStyle>
          <a:p>
            <a:pPr lvl="0"/>
            <a:r>
              <a:rPr lang="en-US" smtClean="0"/>
              <a:t>Click to edit Master text styles</a:t>
            </a:r>
          </a:p>
        </p:txBody>
      </p:sp>
      <p:sp>
        <p:nvSpPr>
          <p:cNvPr id="5" name="Slide Number Placeholder 5"/>
          <p:cNvSpPr>
            <a:spLocks noGrp="1"/>
          </p:cNvSpPr>
          <p:nvPr>
            <p:ph type="sldNum" sz="quarter" idx="12"/>
          </p:nvPr>
        </p:nvSpPr>
        <p:spPr>
          <a:xfrm>
            <a:off x="6902450" y="64579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a:solidFill>
                  <a:srgbClr val="FFFFFF"/>
                </a:solidFill>
                <a:latin typeface="Calibri" pitchFamily="34" charset="0"/>
              </a:defRPr>
            </a:lvl1pPr>
          </a:lstStyle>
          <a:p>
            <a:fld id="{944D5AE0-F3BD-4A42-B0C2-75E1622651C3}" type="slidenum">
              <a:rPr lang="en-US"/>
              <a:pPr/>
              <a:t>‹#›</a:t>
            </a:fld>
            <a:endParaRPr lang="en-US"/>
          </a:p>
        </p:txBody>
      </p:sp>
    </p:spTree>
    <p:extLst>
      <p:ext uri="{BB962C8B-B14F-4D97-AF65-F5344CB8AC3E}">
        <p14:creationId xmlns:p14="http://schemas.microsoft.com/office/powerpoint/2010/main" val="894103065"/>
      </p:ext>
    </p:extLst>
  </p:cSld>
  <p:clrMapOvr>
    <a:masterClrMapping/>
  </p:clrMapOvr>
  <p:transition xmlns:p14="http://schemas.microsoft.com/office/powerpoint/2010/main" spd="slow">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382000" cy="1143000"/>
          </a:xfrm>
          <a:prstGeom prst="rect">
            <a:avLst/>
          </a:prstGeom>
        </p:spPr>
        <p:txBody>
          <a:bodyPr anchor="b"/>
          <a:lstStyle>
            <a:lvl1pPr algn="l">
              <a:defRPr>
                <a:solidFill>
                  <a:schemeClr val="tx1">
                    <a:lumMod val="50000"/>
                    <a:lumOff val="50000"/>
                  </a:schemeClr>
                </a:solidFill>
                <a:latin typeface="Trebuchet MS"/>
                <a:cs typeface="Trebuchet MS"/>
              </a:defRPr>
            </a:lvl1pPr>
          </a:lstStyle>
          <a:p>
            <a:r>
              <a:rPr lang="en-US" dirty="0" smtClean="0"/>
              <a:t>Click to edit Master title style</a:t>
            </a:r>
            <a:endParaRPr lang="en-US" dirty="0"/>
          </a:p>
        </p:txBody>
      </p:sp>
      <p:sp>
        <p:nvSpPr>
          <p:cNvPr id="10" name="Picture Placeholder 9"/>
          <p:cNvSpPr>
            <a:spLocks noGrp="1"/>
          </p:cNvSpPr>
          <p:nvPr>
            <p:ph type="pic" sz="quarter" idx="10"/>
          </p:nvPr>
        </p:nvSpPr>
        <p:spPr>
          <a:xfrm>
            <a:off x="304800" y="1600199"/>
            <a:ext cx="2133600" cy="4525963"/>
          </a:xfrm>
          <a:prstGeom prst="rect">
            <a:avLst/>
          </a:prstGeom>
        </p:spPr>
        <p:txBody>
          <a:bodyPr vert="horz"/>
          <a:lstStyle/>
          <a:p>
            <a:pPr lvl="0"/>
            <a:endParaRPr lang="en-US" noProof="0"/>
          </a:p>
        </p:txBody>
      </p:sp>
      <p:sp>
        <p:nvSpPr>
          <p:cNvPr id="14" name="Text Placeholder 13"/>
          <p:cNvSpPr>
            <a:spLocks noGrp="1"/>
          </p:cNvSpPr>
          <p:nvPr>
            <p:ph type="body" sz="quarter" idx="11"/>
          </p:nvPr>
        </p:nvSpPr>
        <p:spPr>
          <a:xfrm>
            <a:off x="3048000" y="1600200"/>
            <a:ext cx="5638800" cy="4525962"/>
          </a:xfrm>
          <a:prstGeom prst="rect">
            <a:avLst/>
          </a:prstGeom>
        </p:spPr>
        <p:txBody>
          <a:bodyPr vert="horz"/>
          <a:lstStyle>
            <a:lvl1pPr marL="0" indent="0" algn="l">
              <a:buFont typeface="+mj-lt"/>
              <a:buNone/>
              <a:defRPr/>
            </a:lvl1pPr>
            <a:lvl2pPr marL="53975" indent="0" algn="l">
              <a:buFont typeface="+mj-lt"/>
              <a:buNone/>
              <a:defRPr/>
            </a:lvl2pPr>
            <a:lvl3pPr marL="1371600" indent="-457200" algn="l">
              <a:buFont typeface="+mj-lt"/>
              <a:buNone/>
              <a:defRPr/>
            </a:lvl3pPr>
            <a:lvl4pPr marL="1828800" indent="-457200" algn="l">
              <a:buFont typeface="+mj-lt"/>
              <a:buNone/>
              <a:defRPr/>
            </a:lvl4pPr>
            <a:lvl5pPr marL="2286000" indent="-457200" algn="l">
              <a:buFont typeface="+mj-lt"/>
              <a:buNone/>
              <a:defRPr/>
            </a:lvl5pPr>
          </a:lstStyle>
          <a:p>
            <a:pPr lvl="0"/>
            <a:r>
              <a:rPr lang="en-US" smtClean="0"/>
              <a:t>Click to edit Master text styles</a:t>
            </a:r>
          </a:p>
        </p:txBody>
      </p:sp>
      <p:sp>
        <p:nvSpPr>
          <p:cNvPr id="5" name="Slide Number Placeholder 5"/>
          <p:cNvSpPr>
            <a:spLocks noGrp="1"/>
          </p:cNvSpPr>
          <p:nvPr>
            <p:ph type="sldNum" sz="quarter" idx="12"/>
          </p:nvPr>
        </p:nvSpPr>
        <p:spPr>
          <a:xfrm>
            <a:off x="6902450" y="64579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a:solidFill>
                  <a:srgbClr val="FFFFFF"/>
                </a:solidFill>
                <a:latin typeface="Calibri" pitchFamily="34" charset="0"/>
              </a:defRPr>
            </a:lvl1pPr>
          </a:lstStyle>
          <a:p>
            <a:fld id="{944D5AE0-F3BD-4A42-B0C2-75E1622651C3}" type="slidenum">
              <a:rPr lang="en-US"/>
              <a:pPr/>
              <a:t>‹#›</a:t>
            </a:fld>
            <a:endParaRPr lang="en-US"/>
          </a:p>
        </p:txBody>
      </p:sp>
    </p:spTree>
    <p:extLst>
      <p:ext uri="{BB962C8B-B14F-4D97-AF65-F5344CB8AC3E}">
        <p14:creationId xmlns:p14="http://schemas.microsoft.com/office/powerpoint/2010/main" val="894103065"/>
      </p:ext>
    </p:extLst>
  </p:cSld>
  <p:clrMapOvr>
    <a:masterClrMapping/>
  </p:clrMapOvr>
  <p:transition xmlns:p14="http://schemas.microsoft.com/office/powerpoint/2010/main" spd="slow">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382000" cy="1143000"/>
          </a:xfrm>
          <a:prstGeom prst="rect">
            <a:avLst/>
          </a:prstGeom>
        </p:spPr>
        <p:txBody>
          <a:bodyPr anchor="b"/>
          <a:lstStyle>
            <a:lvl1pPr algn="l">
              <a:defRPr>
                <a:solidFill>
                  <a:schemeClr val="tx1">
                    <a:lumMod val="50000"/>
                    <a:lumOff val="50000"/>
                  </a:schemeClr>
                </a:solidFill>
                <a:latin typeface="Trebuchet MS"/>
                <a:cs typeface="Trebuchet MS"/>
              </a:defRPr>
            </a:lvl1pPr>
          </a:lstStyle>
          <a:p>
            <a:r>
              <a:rPr lang="en-US" dirty="0" smtClean="0"/>
              <a:t>Click to edit Master title style</a:t>
            </a:r>
            <a:endParaRPr lang="en-US" dirty="0"/>
          </a:p>
        </p:txBody>
      </p:sp>
      <p:sp>
        <p:nvSpPr>
          <p:cNvPr id="10" name="Picture Placeholder 9"/>
          <p:cNvSpPr>
            <a:spLocks noGrp="1"/>
          </p:cNvSpPr>
          <p:nvPr>
            <p:ph type="pic" sz="quarter" idx="10"/>
          </p:nvPr>
        </p:nvSpPr>
        <p:spPr>
          <a:xfrm>
            <a:off x="304800" y="1600199"/>
            <a:ext cx="2133600" cy="4525963"/>
          </a:xfrm>
          <a:prstGeom prst="rect">
            <a:avLst/>
          </a:prstGeom>
        </p:spPr>
        <p:txBody>
          <a:bodyPr vert="horz"/>
          <a:lstStyle/>
          <a:p>
            <a:pPr lvl="0"/>
            <a:endParaRPr lang="en-US" noProof="0"/>
          </a:p>
        </p:txBody>
      </p:sp>
      <p:sp>
        <p:nvSpPr>
          <p:cNvPr id="14" name="Text Placeholder 13"/>
          <p:cNvSpPr>
            <a:spLocks noGrp="1"/>
          </p:cNvSpPr>
          <p:nvPr>
            <p:ph type="body" sz="quarter" idx="11"/>
          </p:nvPr>
        </p:nvSpPr>
        <p:spPr>
          <a:xfrm>
            <a:off x="3048000" y="1600200"/>
            <a:ext cx="5638800" cy="4525962"/>
          </a:xfrm>
          <a:prstGeom prst="rect">
            <a:avLst/>
          </a:prstGeom>
        </p:spPr>
        <p:txBody>
          <a:bodyPr vert="horz"/>
          <a:lstStyle>
            <a:lvl1pPr marL="0" indent="0" algn="l">
              <a:buFont typeface="+mj-lt"/>
              <a:buNone/>
              <a:defRPr/>
            </a:lvl1pPr>
            <a:lvl2pPr marL="53975" indent="0" algn="l">
              <a:buFont typeface="+mj-lt"/>
              <a:buNone/>
              <a:defRPr/>
            </a:lvl2pPr>
            <a:lvl3pPr marL="1371600" indent="-457200" algn="l">
              <a:buFont typeface="+mj-lt"/>
              <a:buNone/>
              <a:defRPr/>
            </a:lvl3pPr>
            <a:lvl4pPr marL="1828800" indent="-457200" algn="l">
              <a:buFont typeface="+mj-lt"/>
              <a:buNone/>
              <a:defRPr/>
            </a:lvl4pPr>
            <a:lvl5pPr marL="2286000" indent="-457200" algn="l">
              <a:buFont typeface="+mj-lt"/>
              <a:buNone/>
              <a:defRPr/>
            </a:lvl5pPr>
          </a:lstStyle>
          <a:p>
            <a:pPr lvl="0"/>
            <a:r>
              <a:rPr lang="en-US" smtClean="0"/>
              <a:t>Click to edit Master text styles</a:t>
            </a:r>
          </a:p>
        </p:txBody>
      </p:sp>
      <p:sp>
        <p:nvSpPr>
          <p:cNvPr id="5" name="Slide Number Placeholder 5"/>
          <p:cNvSpPr>
            <a:spLocks noGrp="1"/>
          </p:cNvSpPr>
          <p:nvPr>
            <p:ph type="sldNum" sz="quarter" idx="12"/>
          </p:nvPr>
        </p:nvSpPr>
        <p:spPr>
          <a:xfrm>
            <a:off x="6902450" y="64579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a:solidFill>
                  <a:srgbClr val="FFFFFF"/>
                </a:solidFill>
                <a:latin typeface="Calibri" pitchFamily="34" charset="0"/>
              </a:defRPr>
            </a:lvl1pPr>
          </a:lstStyle>
          <a:p>
            <a:fld id="{944D5AE0-F3BD-4A42-B0C2-75E1622651C3}" type="slidenum">
              <a:rPr lang="en-US"/>
              <a:pPr/>
              <a:t>‹#›</a:t>
            </a:fld>
            <a:endParaRPr lang="en-US"/>
          </a:p>
        </p:txBody>
      </p:sp>
    </p:spTree>
    <p:extLst>
      <p:ext uri="{BB962C8B-B14F-4D97-AF65-F5344CB8AC3E}">
        <p14:creationId xmlns:p14="http://schemas.microsoft.com/office/powerpoint/2010/main" val="894103065"/>
      </p:ext>
    </p:extLst>
  </p:cSld>
  <p:clrMapOvr>
    <a:masterClrMapping/>
  </p:clrMapOvr>
  <p:transition xmlns:p14="http://schemas.microsoft.com/office/powerpoint/2010/main" spd="slow">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5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382000" cy="1143000"/>
          </a:xfrm>
          <a:prstGeom prst="rect">
            <a:avLst/>
          </a:prstGeom>
        </p:spPr>
        <p:txBody>
          <a:bodyPr anchor="b"/>
          <a:lstStyle>
            <a:lvl1pPr algn="l">
              <a:defRPr>
                <a:solidFill>
                  <a:schemeClr val="tx1">
                    <a:lumMod val="50000"/>
                    <a:lumOff val="50000"/>
                  </a:schemeClr>
                </a:solidFill>
                <a:latin typeface="Trebuchet MS"/>
                <a:cs typeface="Trebuchet MS"/>
              </a:defRPr>
            </a:lvl1pPr>
          </a:lstStyle>
          <a:p>
            <a:r>
              <a:rPr lang="en-US" dirty="0" smtClean="0"/>
              <a:t>Click to edit Master title style</a:t>
            </a:r>
            <a:endParaRPr lang="en-US" dirty="0"/>
          </a:p>
        </p:txBody>
      </p:sp>
      <p:sp>
        <p:nvSpPr>
          <p:cNvPr id="10" name="Picture Placeholder 9"/>
          <p:cNvSpPr>
            <a:spLocks noGrp="1"/>
          </p:cNvSpPr>
          <p:nvPr>
            <p:ph type="pic" sz="quarter" idx="10"/>
          </p:nvPr>
        </p:nvSpPr>
        <p:spPr>
          <a:xfrm>
            <a:off x="304800" y="1600199"/>
            <a:ext cx="2133600" cy="4525963"/>
          </a:xfrm>
          <a:prstGeom prst="rect">
            <a:avLst/>
          </a:prstGeom>
        </p:spPr>
        <p:txBody>
          <a:bodyPr vert="horz"/>
          <a:lstStyle/>
          <a:p>
            <a:pPr lvl="0"/>
            <a:endParaRPr lang="en-US" noProof="0"/>
          </a:p>
        </p:txBody>
      </p:sp>
      <p:sp>
        <p:nvSpPr>
          <p:cNvPr id="14" name="Text Placeholder 13"/>
          <p:cNvSpPr>
            <a:spLocks noGrp="1"/>
          </p:cNvSpPr>
          <p:nvPr>
            <p:ph type="body" sz="quarter" idx="11"/>
          </p:nvPr>
        </p:nvSpPr>
        <p:spPr>
          <a:xfrm>
            <a:off x="3048000" y="1600200"/>
            <a:ext cx="5638800" cy="4525962"/>
          </a:xfrm>
          <a:prstGeom prst="rect">
            <a:avLst/>
          </a:prstGeom>
        </p:spPr>
        <p:txBody>
          <a:bodyPr vert="horz"/>
          <a:lstStyle>
            <a:lvl1pPr marL="0" indent="0" algn="l">
              <a:buFont typeface="+mj-lt"/>
              <a:buNone/>
              <a:defRPr/>
            </a:lvl1pPr>
            <a:lvl2pPr marL="53975" indent="0" algn="l">
              <a:buFont typeface="+mj-lt"/>
              <a:buNone/>
              <a:defRPr/>
            </a:lvl2pPr>
            <a:lvl3pPr marL="1371600" indent="-457200" algn="l">
              <a:buFont typeface="+mj-lt"/>
              <a:buNone/>
              <a:defRPr/>
            </a:lvl3pPr>
            <a:lvl4pPr marL="1828800" indent="-457200" algn="l">
              <a:buFont typeface="+mj-lt"/>
              <a:buNone/>
              <a:defRPr/>
            </a:lvl4pPr>
            <a:lvl5pPr marL="2286000" indent="-457200" algn="l">
              <a:buFont typeface="+mj-lt"/>
              <a:buNone/>
              <a:defRPr/>
            </a:lvl5pPr>
          </a:lstStyle>
          <a:p>
            <a:pPr lvl="0"/>
            <a:r>
              <a:rPr lang="en-US" smtClean="0"/>
              <a:t>Click to edit Master text styles</a:t>
            </a:r>
          </a:p>
        </p:txBody>
      </p:sp>
      <p:sp>
        <p:nvSpPr>
          <p:cNvPr id="5" name="Slide Number Placeholder 5"/>
          <p:cNvSpPr>
            <a:spLocks noGrp="1"/>
          </p:cNvSpPr>
          <p:nvPr>
            <p:ph type="sldNum" sz="quarter" idx="12"/>
          </p:nvPr>
        </p:nvSpPr>
        <p:spPr>
          <a:xfrm>
            <a:off x="6902450" y="64579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a:solidFill>
                  <a:srgbClr val="FFFFFF"/>
                </a:solidFill>
                <a:latin typeface="Calibri" pitchFamily="34" charset="0"/>
              </a:defRPr>
            </a:lvl1pPr>
          </a:lstStyle>
          <a:p>
            <a:fld id="{944D5AE0-F3BD-4A42-B0C2-75E1622651C3}" type="slidenum">
              <a:rPr lang="en-US"/>
              <a:pPr/>
              <a:t>‹#›</a:t>
            </a:fld>
            <a:endParaRPr lang="en-US"/>
          </a:p>
        </p:txBody>
      </p:sp>
    </p:spTree>
    <p:extLst>
      <p:ext uri="{BB962C8B-B14F-4D97-AF65-F5344CB8AC3E}">
        <p14:creationId xmlns:p14="http://schemas.microsoft.com/office/powerpoint/2010/main" val="894103065"/>
      </p:ext>
    </p:extLst>
  </p:cSld>
  <p:clrMapOvr>
    <a:masterClrMapping/>
  </p:clrMapOvr>
  <p:transition xmlns:p14="http://schemas.microsoft.com/office/powerpoint/2010/main" spd="slow">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6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382000" cy="1143000"/>
          </a:xfrm>
          <a:prstGeom prst="rect">
            <a:avLst/>
          </a:prstGeom>
        </p:spPr>
        <p:txBody>
          <a:bodyPr anchor="b"/>
          <a:lstStyle>
            <a:lvl1pPr algn="l">
              <a:defRPr>
                <a:solidFill>
                  <a:schemeClr val="tx1">
                    <a:lumMod val="50000"/>
                    <a:lumOff val="50000"/>
                  </a:schemeClr>
                </a:solidFill>
                <a:latin typeface="Trebuchet MS"/>
                <a:cs typeface="Trebuchet MS"/>
              </a:defRPr>
            </a:lvl1pPr>
          </a:lstStyle>
          <a:p>
            <a:r>
              <a:rPr lang="en-US" dirty="0" smtClean="0"/>
              <a:t>Click to edit Master title style</a:t>
            </a:r>
            <a:endParaRPr lang="en-US" dirty="0"/>
          </a:p>
        </p:txBody>
      </p:sp>
      <p:sp>
        <p:nvSpPr>
          <p:cNvPr id="10" name="Picture Placeholder 9"/>
          <p:cNvSpPr>
            <a:spLocks noGrp="1"/>
          </p:cNvSpPr>
          <p:nvPr>
            <p:ph type="pic" sz="quarter" idx="10"/>
          </p:nvPr>
        </p:nvSpPr>
        <p:spPr>
          <a:xfrm>
            <a:off x="304800" y="1600199"/>
            <a:ext cx="2133600" cy="4525963"/>
          </a:xfrm>
          <a:prstGeom prst="rect">
            <a:avLst/>
          </a:prstGeom>
        </p:spPr>
        <p:txBody>
          <a:bodyPr vert="horz"/>
          <a:lstStyle/>
          <a:p>
            <a:pPr lvl="0"/>
            <a:endParaRPr lang="en-US" noProof="0"/>
          </a:p>
        </p:txBody>
      </p:sp>
      <p:sp>
        <p:nvSpPr>
          <p:cNvPr id="14" name="Text Placeholder 13"/>
          <p:cNvSpPr>
            <a:spLocks noGrp="1"/>
          </p:cNvSpPr>
          <p:nvPr>
            <p:ph type="body" sz="quarter" idx="11"/>
          </p:nvPr>
        </p:nvSpPr>
        <p:spPr>
          <a:xfrm>
            <a:off x="3048000" y="1600200"/>
            <a:ext cx="5638800" cy="4525962"/>
          </a:xfrm>
          <a:prstGeom prst="rect">
            <a:avLst/>
          </a:prstGeom>
        </p:spPr>
        <p:txBody>
          <a:bodyPr vert="horz"/>
          <a:lstStyle>
            <a:lvl1pPr marL="0" indent="0" algn="l">
              <a:buFont typeface="+mj-lt"/>
              <a:buNone/>
              <a:defRPr/>
            </a:lvl1pPr>
            <a:lvl2pPr marL="53975" indent="0" algn="l">
              <a:buFont typeface="+mj-lt"/>
              <a:buNone/>
              <a:defRPr/>
            </a:lvl2pPr>
            <a:lvl3pPr marL="1371600" indent="-457200" algn="l">
              <a:buFont typeface="+mj-lt"/>
              <a:buNone/>
              <a:defRPr/>
            </a:lvl3pPr>
            <a:lvl4pPr marL="1828800" indent="-457200" algn="l">
              <a:buFont typeface="+mj-lt"/>
              <a:buNone/>
              <a:defRPr/>
            </a:lvl4pPr>
            <a:lvl5pPr marL="2286000" indent="-457200" algn="l">
              <a:buFont typeface="+mj-lt"/>
              <a:buNone/>
              <a:defRPr/>
            </a:lvl5pPr>
          </a:lstStyle>
          <a:p>
            <a:pPr lvl="0"/>
            <a:r>
              <a:rPr lang="en-US" smtClean="0"/>
              <a:t>Click to edit Master text styles</a:t>
            </a:r>
          </a:p>
        </p:txBody>
      </p:sp>
      <p:sp>
        <p:nvSpPr>
          <p:cNvPr id="5" name="Slide Number Placeholder 5"/>
          <p:cNvSpPr>
            <a:spLocks noGrp="1"/>
          </p:cNvSpPr>
          <p:nvPr>
            <p:ph type="sldNum" sz="quarter" idx="12"/>
          </p:nvPr>
        </p:nvSpPr>
        <p:spPr>
          <a:xfrm>
            <a:off x="6902450" y="64579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a:solidFill>
                  <a:srgbClr val="FFFFFF"/>
                </a:solidFill>
                <a:latin typeface="Calibri" pitchFamily="34" charset="0"/>
              </a:defRPr>
            </a:lvl1pPr>
          </a:lstStyle>
          <a:p>
            <a:fld id="{944D5AE0-F3BD-4A42-B0C2-75E1622651C3}" type="slidenum">
              <a:rPr lang="en-US"/>
              <a:pPr/>
              <a:t>‹#›</a:t>
            </a:fld>
            <a:endParaRPr lang="en-US"/>
          </a:p>
        </p:txBody>
      </p:sp>
    </p:spTree>
    <p:extLst>
      <p:ext uri="{BB962C8B-B14F-4D97-AF65-F5344CB8AC3E}">
        <p14:creationId xmlns:p14="http://schemas.microsoft.com/office/powerpoint/2010/main" val="894103065"/>
      </p:ext>
    </p:extLst>
  </p:cSld>
  <p:clrMapOvr>
    <a:masterClrMapping/>
  </p:clrMapOvr>
  <p:transition xmlns:p14="http://schemas.microsoft.com/office/powerpoint/2010/mai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CA0B6C-D10E-8147-94CB-E0D89A602E55}" type="datetimeFigureOut">
              <a:rPr lang="en-US" smtClean="0"/>
              <a:t>1/8/15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949F0A-D00A-9C46-8AC1-C4816DE49991}" type="slidenum">
              <a:rPr lang="en-US" smtClean="0"/>
              <a:t>‹#›</a:t>
            </a:fld>
            <a:endParaRPr lang="en-US"/>
          </a:p>
        </p:txBody>
      </p:sp>
    </p:spTree>
    <p:extLst>
      <p:ext uri="{BB962C8B-B14F-4D97-AF65-F5344CB8AC3E}">
        <p14:creationId xmlns:p14="http://schemas.microsoft.com/office/powerpoint/2010/main" val="28387385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CA0B6C-D10E-8147-94CB-E0D89A602E55}" type="datetimeFigureOut">
              <a:rPr lang="en-US" smtClean="0"/>
              <a:t>1/8/15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949F0A-D00A-9C46-8AC1-C4816DE49991}" type="slidenum">
              <a:rPr lang="en-US" smtClean="0"/>
              <a:t>‹#›</a:t>
            </a:fld>
            <a:endParaRPr lang="en-US"/>
          </a:p>
        </p:txBody>
      </p:sp>
    </p:spTree>
    <p:extLst>
      <p:ext uri="{BB962C8B-B14F-4D97-AF65-F5344CB8AC3E}">
        <p14:creationId xmlns:p14="http://schemas.microsoft.com/office/powerpoint/2010/main" val="25957589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8CA0B6C-D10E-8147-94CB-E0D89A602E55}" type="datetimeFigureOut">
              <a:rPr lang="en-US" smtClean="0"/>
              <a:t>1/8/15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949F0A-D00A-9C46-8AC1-C4816DE49991}" type="slidenum">
              <a:rPr lang="en-US" smtClean="0"/>
              <a:t>‹#›</a:t>
            </a:fld>
            <a:endParaRPr lang="en-US"/>
          </a:p>
        </p:txBody>
      </p:sp>
    </p:spTree>
    <p:extLst>
      <p:ext uri="{BB962C8B-B14F-4D97-AF65-F5344CB8AC3E}">
        <p14:creationId xmlns:p14="http://schemas.microsoft.com/office/powerpoint/2010/main" val="36432282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8CA0B6C-D10E-8147-94CB-E0D89A602E55}" type="datetimeFigureOut">
              <a:rPr lang="en-US" smtClean="0"/>
              <a:t>1/8/15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4949F0A-D00A-9C46-8AC1-C4816DE49991}" type="slidenum">
              <a:rPr lang="en-US" smtClean="0"/>
              <a:t>‹#›</a:t>
            </a:fld>
            <a:endParaRPr lang="en-US"/>
          </a:p>
        </p:txBody>
      </p:sp>
    </p:spTree>
    <p:extLst>
      <p:ext uri="{BB962C8B-B14F-4D97-AF65-F5344CB8AC3E}">
        <p14:creationId xmlns:p14="http://schemas.microsoft.com/office/powerpoint/2010/main" val="19400990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8CA0B6C-D10E-8147-94CB-E0D89A602E55}" type="datetimeFigureOut">
              <a:rPr lang="en-US" smtClean="0"/>
              <a:t>1/8/15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4949F0A-D00A-9C46-8AC1-C4816DE49991}" type="slidenum">
              <a:rPr lang="en-US" smtClean="0"/>
              <a:t>‹#›</a:t>
            </a:fld>
            <a:endParaRPr lang="en-US"/>
          </a:p>
        </p:txBody>
      </p:sp>
    </p:spTree>
    <p:extLst>
      <p:ext uri="{BB962C8B-B14F-4D97-AF65-F5344CB8AC3E}">
        <p14:creationId xmlns:p14="http://schemas.microsoft.com/office/powerpoint/2010/main" val="26488167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CA0B6C-D10E-8147-94CB-E0D89A602E55}" type="datetimeFigureOut">
              <a:rPr lang="en-US" smtClean="0"/>
              <a:t>1/8/15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4949F0A-D00A-9C46-8AC1-C4816DE49991}" type="slidenum">
              <a:rPr lang="en-US" smtClean="0"/>
              <a:t>‹#›</a:t>
            </a:fld>
            <a:endParaRPr lang="en-US"/>
          </a:p>
        </p:txBody>
      </p:sp>
    </p:spTree>
    <p:extLst>
      <p:ext uri="{BB962C8B-B14F-4D97-AF65-F5344CB8AC3E}">
        <p14:creationId xmlns:p14="http://schemas.microsoft.com/office/powerpoint/2010/main" val="10405177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CA0B6C-D10E-8147-94CB-E0D89A602E55}" type="datetimeFigureOut">
              <a:rPr lang="en-US" smtClean="0"/>
              <a:t>1/8/15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949F0A-D00A-9C46-8AC1-C4816DE49991}" type="slidenum">
              <a:rPr lang="en-US" smtClean="0"/>
              <a:t>‹#›</a:t>
            </a:fld>
            <a:endParaRPr lang="en-US"/>
          </a:p>
        </p:txBody>
      </p:sp>
    </p:spTree>
    <p:extLst>
      <p:ext uri="{BB962C8B-B14F-4D97-AF65-F5344CB8AC3E}">
        <p14:creationId xmlns:p14="http://schemas.microsoft.com/office/powerpoint/2010/main" val="15783556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CA0B6C-D10E-8147-94CB-E0D89A602E55}" type="datetimeFigureOut">
              <a:rPr lang="en-US" smtClean="0"/>
              <a:t>1/8/15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949F0A-D00A-9C46-8AC1-C4816DE49991}" type="slidenum">
              <a:rPr lang="en-US" smtClean="0"/>
              <a:t>‹#›</a:t>
            </a:fld>
            <a:endParaRPr lang="en-US"/>
          </a:p>
        </p:txBody>
      </p:sp>
    </p:spTree>
    <p:extLst>
      <p:ext uri="{BB962C8B-B14F-4D97-AF65-F5344CB8AC3E}">
        <p14:creationId xmlns:p14="http://schemas.microsoft.com/office/powerpoint/2010/main" val="70596873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CA0B6C-D10E-8147-94CB-E0D89A602E55}" type="datetimeFigureOut">
              <a:rPr lang="en-US" smtClean="0"/>
              <a:t>1/8/15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949F0A-D00A-9C46-8AC1-C4816DE49991}" type="slidenum">
              <a:rPr lang="en-US" smtClean="0"/>
              <a:t>‹#›</a:t>
            </a:fld>
            <a:endParaRPr lang="en-US"/>
          </a:p>
        </p:txBody>
      </p:sp>
    </p:spTree>
    <p:extLst>
      <p:ext uri="{BB962C8B-B14F-4D97-AF65-F5344CB8AC3E}">
        <p14:creationId xmlns:p14="http://schemas.microsoft.com/office/powerpoint/2010/main" val="19354563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2" r:id="rId13"/>
    <p:sldLayoutId id="2147483663" r:id="rId14"/>
    <p:sldLayoutId id="2147483664" r:id="rId15"/>
    <p:sldLayoutId id="2147483665" r:id="rId16"/>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tinyurl.com/kqcwr98"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6.xml"/><Relationship Id="rId3" Type="http://schemas.openxmlformats.org/officeDocument/2006/relationships/hyperlink" Target="http://tinyurl.com/kqcwr98"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51549"/>
            <a:ext cx="7772400" cy="2148901"/>
          </a:xfrm>
        </p:spPr>
        <p:txBody>
          <a:bodyPr/>
          <a:lstStyle/>
          <a:p>
            <a:r>
              <a:rPr lang="en-US" dirty="0" smtClean="0">
                <a:latin typeface="Trebuchet MS" pitchFamily="34" charset="0"/>
                <a:ea typeface="ＭＳ Ｐゴシック" pitchFamily="34" charset="-128"/>
              </a:rPr>
              <a:t>IRTP-C: Handling of Email Address Changes</a:t>
            </a:r>
            <a:endParaRPr lang="en-US" dirty="0"/>
          </a:p>
        </p:txBody>
      </p:sp>
      <p:sp>
        <p:nvSpPr>
          <p:cNvPr id="3" name="Subtitle 2"/>
          <p:cNvSpPr>
            <a:spLocks noGrp="1"/>
          </p:cNvSpPr>
          <p:nvPr>
            <p:ph type="subTitle" idx="1"/>
          </p:nvPr>
        </p:nvSpPr>
        <p:spPr>
          <a:xfrm>
            <a:off x="952382" y="3886200"/>
            <a:ext cx="7505818" cy="1752600"/>
          </a:xfrm>
        </p:spPr>
        <p:txBody>
          <a:bodyPr/>
          <a:lstStyle/>
          <a:p>
            <a:pPr algn="l"/>
            <a:r>
              <a:rPr lang="en-US" i="0" dirty="0" smtClean="0">
                <a:solidFill>
                  <a:schemeClr val="tx1"/>
                </a:solidFill>
                <a:latin typeface="Trebuchet MS" pitchFamily="34" charset="0"/>
                <a:ea typeface="ＭＳ Ｐゴシック" pitchFamily="34" charset="-128"/>
              </a:rPr>
              <a:t>IRTP-C Implementation Review Team Discussion</a:t>
            </a:r>
          </a:p>
          <a:p>
            <a:pPr algn="l"/>
            <a:r>
              <a:rPr lang="en-US" i="0" dirty="0" smtClean="0">
                <a:solidFill>
                  <a:schemeClr val="tx1"/>
                </a:solidFill>
                <a:latin typeface="Trebuchet MS" pitchFamily="34" charset="0"/>
                <a:ea typeface="ＭＳ Ｐゴシック" pitchFamily="34" charset="-128"/>
              </a:rPr>
              <a:t>8 January 2015</a:t>
            </a:r>
          </a:p>
          <a:p>
            <a:endParaRPr lang="en-US" dirty="0"/>
          </a:p>
        </p:txBody>
      </p:sp>
    </p:spTree>
    <p:extLst>
      <p:ext uri="{BB962C8B-B14F-4D97-AF65-F5344CB8AC3E}">
        <p14:creationId xmlns:p14="http://schemas.microsoft.com/office/powerpoint/2010/main" val="1131516009"/>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Content Placeholder 2"/>
          <p:cNvSpPr>
            <a:spLocks noGrp="1"/>
          </p:cNvSpPr>
          <p:nvPr>
            <p:ph idx="4294967295"/>
          </p:nvPr>
        </p:nvSpPr>
        <p:spPr bwMode="auto">
          <a:xfrm>
            <a:off x="457200" y="1524000"/>
            <a:ext cx="8382000" cy="4910353"/>
          </a:xfrm>
          <a:prstGeom prst="rect">
            <a:avLst/>
          </a:prstGeom>
          <a:noFill/>
          <a:ln>
            <a:miter lim="800000"/>
            <a:headEnd/>
            <a:tailEnd/>
          </a:ln>
        </p:spPr>
        <p:txBody>
          <a:bodyPr/>
          <a:lstStyle/>
          <a:p>
            <a:pPr marL="0" indent="0" eaLnBrk="1" hangingPunct="1">
              <a:spcAft>
                <a:spcPts val="1200"/>
              </a:spcAft>
              <a:buSzPct val="123000"/>
              <a:buNone/>
            </a:pPr>
            <a:endParaRPr lang="en-US" sz="4800" dirty="0" smtClean="0">
              <a:solidFill>
                <a:schemeClr val="tx1">
                  <a:lumMod val="50000"/>
                  <a:lumOff val="50000"/>
                </a:schemeClr>
              </a:solidFill>
              <a:latin typeface="+mj-lt"/>
              <a:ea typeface="ＭＳ Ｐゴシック" pitchFamily="34" charset="-128"/>
            </a:endParaRPr>
          </a:p>
          <a:p>
            <a:pPr marL="0" indent="0" algn="ctr" eaLnBrk="1" hangingPunct="1">
              <a:spcAft>
                <a:spcPts val="1200"/>
              </a:spcAft>
              <a:buSzPct val="123000"/>
              <a:buNone/>
            </a:pPr>
            <a:r>
              <a:rPr lang="en-US" sz="4800" dirty="0" smtClean="0">
                <a:solidFill>
                  <a:srgbClr val="000000"/>
                </a:solidFill>
                <a:latin typeface="+mj-lt"/>
                <a:ea typeface="ＭＳ Ｐゴシック" pitchFamily="34" charset="-128"/>
              </a:rPr>
              <a:t>Discussion</a:t>
            </a:r>
          </a:p>
          <a:p>
            <a:pPr marL="0" indent="0" eaLnBrk="1" hangingPunct="1">
              <a:spcAft>
                <a:spcPts val="1200"/>
              </a:spcAft>
              <a:buSzPct val="123000"/>
              <a:buNone/>
            </a:pPr>
            <a:endParaRPr lang="en-US" sz="2800" dirty="0" smtClean="0">
              <a:solidFill>
                <a:schemeClr val="tx1">
                  <a:lumMod val="50000"/>
                  <a:lumOff val="50000"/>
                </a:schemeClr>
              </a:solidFill>
              <a:latin typeface="+mj-lt"/>
              <a:ea typeface="ＭＳ Ｐゴシック" pitchFamily="34" charset="-128"/>
            </a:endParaRPr>
          </a:p>
          <a:p>
            <a:pPr marL="0" indent="0" eaLnBrk="1" hangingPunct="1">
              <a:spcAft>
                <a:spcPts val="1200"/>
              </a:spcAft>
              <a:buSzPct val="123000"/>
              <a:buNone/>
            </a:pPr>
            <a:endParaRPr lang="en-US" dirty="0">
              <a:solidFill>
                <a:schemeClr val="tx1">
                  <a:lumMod val="50000"/>
                  <a:lumOff val="50000"/>
                </a:schemeClr>
              </a:solidFill>
              <a:latin typeface="Trebuchet MS" pitchFamily="34" charset="0"/>
              <a:ea typeface="ＭＳ Ｐゴシック" pitchFamily="34" charset="-128"/>
            </a:endParaRPr>
          </a:p>
          <a:p>
            <a:pPr marL="0" indent="0" eaLnBrk="1" hangingPunct="1">
              <a:spcAft>
                <a:spcPts val="1200"/>
              </a:spcAft>
              <a:buSzPct val="123000"/>
              <a:buNone/>
            </a:pPr>
            <a:r>
              <a:rPr lang="en-US" sz="1800" dirty="0" smtClean="0">
                <a:ea typeface="ＭＳ Ｐゴシック" pitchFamily="34" charset="-128"/>
              </a:rPr>
              <a:t> </a:t>
            </a:r>
          </a:p>
        </p:txBody>
      </p:sp>
      <p:sp>
        <p:nvSpPr>
          <p:cNvPr id="33796" name="Slide Number Placeholder 3"/>
          <p:cNvSpPr>
            <a:spLocks noGrp="1"/>
          </p:cNvSpPr>
          <p:nvPr>
            <p:ph type="sldNum" sz="quarter" idx="12"/>
          </p:nvPr>
        </p:nvSpPr>
        <p:spPr bwMode="auto">
          <a:ln>
            <a:miter lim="800000"/>
            <a:headEnd/>
            <a:tailEnd/>
          </a:ln>
        </p:spPr>
        <p:txBody>
          <a:bodyPr/>
          <a:lstStyle/>
          <a:p>
            <a:fld id="{60BE7A0D-FB9D-4F16-961F-21CF1654CC4D}" type="slidenum">
              <a:rPr lang="en-US"/>
              <a:pPr/>
              <a:t>10</a:t>
            </a:fld>
            <a:endParaRPr lang="en-US"/>
          </a:p>
        </p:txBody>
      </p:sp>
    </p:spTree>
    <p:extLst>
      <p:ext uri="{BB962C8B-B14F-4D97-AF65-F5344CB8AC3E}">
        <p14:creationId xmlns:p14="http://schemas.microsoft.com/office/powerpoint/2010/main" val="3693926572"/>
      </p:ext>
    </p:extLst>
  </p:cSld>
  <p:clrMapOvr>
    <a:masterClrMapping/>
  </p:clrMapOvr>
  <p:transition xmlns:p14="http://schemas.microsoft.com/office/powerpoint/2010/main" spd="slow">
    <p:fade/>
  </p:transitio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rebuchet MS" pitchFamily="34" charset="0"/>
                <a:ea typeface="ＭＳ Ｐゴシック" pitchFamily="34" charset="-128"/>
              </a:rPr>
              <a:t>Agenda</a:t>
            </a:r>
            <a:endParaRPr lang="en-US" dirty="0"/>
          </a:p>
        </p:txBody>
      </p:sp>
      <p:sp>
        <p:nvSpPr>
          <p:cNvPr id="3" name="Content Placeholder 2"/>
          <p:cNvSpPr>
            <a:spLocks noGrp="1"/>
          </p:cNvSpPr>
          <p:nvPr>
            <p:ph idx="1"/>
          </p:nvPr>
        </p:nvSpPr>
        <p:spPr/>
        <p:txBody>
          <a:bodyPr>
            <a:normAutofit fontScale="92500" lnSpcReduction="10000"/>
          </a:bodyPr>
          <a:lstStyle/>
          <a:p>
            <a:pPr>
              <a:spcAft>
                <a:spcPts val="1200"/>
              </a:spcAft>
              <a:buSzPct val="123000"/>
            </a:pPr>
            <a:r>
              <a:rPr lang="en-US" sz="2800" dirty="0" smtClean="0">
                <a:solidFill>
                  <a:srgbClr val="000000"/>
                </a:solidFill>
                <a:ea typeface="ＭＳ Ｐゴシック" pitchFamily="34" charset="-128"/>
              </a:rPr>
              <a:t>Quick recap of open issue</a:t>
            </a:r>
          </a:p>
          <a:p>
            <a:pPr lvl="1">
              <a:spcAft>
                <a:spcPts val="1200"/>
              </a:spcAft>
              <a:buSzPct val="123000"/>
            </a:pPr>
            <a:r>
              <a:rPr lang="en-US" sz="2400" dirty="0" smtClean="0">
                <a:solidFill>
                  <a:srgbClr val="000000"/>
                </a:solidFill>
                <a:ea typeface="ＭＳ Ｐゴシック" pitchFamily="34" charset="-128"/>
              </a:rPr>
              <a:t>IRTP WG C recommendations call for exchange of a credential in order to effect a change of registrant and a “change of registrant” was defined to include an update to the registrant or admin-c’s email address </a:t>
            </a:r>
          </a:p>
          <a:p>
            <a:pPr lvl="1">
              <a:spcAft>
                <a:spcPts val="1200"/>
              </a:spcAft>
              <a:buSzPct val="123000"/>
            </a:pPr>
            <a:r>
              <a:rPr lang="en-US" sz="2400" dirty="0" smtClean="0">
                <a:solidFill>
                  <a:srgbClr val="000000"/>
                </a:solidFill>
                <a:ea typeface="ＭＳ Ｐゴシック" pitchFamily="34" charset="-128"/>
              </a:rPr>
              <a:t>Exchange of Change of Registrant Credential is not possible via email when Prior Registrant can no longer access its email address</a:t>
            </a:r>
          </a:p>
          <a:p>
            <a:pPr>
              <a:spcAft>
                <a:spcPts val="1200"/>
              </a:spcAft>
              <a:buSzPct val="123000"/>
            </a:pPr>
            <a:r>
              <a:rPr lang="en-US" sz="2800" dirty="0" smtClean="0">
                <a:solidFill>
                  <a:srgbClr val="000000"/>
                </a:solidFill>
                <a:ea typeface="ＭＳ Ｐゴシック" pitchFamily="34" charset="-128"/>
              </a:rPr>
              <a:t>Review of approaches proposed to date</a:t>
            </a:r>
          </a:p>
          <a:p>
            <a:pPr>
              <a:spcAft>
                <a:spcPts val="1200"/>
              </a:spcAft>
              <a:buSzPct val="123000"/>
            </a:pPr>
            <a:r>
              <a:rPr lang="en-US" sz="2800" dirty="0" smtClean="0">
                <a:solidFill>
                  <a:srgbClr val="000000"/>
                </a:solidFill>
                <a:ea typeface="ＭＳ Ｐゴシック" pitchFamily="34" charset="-128"/>
              </a:rPr>
              <a:t>Discussion</a:t>
            </a:r>
            <a:endParaRPr lang="en-US" sz="2800" dirty="0">
              <a:solidFill>
                <a:srgbClr val="000000"/>
              </a:solidFill>
              <a:ea typeface="ＭＳ Ｐゴシック" pitchFamily="34" charset="-128"/>
            </a:endParaRPr>
          </a:p>
          <a:p>
            <a:endParaRPr lang="en-US" dirty="0"/>
          </a:p>
        </p:txBody>
      </p:sp>
    </p:spTree>
    <p:extLst>
      <p:ext uri="{BB962C8B-B14F-4D97-AF65-F5344CB8AC3E}">
        <p14:creationId xmlns:p14="http://schemas.microsoft.com/office/powerpoint/2010/main" val="3242910451"/>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rebuchet MS" pitchFamily="34" charset="0"/>
                <a:ea typeface="ＭＳ Ｐゴシック" pitchFamily="34" charset="-128"/>
              </a:rPr>
              <a:t>Use Case</a:t>
            </a:r>
            <a:endParaRPr lang="en-US" dirty="0"/>
          </a:p>
        </p:txBody>
      </p:sp>
      <p:sp>
        <p:nvSpPr>
          <p:cNvPr id="3" name="Content Placeholder 2"/>
          <p:cNvSpPr>
            <a:spLocks noGrp="1"/>
          </p:cNvSpPr>
          <p:nvPr>
            <p:ph idx="1"/>
          </p:nvPr>
        </p:nvSpPr>
        <p:spPr/>
        <p:txBody>
          <a:bodyPr>
            <a:normAutofit fontScale="70000" lnSpcReduction="20000"/>
          </a:bodyPr>
          <a:lstStyle/>
          <a:p>
            <a:pPr marL="457200" indent="-457200">
              <a:lnSpc>
                <a:spcPct val="110000"/>
              </a:lnSpc>
              <a:spcBef>
                <a:spcPts val="0"/>
              </a:spcBef>
              <a:buSzPct val="123000"/>
              <a:buAutoNum type="arabicPeriod"/>
            </a:pPr>
            <a:r>
              <a:rPr lang="en-US" sz="2800" dirty="0" smtClean="0">
                <a:solidFill>
                  <a:srgbClr val="000000"/>
                </a:solidFill>
                <a:ea typeface="ＭＳ Ｐゴシック" pitchFamily="34" charset="-128"/>
              </a:rPr>
              <a:t>Registrant tries to update its email address (ordinarily, via the registrar’s control panel) after its email is no longer valid. Other contact elements might also have become inaccurate (e.g., </a:t>
            </a:r>
            <a:r>
              <a:rPr lang="en-US" sz="2800" dirty="0" err="1" smtClean="0">
                <a:solidFill>
                  <a:srgbClr val="000000"/>
                </a:solidFill>
                <a:ea typeface="ＭＳ Ｐゴシック" pitchFamily="34" charset="-128"/>
              </a:rPr>
              <a:t>Rt</a:t>
            </a:r>
            <a:r>
              <a:rPr lang="en-US" sz="2800" dirty="0" smtClean="0">
                <a:solidFill>
                  <a:srgbClr val="000000"/>
                </a:solidFill>
                <a:ea typeface="ＭＳ Ｐゴシック" pitchFamily="34" charset="-128"/>
              </a:rPr>
              <a:t> relocated, has new ISP &amp; new telephone number).</a:t>
            </a:r>
          </a:p>
          <a:p>
            <a:pPr marL="457200" indent="-457200">
              <a:lnSpc>
                <a:spcPct val="110000"/>
              </a:lnSpc>
              <a:spcBef>
                <a:spcPts val="0"/>
              </a:spcBef>
              <a:buSzPct val="123000"/>
              <a:buAutoNum type="arabicPeriod"/>
            </a:pPr>
            <a:r>
              <a:rPr lang="en-US" sz="2800" dirty="0" smtClean="0">
                <a:solidFill>
                  <a:srgbClr val="000000"/>
                </a:solidFill>
                <a:ea typeface="ＭＳ Ｐゴシック" pitchFamily="34" charset="-128"/>
              </a:rPr>
              <a:t>The email update is considered a Change of Registrant per the WG’s recommendations (p6 of Final Report </a:t>
            </a:r>
            <a:r>
              <a:rPr lang="en-US" sz="2800" dirty="0" smtClean="0">
                <a:solidFill>
                  <a:srgbClr val="000000"/>
                </a:solidFill>
                <a:ea typeface="ＭＳ Ｐゴシック" pitchFamily="34" charset="-128"/>
                <a:hlinkClick r:id="rId2"/>
              </a:rPr>
              <a:t>http://tinyurl.com/kqcwr98</a:t>
            </a:r>
            <a:r>
              <a:rPr lang="en-US" sz="2800" dirty="0" smtClean="0">
                <a:solidFill>
                  <a:srgbClr val="000000"/>
                </a:solidFill>
                <a:ea typeface="ＭＳ Ｐゴシック" pitchFamily="34" charset="-128"/>
              </a:rPr>
              <a:t>), so the registrar must exchange a Change of Registrant credential with both the Prior and New Registrants. The recommendations do not specify the means or channels by which the exchange should occur.</a:t>
            </a:r>
          </a:p>
          <a:p>
            <a:pPr marL="457200" indent="-457200">
              <a:lnSpc>
                <a:spcPct val="110000"/>
              </a:lnSpc>
              <a:spcBef>
                <a:spcPts val="0"/>
              </a:spcBef>
              <a:buSzPct val="123000"/>
              <a:buAutoNum type="arabicPeriod"/>
            </a:pPr>
            <a:r>
              <a:rPr lang="en-US" sz="2800" dirty="0" smtClean="0">
                <a:solidFill>
                  <a:srgbClr val="000000"/>
                </a:solidFill>
                <a:ea typeface="ＭＳ Ｐゴシック" pitchFamily="34" charset="-128"/>
              </a:rPr>
              <a:t>Registrar emails the credential but Prior Registrant cannot receive it. </a:t>
            </a:r>
          </a:p>
          <a:p>
            <a:pPr marL="457200" indent="-457200">
              <a:lnSpc>
                <a:spcPct val="110000"/>
              </a:lnSpc>
              <a:spcBef>
                <a:spcPts val="0"/>
              </a:spcBef>
              <a:buSzPct val="123000"/>
              <a:buAutoNum type="arabicPeriod"/>
            </a:pPr>
            <a:r>
              <a:rPr lang="en-US" sz="2800" dirty="0" smtClean="0">
                <a:solidFill>
                  <a:srgbClr val="000000"/>
                </a:solidFill>
                <a:ea typeface="ＭＳ Ｐゴシック" pitchFamily="34" charset="-128"/>
              </a:rPr>
              <a:t>Registrar might attempt to transmit the credential via the postal address or fax or phone numbers on file, but this could be time consuming and could also fail to reach the Prior Registrant.</a:t>
            </a:r>
          </a:p>
          <a:p>
            <a:pPr marL="457200" indent="-457200">
              <a:lnSpc>
                <a:spcPct val="110000"/>
              </a:lnSpc>
              <a:spcBef>
                <a:spcPts val="0"/>
              </a:spcBef>
              <a:buSzPct val="123000"/>
              <a:buAutoNum type="arabicPeriod"/>
            </a:pPr>
            <a:r>
              <a:rPr lang="en-US" sz="2800" dirty="0" smtClean="0">
                <a:solidFill>
                  <a:srgbClr val="000000"/>
                </a:solidFill>
                <a:ea typeface="ＭＳ Ｐゴシック" pitchFamily="34" charset="-128"/>
              </a:rPr>
              <a:t>As a result, registration/Whois data remains unchanged. </a:t>
            </a:r>
            <a:endParaRPr lang="en-US" sz="2800" i="1" dirty="0" smtClean="0">
              <a:solidFill>
                <a:srgbClr val="000000"/>
              </a:solidFill>
              <a:ea typeface="ＭＳ Ｐゴシック" pitchFamily="34" charset="-128"/>
            </a:endParaRPr>
          </a:p>
          <a:p>
            <a:endParaRPr lang="en-US" dirty="0"/>
          </a:p>
        </p:txBody>
      </p:sp>
    </p:spTree>
    <p:extLst>
      <p:ext uri="{BB962C8B-B14F-4D97-AF65-F5344CB8AC3E}">
        <p14:creationId xmlns:p14="http://schemas.microsoft.com/office/powerpoint/2010/main" val="2366303998"/>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rebuchet MS" pitchFamily="34" charset="0"/>
                <a:ea typeface="ＭＳ Ｐゴシック" pitchFamily="34" charset="-128"/>
              </a:rPr>
              <a:t>IRT Guidance</a:t>
            </a:r>
            <a:endParaRPr lang="en-US" dirty="0"/>
          </a:p>
        </p:txBody>
      </p:sp>
      <p:sp>
        <p:nvSpPr>
          <p:cNvPr id="3" name="Content Placeholder 2"/>
          <p:cNvSpPr>
            <a:spLocks noGrp="1"/>
          </p:cNvSpPr>
          <p:nvPr>
            <p:ph idx="1"/>
          </p:nvPr>
        </p:nvSpPr>
        <p:spPr/>
        <p:txBody>
          <a:bodyPr>
            <a:normAutofit fontScale="70000" lnSpcReduction="20000"/>
          </a:bodyPr>
          <a:lstStyle/>
          <a:p>
            <a:pPr marL="0" indent="0">
              <a:lnSpc>
                <a:spcPct val="110000"/>
              </a:lnSpc>
              <a:spcBef>
                <a:spcPts val="0"/>
              </a:spcBef>
              <a:buSzPct val="123000"/>
              <a:buNone/>
            </a:pPr>
            <a:r>
              <a:rPr lang="en-US" dirty="0" smtClean="0">
                <a:solidFill>
                  <a:srgbClr val="000000"/>
                </a:solidFill>
                <a:ea typeface="ＭＳ Ｐゴシック" pitchFamily="34" charset="-128"/>
              </a:rPr>
              <a:t>IRT members have indicated that IRTP WG C intended as follows:</a:t>
            </a:r>
          </a:p>
          <a:p>
            <a:pPr marL="0" indent="0">
              <a:lnSpc>
                <a:spcPct val="110000"/>
              </a:lnSpc>
              <a:spcBef>
                <a:spcPts val="0"/>
              </a:spcBef>
              <a:buSzPct val="123000"/>
              <a:buNone/>
            </a:pPr>
            <a:endParaRPr lang="en-US" dirty="0" smtClean="0">
              <a:solidFill>
                <a:srgbClr val="000000"/>
              </a:solidFill>
              <a:ea typeface="ＭＳ Ｐゴシック" pitchFamily="34" charset="-128"/>
            </a:endParaRPr>
          </a:p>
          <a:p>
            <a:pPr marL="457200" indent="-457200">
              <a:lnSpc>
                <a:spcPct val="110000"/>
              </a:lnSpc>
              <a:spcBef>
                <a:spcPts val="0"/>
              </a:spcBef>
              <a:buSzPct val="123000"/>
              <a:buAutoNum type="arabicPeriod"/>
            </a:pPr>
            <a:r>
              <a:rPr lang="en-US" dirty="0" smtClean="0">
                <a:solidFill>
                  <a:srgbClr val="000000"/>
                </a:solidFill>
                <a:ea typeface="ＭＳ Ｐゴシック" pitchFamily="34" charset="-128"/>
              </a:rPr>
              <a:t>The registrant should be able to update its email address, even if contact details have become inaccurate.</a:t>
            </a:r>
          </a:p>
          <a:p>
            <a:pPr marL="457200" indent="-457200">
              <a:lnSpc>
                <a:spcPct val="110000"/>
              </a:lnSpc>
              <a:spcBef>
                <a:spcPts val="0"/>
              </a:spcBef>
              <a:buSzPct val="123000"/>
              <a:buAutoNum type="arabicPeriod"/>
            </a:pPr>
            <a:endParaRPr lang="en-US" dirty="0" smtClean="0">
              <a:solidFill>
                <a:srgbClr val="000000"/>
              </a:solidFill>
              <a:ea typeface="ＭＳ Ｐゴシック" pitchFamily="34" charset="-128"/>
            </a:endParaRPr>
          </a:p>
          <a:p>
            <a:pPr marL="457200" indent="-457200">
              <a:lnSpc>
                <a:spcPct val="110000"/>
              </a:lnSpc>
              <a:spcBef>
                <a:spcPts val="0"/>
              </a:spcBef>
              <a:buSzPct val="123000"/>
              <a:buAutoNum type="arabicPeriod"/>
            </a:pPr>
            <a:r>
              <a:rPr lang="en-US" dirty="0" smtClean="0">
                <a:solidFill>
                  <a:srgbClr val="000000"/>
                </a:solidFill>
                <a:ea typeface="ＭＳ Ｐゴシック" pitchFamily="34" charset="-128"/>
              </a:rPr>
              <a:t>Credentials should be exchanged with the Prior and New </a:t>
            </a:r>
            <a:r>
              <a:rPr lang="en-US" dirty="0" err="1" smtClean="0">
                <a:solidFill>
                  <a:srgbClr val="000000"/>
                </a:solidFill>
                <a:ea typeface="ＭＳ Ｐゴシック" pitchFamily="34" charset="-128"/>
              </a:rPr>
              <a:t>Rts</a:t>
            </a:r>
            <a:r>
              <a:rPr lang="en-US" dirty="0" smtClean="0">
                <a:solidFill>
                  <a:srgbClr val="000000"/>
                </a:solidFill>
                <a:ea typeface="ＭＳ Ｐゴシック" pitchFamily="34" charset="-128"/>
              </a:rPr>
              <a:t>; use of the control panel to exchange credentials would not meet this requirement</a:t>
            </a:r>
            <a:r>
              <a:rPr lang="en-US" dirty="0">
                <a:solidFill>
                  <a:srgbClr val="000000"/>
                </a:solidFill>
                <a:ea typeface="ＭＳ Ｐゴシック" pitchFamily="34" charset="-128"/>
              </a:rPr>
              <a:t> </a:t>
            </a:r>
            <a:r>
              <a:rPr lang="en-US" dirty="0" smtClean="0">
                <a:solidFill>
                  <a:srgbClr val="000000"/>
                </a:solidFill>
                <a:ea typeface="ＭＳ Ｐゴシック" pitchFamily="34" charset="-128"/>
              </a:rPr>
              <a:t>if the account holder is not the same as the </a:t>
            </a:r>
            <a:r>
              <a:rPr lang="en-US" smtClean="0">
                <a:solidFill>
                  <a:srgbClr val="000000"/>
                </a:solidFill>
                <a:ea typeface="ＭＳ Ｐゴシック" pitchFamily="34" charset="-128"/>
              </a:rPr>
              <a:t>Prior Rt. </a:t>
            </a:r>
            <a:endParaRPr lang="en-US" dirty="0" smtClean="0">
              <a:solidFill>
                <a:srgbClr val="000000"/>
              </a:solidFill>
              <a:ea typeface="ＭＳ Ｐゴシック" pitchFamily="34" charset="-128"/>
            </a:endParaRPr>
          </a:p>
          <a:p>
            <a:pPr marL="457200" indent="-457200">
              <a:lnSpc>
                <a:spcPct val="110000"/>
              </a:lnSpc>
              <a:spcBef>
                <a:spcPts val="0"/>
              </a:spcBef>
              <a:buSzPct val="123000"/>
              <a:buAutoNum type="arabicPeriod"/>
            </a:pPr>
            <a:endParaRPr lang="en-US" dirty="0" smtClean="0">
              <a:solidFill>
                <a:srgbClr val="000000"/>
              </a:solidFill>
              <a:ea typeface="ＭＳ Ｐゴシック" pitchFamily="34" charset="-128"/>
            </a:endParaRPr>
          </a:p>
          <a:p>
            <a:pPr marL="457200" indent="-457200">
              <a:lnSpc>
                <a:spcPct val="110000"/>
              </a:lnSpc>
              <a:spcBef>
                <a:spcPts val="0"/>
              </a:spcBef>
              <a:buSzPct val="123000"/>
              <a:buAutoNum type="arabicPeriod"/>
            </a:pPr>
            <a:r>
              <a:rPr lang="en-US" dirty="0" smtClean="0">
                <a:solidFill>
                  <a:srgbClr val="000000"/>
                </a:solidFill>
                <a:ea typeface="ＭＳ Ｐゴシック" pitchFamily="34" charset="-128"/>
              </a:rPr>
              <a:t>Although email address modifications are considered to be a “Change of Registrant,” registrants should be able to update their email addresses without having to affirmatively approve the change via email (such as in the FOA process).</a:t>
            </a:r>
          </a:p>
          <a:p>
            <a:endParaRPr lang="en-US" dirty="0"/>
          </a:p>
        </p:txBody>
      </p:sp>
    </p:spTree>
    <p:extLst>
      <p:ext uri="{BB962C8B-B14F-4D97-AF65-F5344CB8AC3E}">
        <p14:creationId xmlns:p14="http://schemas.microsoft.com/office/powerpoint/2010/main" val="1927841463"/>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382000" cy="838200"/>
          </a:xfrm>
        </p:spPr>
        <p:txBody>
          <a:bodyPr vert="horz" wrap="square" lIns="91440" tIns="45720" rIns="91440" bIns="45720" numCol="1" anchorCtr="0" compatLnSpc="1">
            <a:prstTxWarp prst="textNoShape">
              <a:avLst/>
            </a:prstTxWarp>
          </a:bodyPr>
          <a:lstStyle/>
          <a:p>
            <a:pPr algn="ctr" eaLnBrk="1" hangingPunct="1"/>
            <a:r>
              <a:rPr lang="en-US" sz="4000" dirty="0" err="1" smtClean="0">
                <a:solidFill>
                  <a:srgbClr val="000000"/>
                </a:solidFill>
                <a:latin typeface="Trebuchet MS" pitchFamily="34" charset="0"/>
                <a:ea typeface="ＭＳ Ｐゴシック" pitchFamily="34" charset="-128"/>
              </a:rPr>
              <a:t>Rt</a:t>
            </a:r>
            <a:r>
              <a:rPr lang="en-US" sz="4000" dirty="0" smtClean="0">
                <a:solidFill>
                  <a:srgbClr val="000000"/>
                </a:solidFill>
                <a:latin typeface="Trebuchet MS" pitchFamily="34" charset="0"/>
                <a:ea typeface="ＭＳ Ｐゴシック" pitchFamily="34" charset="-128"/>
              </a:rPr>
              <a:t> Name/Org Change Process</a:t>
            </a:r>
          </a:p>
        </p:txBody>
      </p:sp>
      <p:sp>
        <p:nvSpPr>
          <p:cNvPr id="33795" name="Content Placeholder 2"/>
          <p:cNvSpPr>
            <a:spLocks noGrp="1"/>
          </p:cNvSpPr>
          <p:nvPr>
            <p:ph idx="4294967295"/>
          </p:nvPr>
        </p:nvSpPr>
        <p:spPr bwMode="auto">
          <a:xfrm>
            <a:off x="457200" y="1143000"/>
            <a:ext cx="8382000" cy="5291353"/>
          </a:xfrm>
          <a:prstGeom prst="rect">
            <a:avLst/>
          </a:prstGeom>
          <a:noFill/>
          <a:ln>
            <a:miter lim="800000"/>
            <a:headEnd/>
            <a:tailEnd/>
          </a:ln>
        </p:spPr>
        <p:txBody>
          <a:bodyPr>
            <a:normAutofit/>
          </a:bodyPr>
          <a:lstStyle/>
          <a:p>
            <a:pPr marL="0" indent="0">
              <a:buNone/>
            </a:pPr>
            <a:r>
              <a:rPr lang="en-US" sz="2200" dirty="0" smtClean="0">
                <a:solidFill>
                  <a:srgbClr val="000000"/>
                </a:solidFill>
              </a:rPr>
              <a:t>For any material change of registrant name or organization, there must be an exchange of credentials between the registrar, the Prior </a:t>
            </a:r>
            <a:r>
              <a:rPr lang="en-US" sz="2200" dirty="0">
                <a:solidFill>
                  <a:srgbClr val="000000"/>
                </a:solidFill>
              </a:rPr>
              <a:t>R</a:t>
            </a:r>
            <a:r>
              <a:rPr lang="en-US" sz="2200" dirty="0" smtClean="0">
                <a:solidFill>
                  <a:srgbClr val="000000"/>
                </a:solidFill>
              </a:rPr>
              <a:t>egistrant and New </a:t>
            </a:r>
            <a:r>
              <a:rPr lang="en-US" sz="2200" dirty="0">
                <a:solidFill>
                  <a:srgbClr val="000000"/>
                </a:solidFill>
              </a:rPr>
              <a:t>R</a:t>
            </a:r>
            <a:r>
              <a:rPr lang="en-US" sz="2200" dirty="0" smtClean="0">
                <a:solidFill>
                  <a:srgbClr val="000000"/>
                </a:solidFill>
              </a:rPr>
              <a:t>egistrant. The registrar should not provide the Change of Registrant Credential to the Account Holder (e.g., via the control panel) unless the Account Holder and Prior Registrant are the same.  </a:t>
            </a:r>
          </a:p>
          <a:p>
            <a:pPr lvl="1"/>
            <a:r>
              <a:rPr lang="en-US" sz="2100" dirty="0" smtClean="0">
                <a:solidFill>
                  <a:srgbClr val="000000"/>
                </a:solidFill>
              </a:rPr>
              <a:t>The </a:t>
            </a:r>
            <a:r>
              <a:rPr lang="en-US" sz="2100" dirty="0">
                <a:solidFill>
                  <a:srgbClr val="000000"/>
                </a:solidFill>
              </a:rPr>
              <a:t>Rr must send an informational notice to both </a:t>
            </a:r>
            <a:r>
              <a:rPr lang="en-US" sz="2100" dirty="0" err="1">
                <a:solidFill>
                  <a:srgbClr val="000000"/>
                </a:solidFill>
              </a:rPr>
              <a:t>Rts</a:t>
            </a:r>
            <a:r>
              <a:rPr lang="en-US" sz="2100" dirty="0">
                <a:solidFill>
                  <a:srgbClr val="000000"/>
                </a:solidFill>
              </a:rPr>
              <a:t>.</a:t>
            </a:r>
          </a:p>
          <a:p>
            <a:pPr lvl="1"/>
            <a:r>
              <a:rPr lang="en-US" sz="2100" dirty="0">
                <a:solidFill>
                  <a:srgbClr val="000000"/>
                </a:solidFill>
              </a:rPr>
              <a:t>60 day opt-</a:t>
            </a:r>
            <a:r>
              <a:rPr lang="en-US" sz="2100" dirty="0" err="1">
                <a:solidFill>
                  <a:srgbClr val="000000"/>
                </a:solidFill>
              </a:rPr>
              <a:t>outable</a:t>
            </a:r>
            <a:r>
              <a:rPr lang="en-US" sz="2100" dirty="0">
                <a:solidFill>
                  <a:srgbClr val="000000"/>
                </a:solidFill>
              </a:rPr>
              <a:t> inter-registrar transfer lock applies.</a:t>
            </a:r>
          </a:p>
          <a:p>
            <a:pPr marL="457200" indent="-457200">
              <a:buFont typeface="Arial" pitchFamily="34" charset="0"/>
              <a:buAutoNum type="arabicPeriod"/>
            </a:pPr>
            <a:endParaRPr lang="en-US" sz="2400" dirty="0">
              <a:solidFill>
                <a:schemeClr val="tx1">
                  <a:lumMod val="50000"/>
                  <a:lumOff val="50000"/>
                </a:schemeClr>
              </a:solidFill>
            </a:endParaRPr>
          </a:p>
        </p:txBody>
      </p:sp>
    </p:spTree>
    <p:extLst>
      <p:ext uri="{BB962C8B-B14F-4D97-AF65-F5344CB8AC3E}">
        <p14:creationId xmlns:p14="http://schemas.microsoft.com/office/powerpoint/2010/main" val="974549116"/>
      </p:ext>
    </p:extLst>
  </p:cSld>
  <p:clrMapOvr>
    <a:masterClrMapping/>
  </p:clrMapOvr>
  <p:transition xmlns:p14="http://schemas.microsoft.com/office/powerpoint/2010/main" spd="slow">
    <p:fade/>
  </p:transitio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382000" cy="838200"/>
          </a:xfrm>
        </p:spPr>
        <p:txBody>
          <a:bodyPr vert="horz" wrap="square" lIns="91440" tIns="45720" rIns="91440" bIns="45720" numCol="1" anchorCtr="0" compatLnSpc="1">
            <a:prstTxWarp prst="textNoShape">
              <a:avLst/>
            </a:prstTxWarp>
          </a:bodyPr>
          <a:lstStyle/>
          <a:p>
            <a:pPr algn="ctr" eaLnBrk="1" hangingPunct="1"/>
            <a:r>
              <a:rPr lang="en-US" sz="4000" dirty="0" smtClean="0">
                <a:solidFill>
                  <a:srgbClr val="000000"/>
                </a:solidFill>
                <a:latin typeface="Trebuchet MS" pitchFamily="34" charset="0"/>
                <a:ea typeface="ＭＳ Ｐゴシック" pitchFamily="34" charset="-128"/>
              </a:rPr>
              <a:t>Proposed Approach (A)</a:t>
            </a:r>
          </a:p>
        </p:txBody>
      </p:sp>
      <p:sp>
        <p:nvSpPr>
          <p:cNvPr id="33795" name="Content Placeholder 2"/>
          <p:cNvSpPr>
            <a:spLocks noGrp="1"/>
          </p:cNvSpPr>
          <p:nvPr>
            <p:ph idx="4294967295"/>
          </p:nvPr>
        </p:nvSpPr>
        <p:spPr bwMode="auto">
          <a:xfrm>
            <a:off x="457200" y="1143000"/>
            <a:ext cx="8382000" cy="5291353"/>
          </a:xfrm>
          <a:prstGeom prst="rect">
            <a:avLst/>
          </a:prstGeom>
          <a:noFill/>
          <a:ln>
            <a:miter lim="800000"/>
            <a:headEnd/>
            <a:tailEnd/>
          </a:ln>
        </p:spPr>
        <p:txBody>
          <a:bodyPr>
            <a:normAutofit fontScale="92500" lnSpcReduction="10000"/>
          </a:bodyPr>
          <a:lstStyle/>
          <a:p>
            <a:pPr marL="0" indent="0">
              <a:buNone/>
            </a:pPr>
            <a:r>
              <a:rPr lang="en-US" sz="2200" dirty="0" smtClean="0">
                <a:solidFill>
                  <a:srgbClr val="000000"/>
                </a:solidFill>
              </a:rPr>
              <a:t>For any change of email, there must be an exchange of credentials between the registrar, the Prior </a:t>
            </a:r>
            <a:r>
              <a:rPr lang="en-US" sz="2200" dirty="0">
                <a:solidFill>
                  <a:srgbClr val="000000"/>
                </a:solidFill>
              </a:rPr>
              <a:t>R</a:t>
            </a:r>
            <a:r>
              <a:rPr lang="en-US" sz="2200" dirty="0" smtClean="0">
                <a:solidFill>
                  <a:srgbClr val="000000"/>
                </a:solidFill>
              </a:rPr>
              <a:t>egistrant and New </a:t>
            </a:r>
            <a:r>
              <a:rPr lang="en-US" sz="2200" dirty="0">
                <a:solidFill>
                  <a:srgbClr val="000000"/>
                </a:solidFill>
              </a:rPr>
              <a:t>R</a:t>
            </a:r>
            <a:r>
              <a:rPr lang="en-US" sz="2200" dirty="0" smtClean="0">
                <a:solidFill>
                  <a:srgbClr val="000000"/>
                </a:solidFill>
              </a:rPr>
              <a:t>egistrant. The registrar should not provide the Change of Registrant Credential to the Account Holder (e.g., via the control panel) unless the Account Holder and Prior Registrant are the same.  </a:t>
            </a:r>
          </a:p>
          <a:p>
            <a:pPr lvl="1"/>
            <a:r>
              <a:rPr lang="en-US" sz="2000" dirty="0" smtClean="0">
                <a:solidFill>
                  <a:srgbClr val="FF0000"/>
                </a:solidFill>
              </a:rPr>
              <a:t>Rr would not be limited to use of contact information on file in providing credential to Prior Rt. Rr may authenticate the identity and contact details of the Prior </a:t>
            </a:r>
            <a:r>
              <a:rPr lang="en-US" sz="2000" dirty="0" err="1" smtClean="0">
                <a:solidFill>
                  <a:srgbClr val="FF0000"/>
                </a:solidFill>
              </a:rPr>
              <a:t>Rt</a:t>
            </a:r>
            <a:r>
              <a:rPr lang="en-US" sz="2000" dirty="0" smtClean="0">
                <a:solidFill>
                  <a:srgbClr val="FF0000"/>
                </a:solidFill>
              </a:rPr>
              <a:t> using reasonable and appropriate methods (e.g., requiring submission of a copy of ID, using contact data that was validated via reliable means, or use of pre-set secret PIN/code word that cannot be changed without reliable verification of identity)</a:t>
            </a:r>
          </a:p>
          <a:p>
            <a:pPr lvl="1"/>
            <a:r>
              <a:rPr lang="en-US" sz="2100" dirty="0">
                <a:solidFill>
                  <a:srgbClr val="000000"/>
                </a:solidFill>
              </a:rPr>
              <a:t>The Rr must send an informational notice to both </a:t>
            </a:r>
            <a:r>
              <a:rPr lang="en-US" sz="2100" dirty="0" err="1">
                <a:solidFill>
                  <a:srgbClr val="000000"/>
                </a:solidFill>
              </a:rPr>
              <a:t>Rts</a:t>
            </a:r>
            <a:r>
              <a:rPr lang="en-US" sz="2100" dirty="0">
                <a:solidFill>
                  <a:srgbClr val="000000"/>
                </a:solidFill>
              </a:rPr>
              <a:t>.</a:t>
            </a:r>
          </a:p>
          <a:p>
            <a:pPr lvl="1"/>
            <a:r>
              <a:rPr lang="en-US" sz="2100" dirty="0">
                <a:solidFill>
                  <a:srgbClr val="000000"/>
                </a:solidFill>
              </a:rPr>
              <a:t>60 day opt-</a:t>
            </a:r>
            <a:r>
              <a:rPr lang="en-US" sz="2100" dirty="0" err="1">
                <a:solidFill>
                  <a:srgbClr val="000000"/>
                </a:solidFill>
              </a:rPr>
              <a:t>outable</a:t>
            </a:r>
            <a:r>
              <a:rPr lang="en-US" sz="2100" dirty="0">
                <a:solidFill>
                  <a:srgbClr val="000000"/>
                </a:solidFill>
              </a:rPr>
              <a:t> inter-registrar transfer lock applies.</a:t>
            </a:r>
          </a:p>
          <a:p>
            <a:pPr marL="1257300" lvl="2" indent="-457200"/>
            <a:r>
              <a:rPr lang="en-US" sz="2000" dirty="0" smtClean="0">
                <a:solidFill>
                  <a:srgbClr val="FF0000"/>
                </a:solidFill>
              </a:rPr>
              <a:t>restrictions could </a:t>
            </a:r>
            <a:r>
              <a:rPr lang="en-US" sz="2000" dirty="0">
                <a:solidFill>
                  <a:srgbClr val="FF0000"/>
                </a:solidFill>
              </a:rPr>
              <a:t>be imposed on means of opting out, such as: must be done x days before Change of </a:t>
            </a:r>
            <a:r>
              <a:rPr lang="en-US" sz="2000" dirty="0" err="1">
                <a:solidFill>
                  <a:srgbClr val="FF0000"/>
                </a:solidFill>
              </a:rPr>
              <a:t>Rt</a:t>
            </a:r>
            <a:r>
              <a:rPr lang="en-US" sz="2000" dirty="0">
                <a:solidFill>
                  <a:srgbClr val="FF0000"/>
                </a:solidFill>
              </a:rPr>
              <a:t>, or must be authorized via affirmative response to email (as is required in FOAs), or secondary proof of </a:t>
            </a:r>
            <a:r>
              <a:rPr lang="en-US" sz="2000" dirty="0" smtClean="0">
                <a:solidFill>
                  <a:srgbClr val="FF0000"/>
                </a:solidFill>
              </a:rPr>
              <a:t>identity (</a:t>
            </a:r>
            <a:r>
              <a:rPr lang="en-US" sz="2000" dirty="0">
                <a:solidFill>
                  <a:srgbClr val="FF0000"/>
                </a:solidFill>
              </a:rPr>
              <a:t>such as </a:t>
            </a:r>
            <a:r>
              <a:rPr lang="en-US" sz="2000" dirty="0" smtClean="0">
                <a:solidFill>
                  <a:srgbClr val="FF0000"/>
                </a:solidFill>
              </a:rPr>
              <a:t>copy </a:t>
            </a:r>
            <a:r>
              <a:rPr lang="en-US" sz="2000" dirty="0">
                <a:solidFill>
                  <a:srgbClr val="FF0000"/>
                </a:solidFill>
              </a:rPr>
              <a:t>of ID</a:t>
            </a:r>
            <a:r>
              <a:rPr lang="en-US" sz="2000" dirty="0" smtClean="0">
                <a:solidFill>
                  <a:srgbClr val="FF0000"/>
                </a:solidFill>
              </a:rPr>
              <a:t>) required to remove lock</a:t>
            </a:r>
          </a:p>
          <a:p>
            <a:pPr lvl="1"/>
            <a:r>
              <a:rPr lang="en-US" sz="2100" dirty="0">
                <a:solidFill>
                  <a:srgbClr val="000000"/>
                </a:solidFill>
              </a:rPr>
              <a:t>Note: This conflicts with guidance from the </a:t>
            </a:r>
            <a:r>
              <a:rPr lang="en-US" sz="2100" dirty="0" err="1">
                <a:solidFill>
                  <a:srgbClr val="000000"/>
                </a:solidFill>
              </a:rPr>
              <a:t>IRT</a:t>
            </a:r>
            <a:r>
              <a:rPr lang="en-US" sz="2100" dirty="0">
                <a:solidFill>
                  <a:srgbClr val="000000"/>
                </a:solidFill>
              </a:rPr>
              <a:t> (#3: that email updates should not require affirmative </a:t>
            </a:r>
            <a:r>
              <a:rPr lang="en-US" sz="2100" dirty="0" err="1">
                <a:solidFill>
                  <a:srgbClr val="000000"/>
                </a:solidFill>
              </a:rPr>
              <a:t>ACK</a:t>
            </a:r>
            <a:r>
              <a:rPr lang="en-US" sz="2100" dirty="0">
                <a:solidFill>
                  <a:srgbClr val="000000"/>
                </a:solidFill>
              </a:rPr>
              <a:t>).</a:t>
            </a:r>
          </a:p>
          <a:p>
            <a:pPr marL="457200" indent="-457200">
              <a:buFont typeface="Arial" pitchFamily="34" charset="0"/>
              <a:buAutoNum type="arabicPeriod"/>
            </a:pPr>
            <a:endParaRPr lang="en-US" sz="2400" dirty="0">
              <a:solidFill>
                <a:schemeClr val="tx1">
                  <a:lumMod val="50000"/>
                  <a:lumOff val="50000"/>
                </a:schemeClr>
              </a:solidFill>
            </a:endParaRPr>
          </a:p>
        </p:txBody>
      </p:sp>
    </p:spTree>
    <p:extLst>
      <p:ext uri="{BB962C8B-B14F-4D97-AF65-F5344CB8AC3E}">
        <p14:creationId xmlns:p14="http://schemas.microsoft.com/office/powerpoint/2010/main" val="111843654"/>
      </p:ext>
    </p:extLst>
  </p:cSld>
  <p:clrMapOvr>
    <a:masterClrMapping/>
  </p:clrMapOvr>
  <p:transition xmlns:p14="http://schemas.microsoft.com/office/powerpoint/2010/main" spd="slow">
    <p:fade/>
  </p:transition>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382000" cy="838200"/>
          </a:xfrm>
        </p:spPr>
        <p:txBody>
          <a:bodyPr vert="horz" wrap="square" lIns="91440" tIns="45720" rIns="91440" bIns="45720" numCol="1" anchorCtr="0" compatLnSpc="1">
            <a:prstTxWarp prst="textNoShape">
              <a:avLst/>
            </a:prstTxWarp>
          </a:bodyPr>
          <a:lstStyle/>
          <a:p>
            <a:pPr algn="ctr" eaLnBrk="1" hangingPunct="1"/>
            <a:r>
              <a:rPr lang="en-US" sz="4000" dirty="0">
                <a:solidFill>
                  <a:srgbClr val="000000"/>
                </a:solidFill>
                <a:latin typeface="Trebuchet MS" pitchFamily="34" charset="0"/>
                <a:ea typeface="ＭＳ Ｐゴシック" pitchFamily="34" charset="-128"/>
              </a:rPr>
              <a:t>Proposed Approach </a:t>
            </a:r>
            <a:r>
              <a:rPr lang="en-US" sz="4000" dirty="0" smtClean="0">
                <a:solidFill>
                  <a:srgbClr val="000000"/>
                </a:solidFill>
                <a:latin typeface="Trebuchet MS" pitchFamily="34" charset="0"/>
                <a:ea typeface="ＭＳ Ｐゴシック" pitchFamily="34" charset="-128"/>
              </a:rPr>
              <a:t>(B)</a:t>
            </a:r>
            <a:endParaRPr lang="en-US" sz="4000" dirty="0">
              <a:solidFill>
                <a:srgbClr val="000000"/>
              </a:solidFill>
              <a:latin typeface="Trebuchet MS" pitchFamily="34" charset="0"/>
              <a:ea typeface="ＭＳ Ｐゴシック" pitchFamily="34" charset="-128"/>
            </a:endParaRPr>
          </a:p>
        </p:txBody>
      </p:sp>
      <p:sp>
        <p:nvSpPr>
          <p:cNvPr id="33795" name="Content Placeholder 2"/>
          <p:cNvSpPr>
            <a:spLocks noGrp="1"/>
          </p:cNvSpPr>
          <p:nvPr>
            <p:ph idx="4294967295"/>
          </p:nvPr>
        </p:nvSpPr>
        <p:spPr bwMode="auto">
          <a:xfrm>
            <a:off x="457200" y="1143000"/>
            <a:ext cx="8382000" cy="5314950"/>
          </a:xfrm>
          <a:prstGeom prst="rect">
            <a:avLst/>
          </a:prstGeom>
          <a:noFill/>
          <a:ln>
            <a:miter lim="800000"/>
            <a:headEnd/>
            <a:tailEnd/>
          </a:ln>
        </p:spPr>
        <p:txBody>
          <a:bodyPr>
            <a:normAutofit/>
          </a:bodyPr>
          <a:lstStyle/>
          <a:p>
            <a:pPr marL="0" indent="0">
              <a:buNone/>
            </a:pPr>
            <a:r>
              <a:rPr lang="en-US" sz="2200" dirty="0">
                <a:solidFill>
                  <a:srgbClr val="000000"/>
                </a:solidFill>
              </a:rPr>
              <a:t>For any change of email, the Change of </a:t>
            </a:r>
            <a:r>
              <a:rPr lang="en-US" sz="2200" dirty="0" err="1">
                <a:solidFill>
                  <a:srgbClr val="000000"/>
                </a:solidFill>
              </a:rPr>
              <a:t>Rt</a:t>
            </a:r>
            <a:r>
              <a:rPr lang="en-US" sz="2200" dirty="0">
                <a:solidFill>
                  <a:srgbClr val="000000"/>
                </a:solidFill>
              </a:rPr>
              <a:t> credential may be exchanged through Rr’s control panel. In the case where the domain name remains in the same customer account, the effect would be the same as if no credential were exchanged (the account holder acts as agent for both Prior &amp; New </a:t>
            </a:r>
            <a:r>
              <a:rPr lang="en-US" sz="2200" dirty="0" err="1">
                <a:solidFill>
                  <a:srgbClr val="000000"/>
                </a:solidFill>
              </a:rPr>
              <a:t>Rts</a:t>
            </a:r>
            <a:r>
              <a:rPr lang="en-US" sz="2200" dirty="0">
                <a:solidFill>
                  <a:srgbClr val="000000"/>
                </a:solidFill>
              </a:rPr>
              <a:t>). </a:t>
            </a:r>
          </a:p>
          <a:p>
            <a:pPr marL="857250" lvl="1" indent="-457200"/>
            <a:r>
              <a:rPr lang="en-US" sz="2200" dirty="0" smtClean="0">
                <a:solidFill>
                  <a:srgbClr val="000000"/>
                </a:solidFill>
              </a:rPr>
              <a:t>The </a:t>
            </a:r>
            <a:r>
              <a:rPr lang="en-US" sz="2200" dirty="0">
                <a:solidFill>
                  <a:srgbClr val="000000"/>
                </a:solidFill>
              </a:rPr>
              <a:t>Rr must send an informational notice to both </a:t>
            </a:r>
            <a:r>
              <a:rPr lang="en-US" sz="2200" dirty="0" err="1">
                <a:solidFill>
                  <a:srgbClr val="000000"/>
                </a:solidFill>
              </a:rPr>
              <a:t>Rts</a:t>
            </a:r>
            <a:r>
              <a:rPr lang="en-US" sz="2200" dirty="0">
                <a:solidFill>
                  <a:srgbClr val="000000"/>
                </a:solidFill>
              </a:rPr>
              <a:t>. </a:t>
            </a:r>
            <a:endParaRPr lang="en-US" sz="2200" dirty="0" smtClean="0">
              <a:solidFill>
                <a:srgbClr val="000000"/>
              </a:solidFill>
            </a:endParaRPr>
          </a:p>
          <a:p>
            <a:pPr marL="857250" lvl="1" indent="-457200"/>
            <a:r>
              <a:rPr lang="en-US" sz="2200" dirty="0" smtClean="0">
                <a:solidFill>
                  <a:srgbClr val="000000"/>
                </a:solidFill>
              </a:rPr>
              <a:t>60 </a:t>
            </a:r>
            <a:r>
              <a:rPr lang="en-US" sz="2200" dirty="0">
                <a:solidFill>
                  <a:srgbClr val="000000"/>
                </a:solidFill>
              </a:rPr>
              <a:t>day opt-</a:t>
            </a:r>
            <a:r>
              <a:rPr lang="en-US" sz="2200" dirty="0" err="1">
                <a:solidFill>
                  <a:srgbClr val="000000"/>
                </a:solidFill>
              </a:rPr>
              <a:t>outable</a:t>
            </a:r>
            <a:r>
              <a:rPr lang="en-US" sz="2200" dirty="0">
                <a:solidFill>
                  <a:srgbClr val="000000"/>
                </a:solidFill>
              </a:rPr>
              <a:t> inter-registrar transfer lock </a:t>
            </a:r>
            <a:r>
              <a:rPr lang="en-US" sz="2200" dirty="0" smtClean="0">
                <a:solidFill>
                  <a:srgbClr val="000000"/>
                </a:solidFill>
              </a:rPr>
              <a:t>applies.</a:t>
            </a:r>
            <a:endParaRPr lang="en-US" sz="2200" dirty="0">
              <a:solidFill>
                <a:srgbClr val="000000"/>
              </a:solidFill>
            </a:endParaRPr>
          </a:p>
          <a:p>
            <a:pPr marL="1257300" lvl="2" indent="-457200"/>
            <a:r>
              <a:rPr lang="en-US" sz="1800" dirty="0">
                <a:solidFill>
                  <a:srgbClr val="FF0000"/>
                </a:solidFill>
              </a:rPr>
              <a:t>restrictions could be imposed on means of opting out, such as: must be done x days before Change of </a:t>
            </a:r>
            <a:r>
              <a:rPr lang="en-US" sz="1800" dirty="0" err="1">
                <a:solidFill>
                  <a:srgbClr val="FF0000"/>
                </a:solidFill>
              </a:rPr>
              <a:t>Rt</a:t>
            </a:r>
            <a:r>
              <a:rPr lang="en-US" sz="1800" dirty="0">
                <a:solidFill>
                  <a:srgbClr val="FF0000"/>
                </a:solidFill>
              </a:rPr>
              <a:t>, or must be authorized via affirmative response to email (as is required in FOAs), or secondary proof of identity (such as copy of ID) required to remove lock</a:t>
            </a:r>
          </a:p>
          <a:p>
            <a:pPr marL="857250" lvl="1" indent="-457200"/>
            <a:r>
              <a:rPr lang="en-US" sz="2200" dirty="0" smtClean="0">
                <a:solidFill>
                  <a:srgbClr val="000000"/>
                </a:solidFill>
              </a:rPr>
              <a:t>Note</a:t>
            </a:r>
            <a:r>
              <a:rPr lang="en-US" sz="2200" dirty="0">
                <a:solidFill>
                  <a:srgbClr val="000000"/>
                </a:solidFill>
              </a:rPr>
              <a:t>: </a:t>
            </a:r>
            <a:r>
              <a:rPr lang="en-US" sz="2200" dirty="0" smtClean="0">
                <a:solidFill>
                  <a:srgbClr val="000000"/>
                </a:solidFill>
              </a:rPr>
              <a:t>This appears to conflict </a:t>
            </a:r>
            <a:r>
              <a:rPr lang="en-US" sz="2200" dirty="0">
                <a:solidFill>
                  <a:srgbClr val="000000"/>
                </a:solidFill>
              </a:rPr>
              <a:t>with guidance from the IRT (#2: that the control panel should not be used to exchange credentials</a:t>
            </a:r>
            <a:r>
              <a:rPr lang="en-US" sz="2200" dirty="0" smtClean="0">
                <a:solidFill>
                  <a:srgbClr val="000000"/>
                </a:solidFill>
              </a:rPr>
              <a:t>).</a:t>
            </a:r>
            <a:endParaRPr lang="en-US" sz="2200" dirty="0">
              <a:solidFill>
                <a:srgbClr val="000000"/>
              </a:solidFill>
            </a:endParaRPr>
          </a:p>
        </p:txBody>
      </p:sp>
      <p:sp>
        <p:nvSpPr>
          <p:cNvPr id="33796" name="Slide Number Placeholder 3"/>
          <p:cNvSpPr>
            <a:spLocks noGrp="1"/>
          </p:cNvSpPr>
          <p:nvPr>
            <p:ph type="sldNum" sz="quarter" idx="12"/>
          </p:nvPr>
        </p:nvSpPr>
        <p:spPr bwMode="auto">
          <a:ln>
            <a:miter lim="800000"/>
            <a:headEnd/>
            <a:tailEnd/>
          </a:ln>
        </p:spPr>
        <p:txBody>
          <a:bodyPr/>
          <a:lstStyle/>
          <a:p>
            <a:fld id="{60BE7A0D-FB9D-4F16-961F-21CF1654CC4D}" type="slidenum">
              <a:rPr lang="en-US"/>
              <a:pPr/>
              <a:t>7</a:t>
            </a:fld>
            <a:endParaRPr lang="en-US" dirty="0"/>
          </a:p>
        </p:txBody>
      </p:sp>
    </p:spTree>
    <p:extLst>
      <p:ext uri="{BB962C8B-B14F-4D97-AF65-F5344CB8AC3E}">
        <p14:creationId xmlns:p14="http://schemas.microsoft.com/office/powerpoint/2010/main" val="816256846"/>
      </p:ext>
    </p:extLst>
  </p:cSld>
  <p:clrMapOvr>
    <a:masterClrMapping/>
  </p:clrMapOvr>
  <p:transition xmlns:p14="http://schemas.microsoft.com/office/powerpoint/2010/main" spd="slow">
    <p:fade/>
  </p:transitio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382000" cy="838200"/>
          </a:xfrm>
        </p:spPr>
        <p:txBody>
          <a:bodyPr vert="horz" wrap="square" lIns="91440" tIns="45720" rIns="91440" bIns="45720" numCol="1" anchorCtr="0" compatLnSpc="1">
            <a:prstTxWarp prst="textNoShape">
              <a:avLst/>
            </a:prstTxWarp>
          </a:bodyPr>
          <a:lstStyle/>
          <a:p>
            <a:pPr algn="ctr" eaLnBrk="1" hangingPunct="1"/>
            <a:r>
              <a:rPr lang="en-US" sz="4000" dirty="0">
                <a:solidFill>
                  <a:srgbClr val="000000"/>
                </a:solidFill>
                <a:latin typeface="Trebuchet MS" pitchFamily="34" charset="0"/>
                <a:ea typeface="ＭＳ Ｐゴシック" pitchFamily="34" charset="-128"/>
              </a:rPr>
              <a:t>Proposed Approach </a:t>
            </a:r>
            <a:r>
              <a:rPr lang="en-US" sz="4000" dirty="0" smtClean="0">
                <a:solidFill>
                  <a:srgbClr val="000000"/>
                </a:solidFill>
                <a:latin typeface="Trebuchet MS" pitchFamily="34" charset="0"/>
                <a:ea typeface="ＭＳ Ｐゴシック" pitchFamily="34" charset="-128"/>
              </a:rPr>
              <a:t>(C)</a:t>
            </a:r>
            <a:endParaRPr lang="en-US" sz="4000" dirty="0">
              <a:solidFill>
                <a:srgbClr val="000000"/>
              </a:solidFill>
              <a:latin typeface="Trebuchet MS" pitchFamily="34" charset="0"/>
              <a:ea typeface="ＭＳ Ｐゴシック" pitchFamily="34" charset="-128"/>
            </a:endParaRPr>
          </a:p>
        </p:txBody>
      </p:sp>
      <p:sp>
        <p:nvSpPr>
          <p:cNvPr id="33795" name="Content Placeholder 2"/>
          <p:cNvSpPr>
            <a:spLocks noGrp="1"/>
          </p:cNvSpPr>
          <p:nvPr>
            <p:ph idx="4294967295"/>
          </p:nvPr>
        </p:nvSpPr>
        <p:spPr bwMode="auto">
          <a:xfrm>
            <a:off x="457200" y="1143000"/>
            <a:ext cx="8382000" cy="5410200"/>
          </a:xfrm>
          <a:prstGeom prst="rect">
            <a:avLst/>
          </a:prstGeom>
          <a:noFill/>
          <a:ln>
            <a:miter lim="800000"/>
            <a:headEnd/>
            <a:tailEnd/>
          </a:ln>
        </p:spPr>
        <p:txBody>
          <a:bodyPr>
            <a:normAutofit/>
          </a:bodyPr>
          <a:lstStyle/>
          <a:p>
            <a:pPr marL="0" indent="0">
              <a:buNone/>
            </a:pPr>
            <a:r>
              <a:rPr lang="en-US" sz="2200" dirty="0" smtClean="0">
                <a:solidFill>
                  <a:srgbClr val="000000"/>
                </a:solidFill>
              </a:rPr>
              <a:t>For any change of email, the </a:t>
            </a:r>
            <a:r>
              <a:rPr lang="en-US" sz="2200" dirty="0">
                <a:solidFill>
                  <a:srgbClr val="000000"/>
                </a:solidFill>
              </a:rPr>
              <a:t>Change of </a:t>
            </a:r>
            <a:r>
              <a:rPr lang="en-US" sz="2200" dirty="0" err="1">
                <a:solidFill>
                  <a:srgbClr val="000000"/>
                </a:solidFill>
              </a:rPr>
              <a:t>Rt</a:t>
            </a:r>
            <a:r>
              <a:rPr lang="en-US" sz="2200" dirty="0">
                <a:solidFill>
                  <a:srgbClr val="000000"/>
                </a:solidFill>
              </a:rPr>
              <a:t> credential may be exchanged </a:t>
            </a:r>
            <a:r>
              <a:rPr lang="en-US" sz="2200" dirty="0" smtClean="0">
                <a:solidFill>
                  <a:srgbClr val="000000"/>
                </a:solidFill>
              </a:rPr>
              <a:t>through Rr’s control panel. </a:t>
            </a:r>
            <a:r>
              <a:rPr lang="en-US" sz="2200" dirty="0">
                <a:solidFill>
                  <a:srgbClr val="000000"/>
                </a:solidFill>
              </a:rPr>
              <a:t>In the case where the domain name remains in the same customer account, the effect would be the same as if no credential were exchanged (the account holder acts as agent for both </a:t>
            </a:r>
            <a:r>
              <a:rPr lang="en-US" sz="2200" dirty="0" smtClean="0">
                <a:solidFill>
                  <a:srgbClr val="000000"/>
                </a:solidFill>
              </a:rPr>
              <a:t>Prior </a:t>
            </a:r>
            <a:r>
              <a:rPr lang="en-US" sz="2200" dirty="0">
                <a:solidFill>
                  <a:srgbClr val="000000"/>
                </a:solidFill>
              </a:rPr>
              <a:t>&amp; </a:t>
            </a:r>
            <a:r>
              <a:rPr lang="en-US" sz="2200" dirty="0" smtClean="0">
                <a:solidFill>
                  <a:srgbClr val="000000"/>
                </a:solidFill>
              </a:rPr>
              <a:t>New </a:t>
            </a:r>
            <a:r>
              <a:rPr lang="en-US" sz="2200" dirty="0" err="1">
                <a:solidFill>
                  <a:srgbClr val="000000"/>
                </a:solidFill>
              </a:rPr>
              <a:t>Rts</a:t>
            </a:r>
            <a:r>
              <a:rPr lang="en-US" sz="2200" dirty="0">
                <a:solidFill>
                  <a:srgbClr val="000000"/>
                </a:solidFill>
              </a:rPr>
              <a:t>). </a:t>
            </a:r>
            <a:endParaRPr lang="en-US" sz="2200" dirty="0" smtClean="0">
              <a:solidFill>
                <a:srgbClr val="000000"/>
              </a:solidFill>
            </a:endParaRPr>
          </a:p>
          <a:p>
            <a:pPr marL="857250" lvl="1" indent="-457200"/>
            <a:r>
              <a:rPr lang="en-US" sz="2200" dirty="0" smtClean="0">
                <a:solidFill>
                  <a:srgbClr val="000000"/>
                </a:solidFill>
              </a:rPr>
              <a:t>The Rr must send an informational notice to both </a:t>
            </a:r>
            <a:r>
              <a:rPr lang="en-US" sz="2200" dirty="0" err="1" smtClean="0">
                <a:solidFill>
                  <a:srgbClr val="000000"/>
                </a:solidFill>
              </a:rPr>
              <a:t>Rts</a:t>
            </a:r>
            <a:r>
              <a:rPr lang="en-US" sz="2200" dirty="0" smtClean="0">
                <a:solidFill>
                  <a:srgbClr val="000000"/>
                </a:solidFill>
              </a:rPr>
              <a:t>. </a:t>
            </a:r>
          </a:p>
          <a:p>
            <a:pPr marL="857250" lvl="1" indent="-457200"/>
            <a:r>
              <a:rPr lang="en-US" sz="2200" dirty="0" smtClean="0">
                <a:solidFill>
                  <a:srgbClr val="000000"/>
                </a:solidFill>
              </a:rPr>
              <a:t>60 </a:t>
            </a:r>
            <a:r>
              <a:rPr lang="en-US" sz="2200" dirty="0">
                <a:solidFill>
                  <a:srgbClr val="000000"/>
                </a:solidFill>
              </a:rPr>
              <a:t>day </a:t>
            </a:r>
            <a:r>
              <a:rPr lang="en-US" sz="2200" dirty="0" smtClean="0">
                <a:solidFill>
                  <a:srgbClr val="000000"/>
                </a:solidFill>
              </a:rPr>
              <a:t>opt-</a:t>
            </a:r>
            <a:r>
              <a:rPr lang="en-US" sz="2200" dirty="0" err="1" smtClean="0">
                <a:solidFill>
                  <a:srgbClr val="000000"/>
                </a:solidFill>
              </a:rPr>
              <a:t>outable</a:t>
            </a:r>
            <a:r>
              <a:rPr lang="en-US" sz="2200" dirty="0" smtClean="0">
                <a:solidFill>
                  <a:srgbClr val="000000"/>
                </a:solidFill>
              </a:rPr>
              <a:t> </a:t>
            </a:r>
            <a:r>
              <a:rPr lang="en-US" sz="2200" dirty="0">
                <a:solidFill>
                  <a:srgbClr val="000000"/>
                </a:solidFill>
              </a:rPr>
              <a:t>inter-registrar transfer </a:t>
            </a:r>
            <a:r>
              <a:rPr lang="en-US" sz="2200" dirty="0" smtClean="0">
                <a:solidFill>
                  <a:srgbClr val="000000"/>
                </a:solidFill>
              </a:rPr>
              <a:t>lock applies.</a:t>
            </a:r>
          </a:p>
          <a:p>
            <a:pPr marL="857250" lvl="1" indent="-457200"/>
            <a:r>
              <a:rPr lang="en-US" sz="2200" dirty="0" smtClean="0">
                <a:solidFill>
                  <a:srgbClr val="FF0000"/>
                </a:solidFill>
              </a:rPr>
              <a:t>Lock </a:t>
            </a:r>
            <a:r>
              <a:rPr lang="en-US" sz="2200" dirty="0">
                <a:solidFill>
                  <a:srgbClr val="FF0000"/>
                </a:solidFill>
              </a:rPr>
              <a:t>cannot be disabled for a specified </a:t>
            </a:r>
            <a:r>
              <a:rPr lang="en-US" sz="2200" dirty="0" smtClean="0">
                <a:solidFill>
                  <a:srgbClr val="FF0000"/>
                </a:solidFill>
              </a:rPr>
              <a:t>period </a:t>
            </a:r>
            <a:r>
              <a:rPr lang="en-US" sz="2200" dirty="0">
                <a:solidFill>
                  <a:srgbClr val="FF0000"/>
                </a:solidFill>
              </a:rPr>
              <a:t>of time, giving the Prior </a:t>
            </a:r>
            <a:r>
              <a:rPr lang="en-US" sz="2200" dirty="0" err="1">
                <a:solidFill>
                  <a:srgbClr val="FF0000"/>
                </a:solidFill>
              </a:rPr>
              <a:t>Rt</a:t>
            </a:r>
            <a:r>
              <a:rPr lang="en-US" sz="2200" dirty="0">
                <a:solidFill>
                  <a:srgbClr val="FF0000"/>
                </a:solidFill>
              </a:rPr>
              <a:t> an opportunity to object.  </a:t>
            </a:r>
            <a:endParaRPr lang="en-US" sz="1800" dirty="0" smtClean="0">
              <a:solidFill>
                <a:srgbClr val="FF0000"/>
              </a:solidFill>
            </a:endParaRPr>
          </a:p>
          <a:p>
            <a:pPr marL="857250" lvl="1" indent="-457200"/>
            <a:r>
              <a:rPr lang="en-US" sz="2200" dirty="0">
                <a:solidFill>
                  <a:srgbClr val="000000"/>
                </a:solidFill>
              </a:rPr>
              <a:t>Note: This conflicts with guidance from the </a:t>
            </a:r>
            <a:r>
              <a:rPr lang="en-US" sz="2200" dirty="0" err="1">
                <a:solidFill>
                  <a:srgbClr val="000000"/>
                </a:solidFill>
              </a:rPr>
              <a:t>IRT</a:t>
            </a:r>
            <a:r>
              <a:rPr lang="en-US" sz="2200" dirty="0">
                <a:solidFill>
                  <a:srgbClr val="000000"/>
                </a:solidFill>
              </a:rPr>
              <a:t> </a:t>
            </a:r>
            <a:r>
              <a:rPr lang="en-US" sz="2200" dirty="0" smtClean="0">
                <a:solidFill>
                  <a:srgbClr val="000000"/>
                </a:solidFill>
              </a:rPr>
              <a:t>(#2: </a:t>
            </a:r>
            <a:r>
              <a:rPr lang="en-US" sz="2200" dirty="0">
                <a:solidFill>
                  <a:srgbClr val="000000"/>
                </a:solidFill>
              </a:rPr>
              <a:t>that </a:t>
            </a:r>
            <a:r>
              <a:rPr lang="en-US" sz="2200" dirty="0" smtClean="0">
                <a:solidFill>
                  <a:srgbClr val="000000"/>
                </a:solidFill>
              </a:rPr>
              <a:t>the control panel should not be used to exchange credentials).</a:t>
            </a:r>
            <a:endParaRPr lang="en-US" sz="2200" dirty="0">
              <a:solidFill>
                <a:srgbClr val="000000"/>
              </a:solidFill>
            </a:endParaRPr>
          </a:p>
        </p:txBody>
      </p:sp>
      <p:sp>
        <p:nvSpPr>
          <p:cNvPr id="33796" name="Slide Number Placeholder 3"/>
          <p:cNvSpPr>
            <a:spLocks noGrp="1"/>
          </p:cNvSpPr>
          <p:nvPr>
            <p:ph type="sldNum" sz="quarter" idx="12"/>
          </p:nvPr>
        </p:nvSpPr>
        <p:spPr bwMode="auto">
          <a:ln>
            <a:miter lim="800000"/>
            <a:headEnd/>
            <a:tailEnd/>
          </a:ln>
        </p:spPr>
        <p:txBody>
          <a:bodyPr/>
          <a:lstStyle/>
          <a:p>
            <a:fld id="{60BE7A0D-FB9D-4F16-961F-21CF1654CC4D}" type="slidenum">
              <a:rPr lang="en-US"/>
              <a:pPr/>
              <a:t>8</a:t>
            </a:fld>
            <a:endParaRPr lang="en-US" dirty="0"/>
          </a:p>
        </p:txBody>
      </p:sp>
    </p:spTree>
    <p:extLst>
      <p:ext uri="{BB962C8B-B14F-4D97-AF65-F5344CB8AC3E}">
        <p14:creationId xmlns:p14="http://schemas.microsoft.com/office/powerpoint/2010/main" val="45249170"/>
      </p:ext>
    </p:extLst>
  </p:cSld>
  <p:clrMapOvr>
    <a:masterClrMapping/>
  </p:clrMapOvr>
  <p:transition xmlns:p14="http://schemas.microsoft.com/office/powerpoint/2010/main" spd="slow">
    <p:fade/>
  </p:transitio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382000" cy="838200"/>
          </a:xfrm>
        </p:spPr>
        <p:txBody>
          <a:bodyPr vert="horz" wrap="square" lIns="91440" tIns="45720" rIns="91440" bIns="45720" numCol="1" anchorCtr="0" compatLnSpc="1">
            <a:prstTxWarp prst="textNoShape">
              <a:avLst/>
            </a:prstTxWarp>
          </a:bodyPr>
          <a:lstStyle/>
          <a:p>
            <a:pPr algn="ctr" eaLnBrk="1" hangingPunct="1"/>
            <a:r>
              <a:rPr lang="en-US" sz="4000" dirty="0">
                <a:solidFill>
                  <a:srgbClr val="000000"/>
                </a:solidFill>
                <a:latin typeface="Trebuchet MS" pitchFamily="34" charset="0"/>
                <a:ea typeface="ＭＳ Ｐゴシック" pitchFamily="34" charset="-128"/>
              </a:rPr>
              <a:t>Proposed Approach </a:t>
            </a:r>
            <a:r>
              <a:rPr lang="en-US" sz="4000" dirty="0" smtClean="0">
                <a:solidFill>
                  <a:srgbClr val="000000"/>
                </a:solidFill>
                <a:latin typeface="Trebuchet MS" pitchFamily="34" charset="0"/>
                <a:ea typeface="ＭＳ Ｐゴシック" pitchFamily="34" charset="-128"/>
              </a:rPr>
              <a:t>(D)</a:t>
            </a:r>
            <a:endParaRPr lang="en-US" sz="4000" dirty="0">
              <a:solidFill>
                <a:srgbClr val="000000"/>
              </a:solidFill>
              <a:latin typeface="Trebuchet MS" pitchFamily="34" charset="0"/>
              <a:ea typeface="ＭＳ Ｐゴシック" pitchFamily="34" charset="-128"/>
            </a:endParaRPr>
          </a:p>
        </p:txBody>
      </p:sp>
      <p:sp>
        <p:nvSpPr>
          <p:cNvPr id="33795" name="Content Placeholder 2"/>
          <p:cNvSpPr>
            <a:spLocks noGrp="1"/>
          </p:cNvSpPr>
          <p:nvPr>
            <p:ph idx="4294967295"/>
          </p:nvPr>
        </p:nvSpPr>
        <p:spPr bwMode="auto">
          <a:xfrm>
            <a:off x="457200" y="1143000"/>
            <a:ext cx="8382000" cy="5314950"/>
          </a:xfrm>
          <a:prstGeom prst="rect">
            <a:avLst/>
          </a:prstGeom>
          <a:noFill/>
          <a:ln>
            <a:miter lim="800000"/>
            <a:headEnd/>
            <a:tailEnd/>
          </a:ln>
        </p:spPr>
        <p:txBody>
          <a:bodyPr>
            <a:normAutofit/>
          </a:bodyPr>
          <a:lstStyle/>
          <a:p>
            <a:pPr marL="0" lvl="1" indent="0">
              <a:buNone/>
            </a:pPr>
            <a:r>
              <a:rPr lang="en-US" sz="2200" dirty="0">
                <a:solidFill>
                  <a:srgbClr val="000000"/>
                </a:solidFill>
              </a:rPr>
              <a:t>For any change of email, the Change of </a:t>
            </a:r>
            <a:r>
              <a:rPr lang="en-US" sz="2200" dirty="0" err="1">
                <a:solidFill>
                  <a:srgbClr val="000000"/>
                </a:solidFill>
              </a:rPr>
              <a:t>Rt</a:t>
            </a:r>
            <a:r>
              <a:rPr lang="en-US" sz="2200" dirty="0">
                <a:solidFill>
                  <a:srgbClr val="000000"/>
                </a:solidFill>
              </a:rPr>
              <a:t> credential may be exchanged through Rr’s control panel. In the case where the domain name remains in the same customer account, the effect would be the same as if no credential were exchanged (the account holder acts as agent for both Prior &amp; New </a:t>
            </a:r>
            <a:r>
              <a:rPr lang="en-US" sz="2200" dirty="0" err="1">
                <a:solidFill>
                  <a:srgbClr val="000000"/>
                </a:solidFill>
              </a:rPr>
              <a:t>Rts</a:t>
            </a:r>
            <a:r>
              <a:rPr lang="en-US" sz="2200" dirty="0">
                <a:solidFill>
                  <a:srgbClr val="000000"/>
                </a:solidFill>
              </a:rPr>
              <a:t>)</a:t>
            </a:r>
            <a:r>
              <a:rPr lang="en-US" sz="2200" dirty="0" smtClean="0">
                <a:solidFill>
                  <a:srgbClr val="000000"/>
                </a:solidFill>
              </a:rPr>
              <a:t>.</a:t>
            </a:r>
          </a:p>
          <a:p>
            <a:pPr marL="857250" lvl="1" indent="-457200"/>
            <a:r>
              <a:rPr lang="en-US" sz="2200" dirty="0" smtClean="0">
                <a:solidFill>
                  <a:srgbClr val="000000"/>
                </a:solidFill>
              </a:rPr>
              <a:t>The Rr must send an informational notice to both </a:t>
            </a:r>
            <a:r>
              <a:rPr lang="en-US" sz="2200" dirty="0" err="1" smtClean="0">
                <a:solidFill>
                  <a:srgbClr val="000000"/>
                </a:solidFill>
              </a:rPr>
              <a:t>Rts</a:t>
            </a:r>
            <a:r>
              <a:rPr lang="en-US" sz="2200" dirty="0" smtClean="0">
                <a:solidFill>
                  <a:srgbClr val="000000"/>
                </a:solidFill>
              </a:rPr>
              <a:t>. </a:t>
            </a:r>
          </a:p>
          <a:p>
            <a:pPr marL="857250" lvl="1" indent="-457200"/>
            <a:r>
              <a:rPr lang="en-US" sz="2200" dirty="0" err="1" smtClean="0">
                <a:solidFill>
                  <a:srgbClr val="FF0000"/>
                </a:solidFill>
              </a:rPr>
              <a:t>Rt</a:t>
            </a:r>
            <a:r>
              <a:rPr lang="en-US" sz="2200" dirty="0" smtClean="0">
                <a:solidFill>
                  <a:srgbClr val="FF0000"/>
                </a:solidFill>
              </a:rPr>
              <a:t> may not opt out of 60 day lock and previous requests to opt-out will be disregarded.</a:t>
            </a:r>
            <a:endParaRPr lang="en-US" sz="2200" dirty="0">
              <a:solidFill>
                <a:srgbClr val="FF0000"/>
              </a:solidFill>
            </a:endParaRPr>
          </a:p>
          <a:p>
            <a:pPr marL="857250" lvl="1" indent="-457200"/>
            <a:r>
              <a:rPr lang="en-US" sz="2200" dirty="0" smtClean="0">
                <a:solidFill>
                  <a:srgbClr val="000000"/>
                </a:solidFill>
              </a:rPr>
              <a:t>Note</a:t>
            </a:r>
            <a:r>
              <a:rPr lang="en-US" sz="2200" dirty="0">
                <a:solidFill>
                  <a:srgbClr val="000000"/>
                </a:solidFill>
              </a:rPr>
              <a:t>: This </a:t>
            </a:r>
            <a:r>
              <a:rPr lang="en-US" sz="2200" dirty="0" smtClean="0">
                <a:solidFill>
                  <a:srgbClr val="000000"/>
                </a:solidFill>
              </a:rPr>
              <a:t>appears to conflict </a:t>
            </a:r>
            <a:r>
              <a:rPr lang="en-US" sz="2200" dirty="0">
                <a:solidFill>
                  <a:srgbClr val="000000"/>
                </a:solidFill>
              </a:rPr>
              <a:t>with guidance from the IRT (#2: that the control panel should not be used to exchange credentials</a:t>
            </a:r>
            <a:r>
              <a:rPr lang="en-US" sz="2200" dirty="0" smtClean="0">
                <a:solidFill>
                  <a:srgbClr val="000000"/>
                </a:solidFill>
              </a:rPr>
              <a:t>).</a:t>
            </a:r>
          </a:p>
          <a:p>
            <a:pPr marL="857250" lvl="1" indent="-457200"/>
            <a:r>
              <a:rPr lang="en-US" sz="2200" dirty="0" smtClean="0">
                <a:solidFill>
                  <a:srgbClr val="000000"/>
                </a:solidFill>
              </a:rPr>
              <a:t>Note: This might conflict with the recommendation that registrars be able to offer registrants an ability to opt-out of the 60 day lock. </a:t>
            </a:r>
            <a:r>
              <a:rPr lang="en-US" sz="2200" smtClean="0">
                <a:solidFill>
                  <a:srgbClr val="000000"/>
                </a:solidFill>
              </a:rPr>
              <a:t>(p. 5</a:t>
            </a:r>
            <a:r>
              <a:rPr lang="en-US" sz="2200" dirty="0" smtClean="0">
                <a:solidFill>
                  <a:srgbClr val="000000"/>
                </a:solidFill>
              </a:rPr>
              <a:t>-6 of Final Report: </a:t>
            </a:r>
            <a:r>
              <a:rPr lang="en-US" sz="2200" dirty="0">
                <a:solidFill>
                  <a:srgbClr val="000000"/>
                </a:solidFill>
                <a:ea typeface="ＭＳ Ｐゴシック" pitchFamily="34" charset="-128"/>
                <a:hlinkClick r:id="rId3"/>
              </a:rPr>
              <a:t>http://</a:t>
            </a:r>
            <a:r>
              <a:rPr lang="en-US" sz="2200" dirty="0" smtClean="0">
                <a:solidFill>
                  <a:srgbClr val="000000"/>
                </a:solidFill>
                <a:ea typeface="ＭＳ Ｐゴシック" pitchFamily="34" charset="-128"/>
                <a:hlinkClick r:id="rId3"/>
              </a:rPr>
              <a:t>tinyurl.com/kqcwr98</a:t>
            </a:r>
            <a:r>
              <a:rPr lang="en-US" sz="2200" dirty="0" smtClean="0">
                <a:solidFill>
                  <a:srgbClr val="000000"/>
                </a:solidFill>
                <a:ea typeface="ＭＳ Ｐゴシック" pitchFamily="34" charset="-128"/>
              </a:rPr>
              <a:t> )</a:t>
            </a:r>
            <a:endParaRPr lang="en-US" sz="2200" dirty="0">
              <a:solidFill>
                <a:srgbClr val="000000"/>
              </a:solidFill>
            </a:endParaRPr>
          </a:p>
        </p:txBody>
      </p:sp>
      <p:sp>
        <p:nvSpPr>
          <p:cNvPr id="33796" name="Slide Number Placeholder 3"/>
          <p:cNvSpPr>
            <a:spLocks noGrp="1"/>
          </p:cNvSpPr>
          <p:nvPr>
            <p:ph type="sldNum" sz="quarter" idx="12"/>
          </p:nvPr>
        </p:nvSpPr>
        <p:spPr bwMode="auto">
          <a:ln>
            <a:miter lim="800000"/>
            <a:headEnd/>
            <a:tailEnd/>
          </a:ln>
        </p:spPr>
        <p:txBody>
          <a:bodyPr/>
          <a:lstStyle/>
          <a:p>
            <a:fld id="{60BE7A0D-FB9D-4F16-961F-21CF1654CC4D}" type="slidenum">
              <a:rPr lang="en-US"/>
              <a:pPr/>
              <a:t>9</a:t>
            </a:fld>
            <a:endParaRPr lang="en-US" dirty="0"/>
          </a:p>
        </p:txBody>
      </p:sp>
    </p:spTree>
    <p:extLst>
      <p:ext uri="{BB962C8B-B14F-4D97-AF65-F5344CB8AC3E}">
        <p14:creationId xmlns:p14="http://schemas.microsoft.com/office/powerpoint/2010/main" val="3529379735"/>
      </p:ext>
    </p:extLst>
  </p:cSld>
  <p:clrMapOvr>
    <a:masterClrMapping/>
  </p:clrMapOvr>
  <p:transition xmlns:p14="http://schemas.microsoft.com/office/powerpoint/2010/main" spd="slow">
    <p:fade/>
  </p:transition>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465</TotalTime>
  <Words>1196</Words>
  <Application>Microsoft Macintosh PowerPoint</Application>
  <PresentationFormat>On-screen Show (4:3)</PresentationFormat>
  <Paragraphs>68</Paragraphs>
  <Slides>10</Slides>
  <Notes>7</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IRTP-C: Handling of Email Address Changes</vt:lpstr>
      <vt:lpstr>Agenda</vt:lpstr>
      <vt:lpstr>Use Case</vt:lpstr>
      <vt:lpstr>IRT Guidance</vt:lpstr>
      <vt:lpstr>Rt Name/Org Change Process</vt:lpstr>
      <vt:lpstr>Proposed Approach (A)</vt:lpstr>
      <vt:lpstr>Proposed Approach (B)</vt:lpstr>
      <vt:lpstr>Proposed Approach (C)</vt:lpstr>
      <vt:lpstr>Proposed Approach (D)</vt:lpstr>
      <vt:lpstr>PowerPoint Presentation</vt:lpstr>
    </vt:vector>
  </TitlesOfParts>
  <Company>ICANN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IRTP-C: Handling of Email Address Changes</dc:title>
  <dc:creator>Caitlin Tubergen</dc:creator>
  <cp:lastModifiedBy>Caitlin Tubergen</cp:lastModifiedBy>
  <cp:revision>13</cp:revision>
  <dcterms:created xsi:type="dcterms:W3CDTF">2015-01-07T19:16:46Z</dcterms:created>
  <dcterms:modified xsi:type="dcterms:W3CDTF">2015-01-08T15:46:44Z</dcterms:modified>
</cp:coreProperties>
</file>