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handoutMasterIdLst>
    <p:handoutMasterId r:id="rId7"/>
  </p:handoutMasterIdLst>
  <p:sldIdLst>
    <p:sldId id="259" r:id="rId2"/>
    <p:sldId id="261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192024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384048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576072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768096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960120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1152144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1344168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1536192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8A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6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920CF-E91C-AC4C-8E88-67F482D54E2F}" type="datetimeFigureOut">
              <a:rPr lang="en-US" smtClean="0"/>
              <a:t>9/8/14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13A56E-5351-E245-9508-9E127D4C2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7435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Relationship Id="rId3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1589855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" name="Picture 1" descr="ICANN_Logo_W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923" y="6019800"/>
            <a:ext cx="832477" cy="64541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9891" y="2591384"/>
            <a:ext cx="9133129" cy="1675234"/>
          </a:xfrm>
          <a:prstGeom prst="rect">
            <a:avLst/>
          </a:prstGeom>
          <a:solidFill>
            <a:schemeClr val="tx1">
              <a:alpha val="2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0" y="2628900"/>
            <a:ext cx="9144000" cy="16383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37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889432783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 userDrawn="1"/>
        </p:nvSpPr>
        <p:spPr bwMode="auto">
          <a:xfrm>
            <a:off x="0" y="3371292"/>
            <a:ext cx="9144000" cy="115416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30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sp>
        <p:nvSpPr>
          <p:cNvPr id="18" name="Rectangle 17"/>
          <p:cNvSpPr/>
          <p:nvPr userDrawn="1"/>
        </p:nvSpPr>
        <p:spPr>
          <a:xfrm>
            <a:off x="600075" y="1767840"/>
            <a:ext cx="1875073" cy="67056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2628900" y="1767840"/>
            <a:ext cx="4629150" cy="670560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 dirty="0">
              <a:solidFill>
                <a:srgbClr val="00334D"/>
              </a:solidFill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600075" y="2668905"/>
            <a:ext cx="1875073" cy="670560"/>
          </a:xfrm>
          <a:prstGeom prst="rect">
            <a:avLst/>
          </a:prstGeom>
          <a:solidFill>
            <a:srgbClr val="00334D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6" name="Rectangle 25"/>
          <p:cNvSpPr/>
          <p:nvPr userDrawn="1"/>
        </p:nvSpPr>
        <p:spPr>
          <a:xfrm>
            <a:off x="2628900" y="2668905"/>
            <a:ext cx="4629150" cy="670560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 dirty="0">
              <a:solidFill>
                <a:srgbClr val="00334D"/>
              </a:solidFill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600075" y="3569970"/>
            <a:ext cx="1875073" cy="670560"/>
          </a:xfrm>
          <a:prstGeom prst="rect">
            <a:avLst/>
          </a:prstGeom>
          <a:solidFill>
            <a:srgbClr val="00334D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 userDrawn="1"/>
        </p:nvSpPr>
        <p:spPr>
          <a:xfrm>
            <a:off x="2628900" y="3569970"/>
            <a:ext cx="4629150" cy="670560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 dirty="0">
              <a:solidFill>
                <a:srgbClr val="00334D"/>
              </a:solidFill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600075" y="4471035"/>
            <a:ext cx="1875073" cy="670560"/>
          </a:xfrm>
          <a:prstGeom prst="rect">
            <a:avLst/>
          </a:prstGeom>
          <a:solidFill>
            <a:srgbClr val="00334D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 userDrawn="1"/>
        </p:nvSpPr>
        <p:spPr>
          <a:xfrm>
            <a:off x="2628900" y="4471035"/>
            <a:ext cx="4629150" cy="670560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 dirty="0">
              <a:solidFill>
                <a:srgbClr val="00334D"/>
              </a:solidFill>
            </a:endParaRPr>
          </a:p>
        </p:txBody>
      </p:sp>
      <p:sp>
        <p:nvSpPr>
          <p:cNvPr id="31" name="Rectangle 30"/>
          <p:cNvSpPr/>
          <p:nvPr userDrawn="1"/>
        </p:nvSpPr>
        <p:spPr>
          <a:xfrm>
            <a:off x="600075" y="5372100"/>
            <a:ext cx="1875073" cy="670560"/>
          </a:xfrm>
          <a:prstGeom prst="rect">
            <a:avLst/>
          </a:prstGeom>
          <a:solidFill>
            <a:srgbClr val="00334D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2" name="Rectangle 31"/>
          <p:cNvSpPr/>
          <p:nvPr userDrawn="1"/>
        </p:nvSpPr>
        <p:spPr>
          <a:xfrm>
            <a:off x="2628900" y="5372100"/>
            <a:ext cx="4629150" cy="670560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 dirty="0">
              <a:solidFill>
                <a:srgbClr val="00334D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596835" y="1756920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3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96835" y="2662681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590355" y="3564122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5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96835" y="4466339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28900" y="1752600"/>
            <a:ext cx="46291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9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2628900" y="2667000"/>
            <a:ext cx="46291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628900" y="3581400"/>
            <a:ext cx="46291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1" name="Text Placeholder 3"/>
          <p:cNvSpPr>
            <a:spLocks noGrp="1"/>
          </p:cNvSpPr>
          <p:nvPr>
            <p:ph type="body" sz="quarter" idx="18" hasCustomPrompt="1"/>
          </p:nvPr>
        </p:nvSpPr>
        <p:spPr>
          <a:xfrm>
            <a:off x="2628900" y="4457700"/>
            <a:ext cx="46291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2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2628900" y="5372100"/>
            <a:ext cx="46291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3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600075" y="5372100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pic>
        <p:nvPicPr>
          <p:cNvPr id="38" name="Picture 37" descr="ICANN_Logo_B_RGB.png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177" y="6019800"/>
            <a:ext cx="828247" cy="64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982767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 bwMode="auto">
          <a:xfrm>
            <a:off x="0" y="3371292"/>
            <a:ext cx="9144000" cy="115416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30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pic>
        <p:nvPicPr>
          <p:cNvPr id="6" name="Picture 5" descr="ICANN_Logo_B_RGB.png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177" y="6019800"/>
            <a:ext cx="828247" cy="64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681852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lue-gradient-abstract-hd-wallpaper-1920x1080-7772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pic>
        <p:nvPicPr>
          <p:cNvPr id="7" name="Picture 6" descr="ICANN_Logo_W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923" y="6019800"/>
            <a:ext cx="832477" cy="64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131098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 bwMode="auto">
          <a:xfrm>
            <a:off x="0" y="3371292"/>
            <a:ext cx="9144000" cy="115416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30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1"/>
          </p:nvPr>
        </p:nvSpPr>
        <p:spPr>
          <a:xfrm>
            <a:off x="742950" y="1371600"/>
            <a:ext cx="7686675" cy="4343400"/>
          </a:xfrm>
          <a:prstGeom prst="rect">
            <a:avLst/>
          </a:prstGeom>
        </p:spPr>
        <p:txBody>
          <a:bodyPr vert="horz" lIns="38405" tIns="19202" rIns="38405" bIns="19202"/>
          <a:lstStyle/>
          <a:p>
            <a:endParaRPr lang="en-US"/>
          </a:p>
        </p:txBody>
      </p:sp>
      <p:pic>
        <p:nvPicPr>
          <p:cNvPr id="7" name="Picture 6" descr="ICANN_Logo_B_RGB.png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177" y="6019800"/>
            <a:ext cx="828247" cy="64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505213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 userDrawn="1"/>
        </p:nvSpPr>
        <p:spPr bwMode="auto">
          <a:xfrm>
            <a:off x="0" y="3371292"/>
            <a:ext cx="9144000" cy="115416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30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sp>
        <p:nvSpPr>
          <p:cNvPr id="36" name="Rectangle 35"/>
          <p:cNvSpPr>
            <a:spLocks/>
          </p:cNvSpPr>
          <p:nvPr userDrawn="1"/>
        </p:nvSpPr>
        <p:spPr>
          <a:xfrm>
            <a:off x="-8467" y="1790700"/>
            <a:ext cx="1714500" cy="1828800"/>
          </a:xfrm>
          <a:prstGeom prst="rect">
            <a:avLst/>
          </a:prstGeom>
          <a:solidFill>
            <a:schemeClr val="tx2">
              <a:alpha val="7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>
            <a:spLocks/>
          </p:cNvSpPr>
          <p:nvPr userDrawn="1"/>
        </p:nvSpPr>
        <p:spPr>
          <a:xfrm>
            <a:off x="-6350" y="3619500"/>
            <a:ext cx="1714500" cy="1828800"/>
          </a:xfrm>
          <a:prstGeom prst="rect">
            <a:avLst/>
          </a:prstGeom>
          <a:solidFill>
            <a:schemeClr val="tx2">
              <a:alpha val="3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>
            <a:spLocks/>
          </p:cNvSpPr>
          <p:nvPr userDrawn="1"/>
        </p:nvSpPr>
        <p:spPr>
          <a:xfrm>
            <a:off x="7429500" y="1790700"/>
            <a:ext cx="1714500" cy="1828800"/>
          </a:xfrm>
          <a:prstGeom prst="rect">
            <a:avLst/>
          </a:prstGeom>
          <a:solidFill>
            <a:schemeClr val="tx2">
              <a:alpha val="3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>
            <a:spLocks/>
          </p:cNvSpPr>
          <p:nvPr userDrawn="1"/>
        </p:nvSpPr>
        <p:spPr>
          <a:xfrm>
            <a:off x="7431617" y="3619500"/>
            <a:ext cx="1714500" cy="1828800"/>
          </a:xfrm>
          <a:prstGeom prst="rect">
            <a:avLst/>
          </a:prstGeom>
          <a:solidFill>
            <a:schemeClr val="tx2">
              <a:alpha val="7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-2117" y="2324100"/>
            <a:ext cx="1659467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6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91000"/>
            <a:ext cx="16573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455958" y="2400300"/>
            <a:ext cx="1688042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455958" y="4191000"/>
            <a:ext cx="1688042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1677458" y="1790700"/>
            <a:ext cx="5772150" cy="36576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33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400425" y="3162300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4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pic>
        <p:nvPicPr>
          <p:cNvPr id="16" name="Picture 15" descr="ICANN_Logo_B_RGB.png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177" y="6019800"/>
            <a:ext cx="828247" cy="64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703744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s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 userDrawn="1"/>
        </p:nvSpPr>
        <p:spPr bwMode="auto">
          <a:xfrm>
            <a:off x="0" y="3371292"/>
            <a:ext cx="9144000" cy="115416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30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sp>
        <p:nvSpPr>
          <p:cNvPr id="36" name="Rectangle 35"/>
          <p:cNvSpPr>
            <a:spLocks/>
          </p:cNvSpPr>
          <p:nvPr userDrawn="1"/>
        </p:nvSpPr>
        <p:spPr>
          <a:xfrm>
            <a:off x="-8467" y="1790700"/>
            <a:ext cx="1714500" cy="1828800"/>
          </a:xfrm>
          <a:prstGeom prst="rect">
            <a:avLst/>
          </a:prstGeom>
          <a:solidFill>
            <a:srgbClr val="E87724">
              <a:alpha val="79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>
            <a:spLocks/>
          </p:cNvSpPr>
          <p:nvPr userDrawn="1"/>
        </p:nvSpPr>
        <p:spPr>
          <a:xfrm>
            <a:off x="-6350" y="3619500"/>
            <a:ext cx="1714500" cy="1828800"/>
          </a:xfrm>
          <a:prstGeom prst="rect">
            <a:avLst/>
          </a:prstGeom>
          <a:solidFill>
            <a:srgbClr val="E87724">
              <a:alpha val="4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>
            <a:spLocks/>
          </p:cNvSpPr>
          <p:nvPr userDrawn="1"/>
        </p:nvSpPr>
        <p:spPr>
          <a:xfrm>
            <a:off x="7429500" y="1790700"/>
            <a:ext cx="1714500" cy="1828800"/>
          </a:xfrm>
          <a:prstGeom prst="rect">
            <a:avLst/>
          </a:prstGeom>
          <a:solidFill>
            <a:srgbClr val="E87724">
              <a:alpha val="4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>
            <a:spLocks/>
          </p:cNvSpPr>
          <p:nvPr userDrawn="1"/>
        </p:nvSpPr>
        <p:spPr>
          <a:xfrm>
            <a:off x="7431617" y="3619500"/>
            <a:ext cx="1714500" cy="1828800"/>
          </a:xfrm>
          <a:prstGeom prst="rect">
            <a:avLst/>
          </a:prstGeom>
          <a:solidFill>
            <a:srgbClr val="E87724">
              <a:alpha val="79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-2117" y="2324100"/>
            <a:ext cx="1659467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6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91000"/>
            <a:ext cx="16573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455958" y="2400300"/>
            <a:ext cx="1688042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455958" y="4191000"/>
            <a:ext cx="1688042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1677458" y="1790700"/>
            <a:ext cx="5772150" cy="36576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33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400425" y="3162300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4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pic>
        <p:nvPicPr>
          <p:cNvPr id="16" name="Picture 15" descr="ICANN_Logo_B_RGB.png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177" y="6019800"/>
            <a:ext cx="828247" cy="64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775515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s Blu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 userDrawn="1"/>
        </p:nvSpPr>
        <p:spPr bwMode="auto">
          <a:xfrm>
            <a:off x="0" y="3371292"/>
            <a:ext cx="9144000" cy="115416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30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sp>
        <p:nvSpPr>
          <p:cNvPr id="36" name="Rectangle 35"/>
          <p:cNvSpPr>
            <a:spLocks/>
          </p:cNvSpPr>
          <p:nvPr userDrawn="1"/>
        </p:nvSpPr>
        <p:spPr>
          <a:xfrm>
            <a:off x="-8467" y="1790700"/>
            <a:ext cx="1714500" cy="1828800"/>
          </a:xfrm>
          <a:prstGeom prst="rect">
            <a:avLst/>
          </a:prstGeom>
          <a:solidFill>
            <a:srgbClr val="197F86">
              <a:alpha val="7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>
            <a:spLocks/>
          </p:cNvSpPr>
          <p:nvPr userDrawn="1"/>
        </p:nvSpPr>
        <p:spPr>
          <a:xfrm>
            <a:off x="-6350" y="3619500"/>
            <a:ext cx="1714500" cy="1828800"/>
          </a:xfrm>
          <a:prstGeom prst="rect">
            <a:avLst/>
          </a:prstGeom>
          <a:solidFill>
            <a:srgbClr val="197F86">
              <a:alpha val="4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>
            <a:spLocks/>
          </p:cNvSpPr>
          <p:nvPr userDrawn="1"/>
        </p:nvSpPr>
        <p:spPr>
          <a:xfrm>
            <a:off x="7429500" y="1790700"/>
            <a:ext cx="1714500" cy="1828800"/>
          </a:xfrm>
          <a:prstGeom prst="rect">
            <a:avLst/>
          </a:prstGeom>
          <a:solidFill>
            <a:srgbClr val="197F86">
              <a:alpha val="4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>
            <a:spLocks/>
          </p:cNvSpPr>
          <p:nvPr userDrawn="1"/>
        </p:nvSpPr>
        <p:spPr>
          <a:xfrm>
            <a:off x="7431617" y="3619500"/>
            <a:ext cx="1714500" cy="1828800"/>
          </a:xfrm>
          <a:prstGeom prst="rect">
            <a:avLst/>
          </a:prstGeom>
          <a:solidFill>
            <a:srgbClr val="197F86">
              <a:alpha val="7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-2117" y="2324100"/>
            <a:ext cx="1659467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6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91000"/>
            <a:ext cx="16573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7455958" y="2400300"/>
            <a:ext cx="1688042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455958" y="4191000"/>
            <a:ext cx="1688042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1677458" y="1790700"/>
            <a:ext cx="5772150" cy="36576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33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400425" y="3162300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4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pic>
        <p:nvPicPr>
          <p:cNvPr id="16" name="Picture 15" descr="ICANN_Logo_B_RGB.png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177" y="6019800"/>
            <a:ext cx="828247" cy="64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267112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blue-gradient-abstract-hd-wallpaper-1920x1080-7772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3" name="Oval 2"/>
          <p:cNvSpPr/>
          <p:nvPr userDrawn="1"/>
        </p:nvSpPr>
        <p:spPr>
          <a:xfrm>
            <a:off x="8486775" y="3173949"/>
            <a:ext cx="784725" cy="779312"/>
          </a:xfrm>
          <a:prstGeom prst="ellipse">
            <a:avLst/>
          </a:prstGeom>
          <a:solidFill>
            <a:schemeClr val="bg2">
              <a:alpha val="3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 dirty="0"/>
          </a:p>
        </p:txBody>
      </p:sp>
      <p:sp>
        <p:nvSpPr>
          <p:cNvPr id="4" name="Oval 3"/>
          <p:cNvSpPr/>
          <p:nvPr userDrawn="1"/>
        </p:nvSpPr>
        <p:spPr>
          <a:xfrm>
            <a:off x="8662074" y="3812299"/>
            <a:ext cx="963853" cy="934742"/>
          </a:xfrm>
          <a:prstGeom prst="ellipse">
            <a:avLst/>
          </a:prstGeom>
          <a:solidFill>
            <a:schemeClr val="accent2">
              <a:alpha val="6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 userDrawn="1"/>
        </p:nvSpPr>
        <p:spPr>
          <a:xfrm>
            <a:off x="8429625" y="2181991"/>
            <a:ext cx="1251029" cy="1249820"/>
          </a:xfrm>
          <a:prstGeom prst="ellipse">
            <a:avLst/>
          </a:prstGeom>
          <a:solidFill>
            <a:schemeClr val="accent3">
              <a:alpha val="26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7893516" y="1572391"/>
            <a:ext cx="1251029" cy="1249820"/>
          </a:xfrm>
          <a:prstGeom prst="ellipse">
            <a:avLst/>
          </a:prstGeom>
          <a:solidFill>
            <a:srgbClr val="93DAFF">
              <a:alpha val="18000"/>
            </a:srgb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71475" y="2457450"/>
            <a:ext cx="7143750" cy="19431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480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</a:t>
            </a:r>
            <a:endParaRPr lang="en-US" dirty="0"/>
          </a:p>
        </p:txBody>
      </p:sp>
      <p:pic>
        <p:nvPicPr>
          <p:cNvPr id="10" name="Picture 9" descr="ICANN_Logo_W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923" y="6019800"/>
            <a:ext cx="832477" cy="64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367137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Text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blue-gradient-abstract-hd-wallpaper-1920x1080-7772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3" name="Rectangle 22"/>
          <p:cNvSpPr/>
          <p:nvPr userDrawn="1"/>
        </p:nvSpPr>
        <p:spPr bwMode="auto">
          <a:xfrm>
            <a:off x="-308" y="-5822"/>
            <a:ext cx="6934508" cy="6863822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72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  <a:latin typeface="Georgia"/>
                <a:cs typeface="Georgia"/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542925" y="1143000"/>
            <a:ext cx="2114550" cy="0"/>
          </a:xfrm>
          <a:prstGeom prst="line">
            <a:avLst/>
          </a:prstGeom>
          <a:ln>
            <a:solidFill>
              <a:schemeClr val="accent1">
                <a:alpha val="6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571500" y="1409700"/>
            <a:ext cx="6362700" cy="4381500"/>
          </a:xfrm>
          <a:prstGeom prst="rect">
            <a:avLst/>
          </a:prstGeom>
        </p:spPr>
        <p:txBody>
          <a:bodyPr vert="horz" lIns="38405" tIns="19202" rIns="38405" bIns="19202">
            <a:normAutofit/>
          </a:bodyPr>
          <a:lstStyle>
            <a:lvl1pPr>
              <a:buSzPct val="120000"/>
              <a:defRPr sz="2800">
                <a:solidFill>
                  <a:schemeClr val="tx2"/>
                </a:solidFill>
                <a:latin typeface="Georgia"/>
                <a:cs typeface="Georgia"/>
              </a:defRPr>
            </a:lvl1pPr>
            <a:lvl2pPr marL="560070" indent="-240030">
              <a:buSzPct val="66000"/>
              <a:buFont typeface="Courier New"/>
              <a:buChar char="o"/>
              <a:defRPr sz="2400">
                <a:solidFill>
                  <a:schemeClr val="tx2"/>
                </a:solidFill>
                <a:latin typeface="Georgia"/>
                <a:cs typeface="Georgia"/>
              </a:defRPr>
            </a:lvl2pPr>
            <a:lvl3pPr marL="746760" indent="-240030">
              <a:buSzPct val="100000"/>
              <a:buFont typeface="Wingdings" charset="2"/>
              <a:buChar char="§"/>
              <a:defRPr sz="2000">
                <a:solidFill>
                  <a:schemeClr val="tx2"/>
                </a:solidFill>
                <a:latin typeface="Georgia"/>
                <a:cs typeface="Georgia"/>
              </a:defRPr>
            </a:lvl3pPr>
            <a:lvl4pPr marL="933450" indent="-240030">
              <a:buSzPct val="55000"/>
              <a:buFont typeface="Wingdings" charset="2"/>
              <a:buChar char="§"/>
              <a:defRPr sz="2000">
                <a:solidFill>
                  <a:schemeClr val="tx2"/>
                </a:solidFill>
                <a:latin typeface="Georgia"/>
                <a:cs typeface="Georgia"/>
              </a:defRPr>
            </a:lvl4pPr>
            <a:lvl5pPr>
              <a:defRPr>
                <a:solidFill>
                  <a:schemeClr val="tx2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3" name="Oval 12"/>
          <p:cNvSpPr/>
          <p:nvPr userDrawn="1"/>
        </p:nvSpPr>
        <p:spPr>
          <a:xfrm>
            <a:off x="8486775" y="3173949"/>
            <a:ext cx="784725" cy="779312"/>
          </a:xfrm>
          <a:prstGeom prst="ellipse">
            <a:avLst/>
          </a:prstGeom>
          <a:solidFill>
            <a:schemeClr val="bg2">
              <a:alpha val="3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 userDrawn="1"/>
        </p:nvSpPr>
        <p:spPr>
          <a:xfrm>
            <a:off x="8662074" y="3812299"/>
            <a:ext cx="963853" cy="934742"/>
          </a:xfrm>
          <a:prstGeom prst="ellipse">
            <a:avLst/>
          </a:prstGeom>
          <a:solidFill>
            <a:schemeClr val="accent2">
              <a:alpha val="6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 userDrawn="1"/>
        </p:nvSpPr>
        <p:spPr>
          <a:xfrm>
            <a:off x="8429625" y="2181991"/>
            <a:ext cx="1251029" cy="1249820"/>
          </a:xfrm>
          <a:prstGeom prst="ellipse">
            <a:avLst/>
          </a:prstGeom>
          <a:solidFill>
            <a:schemeClr val="accent3">
              <a:alpha val="26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 userDrawn="1"/>
        </p:nvSpPr>
        <p:spPr>
          <a:xfrm>
            <a:off x="7893516" y="1572391"/>
            <a:ext cx="1251029" cy="1249820"/>
          </a:xfrm>
          <a:prstGeom prst="ellipse">
            <a:avLst/>
          </a:prstGeom>
          <a:solidFill>
            <a:srgbClr val="93DAFF">
              <a:alpha val="18000"/>
            </a:srgb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pic>
        <p:nvPicPr>
          <p:cNvPr id="22" name="Picture 21" descr="ICANN_Logo_W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923" y="6019800"/>
            <a:ext cx="832477" cy="64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385605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Tex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blue-gradient-abstract-hd-wallpaper-1920x1080-7772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542925" y="1143000"/>
            <a:ext cx="2114550" cy="0"/>
          </a:xfrm>
          <a:prstGeom prst="line">
            <a:avLst/>
          </a:prstGeom>
          <a:ln>
            <a:solidFill>
              <a:schemeClr val="accent1">
                <a:alpha val="6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 userDrawn="1"/>
        </p:nvSpPr>
        <p:spPr>
          <a:xfrm>
            <a:off x="8486775" y="3173949"/>
            <a:ext cx="784725" cy="779312"/>
          </a:xfrm>
          <a:prstGeom prst="ellipse">
            <a:avLst/>
          </a:prstGeom>
          <a:solidFill>
            <a:schemeClr val="bg2">
              <a:alpha val="3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 dirty="0"/>
          </a:p>
        </p:txBody>
      </p:sp>
      <p:sp>
        <p:nvSpPr>
          <p:cNvPr id="17" name="Oval 16"/>
          <p:cNvSpPr/>
          <p:nvPr userDrawn="1"/>
        </p:nvSpPr>
        <p:spPr>
          <a:xfrm>
            <a:off x="8662074" y="3812299"/>
            <a:ext cx="963853" cy="934742"/>
          </a:xfrm>
          <a:prstGeom prst="ellipse">
            <a:avLst/>
          </a:prstGeom>
          <a:solidFill>
            <a:schemeClr val="accent2">
              <a:alpha val="6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 userDrawn="1"/>
        </p:nvSpPr>
        <p:spPr>
          <a:xfrm>
            <a:off x="8429625" y="2181991"/>
            <a:ext cx="1251029" cy="1249820"/>
          </a:xfrm>
          <a:prstGeom prst="ellipse">
            <a:avLst/>
          </a:prstGeom>
          <a:solidFill>
            <a:schemeClr val="accent3">
              <a:alpha val="26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 userDrawn="1"/>
        </p:nvSpPr>
        <p:spPr>
          <a:xfrm>
            <a:off x="7893516" y="1572391"/>
            <a:ext cx="1251029" cy="1249820"/>
          </a:xfrm>
          <a:prstGeom prst="ellipse">
            <a:avLst/>
          </a:prstGeom>
          <a:solidFill>
            <a:srgbClr val="93DAFF">
              <a:alpha val="18000"/>
            </a:srgb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pic>
        <p:nvPicPr>
          <p:cNvPr id="21" name="Picture 20" descr="ICANN_Logo_W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923" y="6019800"/>
            <a:ext cx="832477" cy="645414"/>
          </a:xfrm>
          <a:prstGeom prst="rect">
            <a:avLst/>
          </a:prstGeom>
        </p:spPr>
      </p:pic>
      <p:sp>
        <p:nvSpPr>
          <p:cNvPr id="22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571500" y="1409700"/>
            <a:ext cx="7277100" cy="4381500"/>
          </a:xfrm>
          <a:prstGeom prst="rect">
            <a:avLst/>
          </a:prstGeom>
        </p:spPr>
        <p:txBody>
          <a:bodyPr vert="horz" lIns="38405" tIns="19202" rIns="38405" bIns="19202">
            <a:normAutofit/>
          </a:bodyPr>
          <a:lstStyle>
            <a:lvl1pPr>
              <a:buSzPct val="120000"/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  <a:lvl2pPr marL="560070" indent="-240030">
              <a:buSzPct val="66000"/>
              <a:buFont typeface="Courier New"/>
              <a:buChar char="o"/>
              <a:defRPr>
                <a:solidFill>
                  <a:schemeClr val="bg1"/>
                </a:solidFill>
                <a:latin typeface="Georgia"/>
                <a:cs typeface="Georgia"/>
              </a:defRPr>
            </a:lvl2pPr>
            <a:lvl3pPr marL="746760" indent="-240030">
              <a:buSzPct val="100000"/>
              <a:buFont typeface="Lucida Grande"/>
              <a:buChar char="­"/>
              <a:defRPr>
                <a:solidFill>
                  <a:schemeClr val="bg1"/>
                </a:solidFill>
                <a:latin typeface="Georgia"/>
                <a:cs typeface="Georgia"/>
              </a:defRPr>
            </a:lvl3pPr>
            <a:lvl4pPr marL="933450" indent="-240030">
              <a:buSzPct val="55000"/>
              <a:buFont typeface="Lucida Grande"/>
              <a:buChar char="-"/>
              <a:defRPr>
                <a:solidFill>
                  <a:schemeClr val="bg1"/>
                </a:solidFill>
                <a:latin typeface="Georgia"/>
                <a:cs typeface="Georgia"/>
              </a:defRPr>
            </a:lvl4pPr>
            <a:lvl5pPr>
              <a:defRPr>
                <a:solidFill>
                  <a:schemeClr val="tx2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486053950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blue-gradient-abstract-hd-wallpaper-1920x1080-7772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542925" y="1143000"/>
            <a:ext cx="2114550" cy="0"/>
          </a:xfrm>
          <a:prstGeom prst="line">
            <a:avLst/>
          </a:prstGeom>
          <a:ln>
            <a:solidFill>
              <a:schemeClr val="accent1">
                <a:alpha val="6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71500" y="1409700"/>
            <a:ext cx="2343150" cy="43815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2000"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Insert Text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2"/>
          </p:nvPr>
        </p:nvSpPr>
        <p:spPr>
          <a:xfrm>
            <a:off x="3429000" y="1371600"/>
            <a:ext cx="4371975" cy="4419600"/>
          </a:xfrm>
          <a:prstGeom prst="rect">
            <a:avLst/>
          </a:prstGeom>
        </p:spPr>
        <p:txBody>
          <a:bodyPr vert="horz" lIns="38405" tIns="19202" rIns="38405" bIns="19202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Oval 16"/>
          <p:cNvSpPr/>
          <p:nvPr userDrawn="1"/>
        </p:nvSpPr>
        <p:spPr>
          <a:xfrm>
            <a:off x="8486775" y="3173949"/>
            <a:ext cx="784725" cy="779312"/>
          </a:xfrm>
          <a:prstGeom prst="ellipse">
            <a:avLst/>
          </a:prstGeom>
          <a:solidFill>
            <a:schemeClr val="bg2">
              <a:alpha val="3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 userDrawn="1"/>
        </p:nvSpPr>
        <p:spPr>
          <a:xfrm>
            <a:off x="8662074" y="3812299"/>
            <a:ext cx="963853" cy="934742"/>
          </a:xfrm>
          <a:prstGeom prst="ellipse">
            <a:avLst/>
          </a:prstGeom>
          <a:solidFill>
            <a:schemeClr val="accent2">
              <a:alpha val="6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 userDrawn="1"/>
        </p:nvSpPr>
        <p:spPr>
          <a:xfrm>
            <a:off x="8429625" y="2181991"/>
            <a:ext cx="1251029" cy="1249820"/>
          </a:xfrm>
          <a:prstGeom prst="ellipse">
            <a:avLst/>
          </a:prstGeom>
          <a:solidFill>
            <a:schemeClr val="accent3">
              <a:alpha val="26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 userDrawn="1"/>
        </p:nvSpPr>
        <p:spPr>
          <a:xfrm>
            <a:off x="7893516" y="1572391"/>
            <a:ext cx="1251029" cy="1249820"/>
          </a:xfrm>
          <a:prstGeom prst="ellipse">
            <a:avLst/>
          </a:prstGeom>
          <a:solidFill>
            <a:srgbClr val="93DAFF">
              <a:alpha val="18000"/>
            </a:srgb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pic>
        <p:nvPicPr>
          <p:cNvPr id="22" name="Picture 21" descr="ICANN_Logo_W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923" y="6019800"/>
            <a:ext cx="832477" cy="64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864929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3" descr="blue-gradient-abstract-hd-wallpaper-1920x1080-7772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sp>
        <p:nvSpPr>
          <p:cNvPr id="18" name="Rectangle 17"/>
          <p:cNvSpPr/>
          <p:nvPr userDrawn="1"/>
        </p:nvSpPr>
        <p:spPr>
          <a:xfrm>
            <a:off x="600075" y="1767840"/>
            <a:ext cx="1875073" cy="67056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2628900" y="1767840"/>
            <a:ext cx="4629150" cy="670560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 dirty="0">
              <a:solidFill>
                <a:srgbClr val="00334D"/>
              </a:solidFill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600075" y="2668905"/>
            <a:ext cx="1875073" cy="67056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 userDrawn="1"/>
        </p:nvSpPr>
        <p:spPr>
          <a:xfrm>
            <a:off x="2628900" y="2668905"/>
            <a:ext cx="4629150" cy="670560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 dirty="0">
              <a:solidFill>
                <a:srgbClr val="00334D"/>
              </a:solidFill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600075" y="3569970"/>
            <a:ext cx="1875073" cy="67056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 userDrawn="1"/>
        </p:nvSpPr>
        <p:spPr>
          <a:xfrm>
            <a:off x="2628900" y="3569970"/>
            <a:ext cx="4629150" cy="670560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 dirty="0">
              <a:solidFill>
                <a:srgbClr val="00334D"/>
              </a:solidFill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600075" y="4471035"/>
            <a:ext cx="1875073" cy="67056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 userDrawn="1"/>
        </p:nvSpPr>
        <p:spPr>
          <a:xfrm>
            <a:off x="2628900" y="4471035"/>
            <a:ext cx="4629150" cy="670560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 dirty="0">
              <a:solidFill>
                <a:srgbClr val="00334D"/>
              </a:solidFill>
            </a:endParaRPr>
          </a:p>
        </p:txBody>
      </p:sp>
      <p:sp>
        <p:nvSpPr>
          <p:cNvPr id="31" name="Rectangle 30"/>
          <p:cNvSpPr/>
          <p:nvPr userDrawn="1"/>
        </p:nvSpPr>
        <p:spPr>
          <a:xfrm>
            <a:off x="600075" y="5372100"/>
            <a:ext cx="1875073" cy="67056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 userDrawn="1"/>
        </p:nvSpPr>
        <p:spPr>
          <a:xfrm>
            <a:off x="2628900" y="5372100"/>
            <a:ext cx="4629150" cy="670560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endParaRPr lang="en-US" dirty="0">
              <a:solidFill>
                <a:srgbClr val="00334D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596835" y="1756920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3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96835" y="2662681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590355" y="3564122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5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96835" y="4466339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28900" y="1752600"/>
            <a:ext cx="46291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9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2628900" y="2667000"/>
            <a:ext cx="46291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628900" y="3581400"/>
            <a:ext cx="46291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1" name="Text Placeholder 3"/>
          <p:cNvSpPr>
            <a:spLocks noGrp="1"/>
          </p:cNvSpPr>
          <p:nvPr>
            <p:ph type="body" sz="quarter" idx="18" hasCustomPrompt="1"/>
          </p:nvPr>
        </p:nvSpPr>
        <p:spPr>
          <a:xfrm>
            <a:off x="2628900" y="4457700"/>
            <a:ext cx="46291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2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2628900" y="5372100"/>
            <a:ext cx="46291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43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600075" y="5372100"/>
            <a:ext cx="1885950" cy="6858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6" name="Oval 35"/>
          <p:cNvSpPr/>
          <p:nvPr userDrawn="1"/>
        </p:nvSpPr>
        <p:spPr>
          <a:xfrm>
            <a:off x="8486775" y="3173949"/>
            <a:ext cx="784725" cy="779312"/>
          </a:xfrm>
          <a:prstGeom prst="ellipse">
            <a:avLst/>
          </a:prstGeom>
          <a:solidFill>
            <a:schemeClr val="bg2">
              <a:alpha val="3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 dirty="0"/>
          </a:p>
        </p:txBody>
      </p:sp>
      <p:sp>
        <p:nvSpPr>
          <p:cNvPr id="45" name="Oval 44"/>
          <p:cNvSpPr/>
          <p:nvPr userDrawn="1"/>
        </p:nvSpPr>
        <p:spPr>
          <a:xfrm>
            <a:off x="8662074" y="3812299"/>
            <a:ext cx="963853" cy="934742"/>
          </a:xfrm>
          <a:prstGeom prst="ellipse">
            <a:avLst/>
          </a:prstGeom>
          <a:solidFill>
            <a:schemeClr val="accent2">
              <a:alpha val="6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 userDrawn="1"/>
        </p:nvSpPr>
        <p:spPr>
          <a:xfrm>
            <a:off x="8429625" y="2181991"/>
            <a:ext cx="1251029" cy="1249820"/>
          </a:xfrm>
          <a:prstGeom prst="ellipse">
            <a:avLst/>
          </a:prstGeom>
          <a:solidFill>
            <a:schemeClr val="accent3">
              <a:alpha val="26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 userDrawn="1"/>
        </p:nvSpPr>
        <p:spPr>
          <a:xfrm>
            <a:off x="7893516" y="1572391"/>
            <a:ext cx="1251029" cy="1249820"/>
          </a:xfrm>
          <a:prstGeom prst="ellipse">
            <a:avLst/>
          </a:prstGeom>
          <a:solidFill>
            <a:srgbClr val="93DAFF">
              <a:alpha val="18000"/>
            </a:srgb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pic>
        <p:nvPicPr>
          <p:cNvPr id="48" name="Picture 47" descr="ICANN_Logo_W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923" y="6019800"/>
            <a:ext cx="832477" cy="64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772674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1605022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9891" y="2591384"/>
            <a:ext cx="9133129" cy="1675234"/>
          </a:xfrm>
          <a:prstGeom prst="rect">
            <a:avLst/>
          </a:prstGeom>
          <a:solidFill>
            <a:schemeClr val="tx1">
              <a:alpha val="2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5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0" y="2628900"/>
            <a:ext cx="9144000" cy="16383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ctr">
              <a:buNone/>
              <a:defRPr sz="37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</a:t>
            </a:r>
          </a:p>
        </p:txBody>
      </p:sp>
      <p:pic>
        <p:nvPicPr>
          <p:cNvPr id="12" name="Picture 11" descr="ICANN_Logo_W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923" y="6019800"/>
            <a:ext cx="832477" cy="64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045599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ICANN_Watermark_G_CMYK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6400" y="1219200"/>
            <a:ext cx="5671095" cy="4382209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 bwMode="auto">
          <a:xfrm>
            <a:off x="457200" y="838200"/>
            <a:ext cx="7924800" cy="5105400"/>
          </a:xfrm>
          <a:prstGeom prst="rect">
            <a:avLst/>
          </a:prstGeom>
          <a:solidFill>
            <a:schemeClr val="bg1">
              <a:alpha val="87000"/>
            </a:schemeClr>
          </a:solidFill>
          <a:ln>
            <a:noFill/>
          </a:ln>
          <a:extLst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72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71474" y="2476500"/>
            <a:ext cx="8086725" cy="19431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buNone/>
              <a:defRPr sz="4800">
                <a:ln>
                  <a:noFill/>
                </a:ln>
                <a:solidFill>
                  <a:srgbClr val="00334D"/>
                </a:solidFill>
              </a:defRPr>
            </a:lvl1pPr>
          </a:lstStyle>
          <a:p>
            <a:pPr lvl="0"/>
            <a:r>
              <a:rPr lang="en-US" dirty="0" smtClean="0"/>
              <a:t>Click to edit</a:t>
            </a:r>
            <a:endParaRPr lang="en-US" dirty="0"/>
          </a:p>
        </p:txBody>
      </p:sp>
      <p:pic>
        <p:nvPicPr>
          <p:cNvPr id="2" name="Picture 1" descr="ICANN_Logo_B_RGB.png"/>
          <p:cNvPicPr>
            <a:picLocks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177" y="6019800"/>
            <a:ext cx="828247" cy="64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784379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Tex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ICANN_Watermark_G_CMYK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6400" y="1219200"/>
            <a:ext cx="5671095" cy="4382209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 bwMode="auto">
          <a:xfrm>
            <a:off x="457200" y="838200"/>
            <a:ext cx="7924800" cy="5105400"/>
          </a:xfrm>
          <a:prstGeom prst="rect">
            <a:avLst/>
          </a:prstGeom>
          <a:solidFill>
            <a:schemeClr val="bg1">
              <a:alpha val="87000"/>
            </a:schemeClr>
          </a:solidFill>
          <a:ln>
            <a:noFill/>
          </a:ln>
          <a:extLst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72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pic>
        <p:nvPicPr>
          <p:cNvPr id="18" name="Picture 17" descr="ICANN_Logo_B_RGB.png"/>
          <p:cNvPicPr>
            <a:picLocks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2177" y="6019800"/>
            <a:ext cx="828247" cy="649224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542925" y="1143000"/>
            <a:ext cx="2114550" cy="0"/>
          </a:xfrm>
          <a:prstGeom prst="line">
            <a:avLst/>
          </a:prstGeom>
          <a:ln>
            <a:solidFill>
              <a:schemeClr val="accent1">
                <a:alpha val="6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571500" y="1409700"/>
            <a:ext cx="7810500" cy="4381500"/>
          </a:xfrm>
          <a:prstGeom prst="rect">
            <a:avLst/>
          </a:prstGeom>
        </p:spPr>
        <p:txBody>
          <a:bodyPr vert="horz" lIns="38405" tIns="19202" rIns="38405" bIns="19202">
            <a:normAutofit/>
          </a:bodyPr>
          <a:lstStyle>
            <a:lvl1pPr>
              <a:buSzPct val="120000"/>
              <a:defRPr sz="2800">
                <a:solidFill>
                  <a:schemeClr val="tx2"/>
                </a:solidFill>
                <a:latin typeface="Georgia"/>
                <a:cs typeface="Georgia"/>
              </a:defRPr>
            </a:lvl1pPr>
            <a:lvl2pPr marL="560070" indent="-240030">
              <a:buSzPct val="66000"/>
              <a:buFont typeface="Courier New"/>
              <a:buChar char="o"/>
              <a:defRPr sz="2400">
                <a:solidFill>
                  <a:schemeClr val="tx2"/>
                </a:solidFill>
                <a:latin typeface="Georgia"/>
                <a:cs typeface="Georgia"/>
              </a:defRPr>
            </a:lvl2pPr>
            <a:lvl3pPr marL="746760" indent="-240030">
              <a:buSzPct val="100000"/>
              <a:buFont typeface="Wingdings" charset="2"/>
              <a:buChar char="§"/>
              <a:defRPr sz="2000">
                <a:solidFill>
                  <a:schemeClr val="tx2"/>
                </a:solidFill>
                <a:latin typeface="Georgia"/>
                <a:cs typeface="Georgia"/>
              </a:defRPr>
            </a:lvl3pPr>
            <a:lvl4pPr marL="933450" indent="-240030">
              <a:buSzPct val="55000"/>
              <a:buFont typeface="Wingdings" charset="2"/>
              <a:buChar char="§"/>
              <a:defRPr sz="2000">
                <a:solidFill>
                  <a:schemeClr val="tx2"/>
                </a:solidFill>
                <a:latin typeface="Georgia"/>
                <a:cs typeface="Georgia"/>
              </a:defRPr>
            </a:lvl4pPr>
            <a:lvl5pPr>
              <a:defRPr>
                <a:solidFill>
                  <a:schemeClr val="tx2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231866502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338168" y="635000"/>
            <a:ext cx="578248" cy="346556"/>
          </a:xfrm>
          <a:prstGeom prst="rect">
            <a:avLst/>
          </a:prstGeom>
          <a:noFill/>
        </p:spPr>
        <p:txBody>
          <a:bodyPr wrap="none" lIns="38405" tIns="19202" rIns="38405" bIns="19202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Georgia"/>
                <a:cs typeface="Georgia"/>
              </a:rPr>
              <a:t>Text</a:t>
            </a:r>
            <a:endParaRPr lang="en-US" sz="2000" dirty="0">
              <a:solidFill>
                <a:schemeClr val="bg1"/>
              </a:solidFill>
              <a:latin typeface="Georgia"/>
              <a:cs typeface="Georgi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3" r:id="rId8"/>
    <p:sldLayoutId id="2147483684" r:id="rId9"/>
    <p:sldLayoutId id="2147483685" r:id="rId10"/>
    <p:sldLayoutId id="2147483689" r:id="rId11"/>
    <p:sldLayoutId id="2147483691" r:id="rId12"/>
    <p:sldLayoutId id="2147483690" r:id="rId13"/>
    <p:sldLayoutId id="2147483686" r:id="rId14"/>
    <p:sldLayoutId id="2147483687" r:id="rId15"/>
    <p:sldLayoutId id="2147483688" r:id="rId16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+mj-lt"/>
          <a:ea typeface="+mj-ea"/>
          <a:cs typeface="+mj-cs"/>
          <a:sym typeface="DINOT-Light" charset="0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5pPr>
      <a:lvl6pPr marL="192024" algn="l" rtl="0" fontAlgn="base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6pPr>
      <a:lvl7pPr marL="384048" algn="l" rtl="0" fontAlgn="base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7pPr>
      <a:lvl8pPr marL="576072" algn="l" rtl="0" fontAlgn="base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8pPr>
      <a:lvl9pPr marL="768096" algn="l" rtl="0" fontAlgn="base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9pPr>
    </p:titleStyle>
    <p:bodyStyle>
      <a:lvl1pPr marL="373380" indent="-240030" algn="l" rtl="0" fontAlgn="base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560070" indent="-240030" algn="l" rtl="0" fontAlgn="base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746760" indent="-240030" algn="l" rtl="0" fontAlgn="base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933450" indent="-240030" algn="l" rtl="0" fontAlgn="base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1120140" indent="-240030" algn="l" rtl="0" fontAlgn="base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1312164" indent="-240030" algn="l" rtl="0" fontAlgn="base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1504188" indent="-240030" algn="l" rtl="0" fontAlgn="base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696212" indent="-240030" algn="l" rtl="0" fontAlgn="base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88236" indent="-240030" algn="l" rtl="0" fontAlgn="base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Privacy/Proxy Accreditation: Implementation Considerations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962168"/>
      </p:ext>
    </p:extLst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Key Considerations in Developing a Privacy/Proxy Accreditation Program</a:t>
            </a:r>
          </a:p>
          <a:p>
            <a:r>
              <a:rPr lang="en-US" dirty="0" smtClean="0"/>
              <a:t>Potential Challenges</a:t>
            </a:r>
          </a:p>
          <a:p>
            <a:r>
              <a:rPr lang="en-US" dirty="0" smtClean="0"/>
              <a:t>Areas to Watch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40539"/>
      </p:ext>
    </p:extLst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Key Considerations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Timing</a:t>
            </a:r>
          </a:p>
          <a:p>
            <a:r>
              <a:rPr lang="en-US" dirty="0" smtClean="0"/>
              <a:t>Eligibility/Scope</a:t>
            </a:r>
          </a:p>
          <a:p>
            <a:r>
              <a:rPr lang="en-US" dirty="0" smtClean="0"/>
              <a:t>Compliance Enforcement</a:t>
            </a:r>
          </a:p>
          <a:p>
            <a:r>
              <a:rPr lang="en-US" dirty="0" smtClean="0"/>
              <a:t>Cost/Burden</a:t>
            </a:r>
          </a:p>
          <a:p>
            <a:r>
              <a:rPr lang="en-US" dirty="0" smtClean="0"/>
              <a:t>Accreditation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537588"/>
      </p:ext>
    </p:extLst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Potential Challenges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Pre-existing services that are not affiliated with a registrar/reseller</a:t>
            </a:r>
          </a:p>
          <a:p>
            <a:r>
              <a:rPr lang="en-US" dirty="0" smtClean="0"/>
              <a:t>Forthcoming rules for inter-registrant transfers</a:t>
            </a:r>
          </a:p>
          <a:p>
            <a:r>
              <a:rPr lang="en-US" dirty="0" smtClean="0"/>
              <a:t>Registrars control </a:t>
            </a:r>
            <a:r>
              <a:rPr lang="en-US" dirty="0" err="1" smtClean="0"/>
              <a:t>Whois</a:t>
            </a:r>
            <a:r>
              <a:rPr lang="en-US" dirty="0" smtClean="0"/>
              <a:t> data</a:t>
            </a:r>
          </a:p>
          <a:p>
            <a:r>
              <a:rPr lang="en-US" dirty="0" smtClean="0"/>
              <a:t>Disposition of names/data upon termination of privacy/proxy service accreditation</a:t>
            </a:r>
          </a:p>
          <a:p>
            <a:r>
              <a:rPr lang="en-US" dirty="0" smtClean="0"/>
              <a:t>Other challenges?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431175"/>
      </p:ext>
    </p:extLst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Accreditation Process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Implementation as binding consensus policy</a:t>
            </a:r>
          </a:p>
          <a:p>
            <a:r>
              <a:rPr lang="en-US" dirty="0" smtClean="0"/>
              <a:t>Implementation as a new accreditation program with new contracted parties</a:t>
            </a:r>
          </a:p>
        </p:txBody>
      </p:sp>
    </p:spTree>
    <p:extLst>
      <p:ext uri="{BB962C8B-B14F-4D97-AF65-F5344CB8AC3E}">
        <p14:creationId xmlns:p14="http://schemas.microsoft.com/office/powerpoint/2010/main" val="2050306295"/>
      </p:ext>
    </p:extLst>
  </p:cSld>
  <p:clrMapOvr>
    <a:masterClrMapping/>
  </p:clrMapOvr>
  <p:transition xmlns:p14="http://schemas.microsoft.com/office/powerpoint/2010/main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nk">
  <a:themeElements>
    <a:clrScheme name="Custom 3">
      <a:dk1>
        <a:sysClr val="windowText" lastClr="000000"/>
      </a:dk1>
      <a:lt1>
        <a:sysClr val="window" lastClr="FFFFFF"/>
      </a:lt1>
      <a:dk2>
        <a:srgbClr val="00334D"/>
      </a:dk2>
      <a:lt2>
        <a:srgbClr val="037BC0"/>
      </a:lt2>
      <a:accent1>
        <a:srgbClr val="555555"/>
      </a:accent1>
      <a:accent2>
        <a:srgbClr val="6D99B3"/>
      </a:accent2>
      <a:accent3>
        <a:srgbClr val="F1A31E"/>
      </a:accent3>
      <a:accent4>
        <a:srgbClr val="197F86"/>
      </a:accent4>
      <a:accent5>
        <a:srgbClr val="E87724"/>
      </a:accent5>
      <a:accent6>
        <a:srgbClr val="DDDDDD"/>
      </a:accent6>
      <a:hlink>
        <a:srgbClr val="CFE2EC"/>
      </a:hlink>
      <a:folHlink>
        <a:srgbClr val="FFFFFF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12700" cap="flat">
              <a:solidFill>
                <a:schemeClr val="tx1"/>
              </a:solidFill>
              <a:miter lim="800000"/>
              <a:headEnd type="none" w="med" len="med"/>
              <a:tailEnd type="none" w="med" len="med"/>
            </a14:hiddenLine>
          </a:ext>
        </a:extLst>
      </a:spPr>
      <a:bodyPr lIns="0" tIns="0" rIns="0" bIns="0">
        <a:spAutoFit/>
      </a:bodyPr>
      <a:lstStyle>
        <a:defPPr algn="l">
          <a:lnSpc>
            <a:spcPct val="10000"/>
          </a:lnSpc>
          <a:defRPr sz="7200" dirty="0" smtClean="0">
            <a:solidFill>
              <a:srgbClr val="1A8AC7"/>
            </a:solidFill>
            <a:latin typeface="DINOT-Medium" charset="0"/>
            <a:ea typeface="ＭＳ Ｐゴシック" charset="0"/>
            <a:cs typeface="DINOT-Medium" charset="0"/>
            <a:sym typeface="DINOT-Medium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  <a:txDef>
      <a:spPr>
        <a:noFill/>
      </a:spPr>
      <a:bodyPr wrap="none" lIns="38405" tIns="19202" rIns="38405" bIns="19202" rtlCol="0">
        <a:spAutoFit/>
      </a:bodyPr>
      <a:lstStyle>
        <a:defPPr>
          <a:defRPr sz="2000" dirty="0" smtClean="0">
            <a:solidFill>
              <a:schemeClr val="tx2"/>
            </a:solidFill>
            <a:latin typeface="Georgia"/>
            <a:cs typeface="Georgia"/>
          </a:defRPr>
        </a:defPPr>
      </a:lstStyle>
    </a:tx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</TotalTime>
  <Pages>0</Pages>
  <Words>95</Words>
  <Characters>0</Characters>
  <Application>Microsoft Macintosh PowerPoint</Application>
  <PresentationFormat>On-screen Show (4:3)</PresentationFormat>
  <Lines>0</Lines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Blank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Amy Bivins</dc:creator>
  <cp:keywords/>
  <dc:description/>
  <cp:lastModifiedBy>Mary Wong</cp:lastModifiedBy>
  <cp:revision>116</cp:revision>
  <dcterms:modified xsi:type="dcterms:W3CDTF">2014-09-08T20:59:30Z</dcterms:modified>
</cp:coreProperties>
</file>