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4CA1B-4CB2-14F4-CAB2-7D5E2DE066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A7EAAA-317E-131B-4EFF-DE865F3397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F2454-CC4B-E65A-95F0-EAD13C7A9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2A43-9E50-4AA3-B4F8-497CAE6BFF8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C22D3-4592-0618-9B58-6957E96AA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36E3E-4413-D415-00B8-C4B45CF2B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7939-8DAC-4C86-A334-B79E3799D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423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E6E35-DEDA-C8E1-C0E6-8934E764A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328F48-7F7B-F1A6-3507-9A3EFBCDED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62509-3D96-64F1-6112-03177454B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2A43-9E50-4AA3-B4F8-497CAE6BFF8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1F409-8DC1-E95E-9AB1-971662D0A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956D2-6ACC-AA3B-A62B-C4A84B8DE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7939-8DAC-4C86-A334-B79E3799D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082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566ABD-8992-951F-2997-0D1AB3BAFB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22434B-661A-6F9F-4215-B78FF58974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6F055-525B-BCDA-B150-D5B327743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2A43-9E50-4AA3-B4F8-497CAE6BFF8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986FD-9AA2-BFBB-FA0B-D660E196F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CE0140-DDA7-F9BA-4E60-8BE330C51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7939-8DAC-4C86-A334-B79E3799D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267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9EC64-4ACF-6BB0-3B20-687E6FB01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6415D-1204-0421-4285-5C7A2BE00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D9EE9-7D44-795B-22E2-7E873B6AB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2A43-9E50-4AA3-B4F8-497CAE6BFF8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2CA3D-D975-C719-B3A2-56995D81B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4AC0-66FF-9DF3-71AA-58C0AE0F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7939-8DAC-4C86-A334-B79E3799D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82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BBB62-138E-5090-A9C4-44B5CCF0D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5DA724-DECD-5D98-B3C6-96F0EA137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FF159-485A-33DA-B09E-C3ED4A9CC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2A43-9E50-4AA3-B4F8-497CAE6BFF8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17B79-2A9B-4F79-69FD-AF73D7C68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927F2B-230D-7E29-E08A-AF579153F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7939-8DAC-4C86-A334-B79E3799D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9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AB16B-C9C8-8A8B-A740-21C1A8102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F1AE8-F9DC-DD12-6839-33AA5578CD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7C2F78-F820-0C26-0283-3E497FD753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2A6803-1F53-6F68-B746-DDBF3DC17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2A43-9E50-4AA3-B4F8-497CAE6BFF8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D5A936-06BB-2E21-89F3-FB2F172B7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89907E-E196-3CBC-426D-AB7DA3508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7939-8DAC-4C86-A334-B79E3799D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168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DDA8B-C41C-671F-41AF-5DD92C810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B0C9F8-4C88-4699-0AA4-57187F3E3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FEE125-8360-B866-5E32-E16E603FF2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508C93-4C01-6483-7B3D-26DFEEE55E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0B1E89-17A2-61AA-EF15-14C222ED97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634D82-2F4B-24BB-0957-FA0FA9286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2A43-9E50-4AA3-B4F8-497CAE6BFF8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EDC28A-9BE8-7F51-199F-C93FBAE01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3C61D9-DD12-00EC-2025-A26BF7A29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7939-8DAC-4C86-A334-B79E3799D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981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E1825-5EE1-CBDC-F98D-5E3A88206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93A3B7-278D-9292-3CB6-BE1C6518F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2A43-9E50-4AA3-B4F8-497CAE6BFF8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AAC0FD-4CCF-047F-B524-9C2CF4300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BC6E35-BD67-0466-7521-FB4FF0BE2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7939-8DAC-4C86-A334-B79E3799D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234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70AD50-2E02-B0F2-1295-511542409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2A43-9E50-4AA3-B4F8-497CAE6BFF8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B8F0E9-0698-46AD-B0B3-8D778E395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6C965B-0530-9F3C-838B-DC7DA1876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7939-8DAC-4C86-A334-B79E3799D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111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742BA-D829-C2B1-1241-8B5A82D3E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04BF8-9690-67F5-F252-0AA1A67EB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C0C3BE-E3FA-BAF3-C92F-E7CEA4C42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8B0844-81FD-0F37-6397-0E0012812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2A43-9E50-4AA3-B4F8-497CAE6BFF8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850AA2-EE72-957F-BA5B-CEEE2B1FB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4AD587-908D-59A7-74B4-F9399D1BD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7939-8DAC-4C86-A334-B79E3799D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677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5CD26-675F-4810-9CD1-D21511D8D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60CA8A-6D8A-D00A-7614-727CD8549C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A94323-E3B2-C47D-8026-E16ABFEDD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493CA5-5E07-6B2A-27B2-E6BD703E8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52A43-9E50-4AA3-B4F8-497CAE6BFF8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36340E-EE91-E496-11E1-82555010B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481B32-2EB5-19D7-1CDA-44587B118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7939-8DAC-4C86-A334-B79E3799D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918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069CEE-A8D1-76D0-BB02-6C94430C6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2E7DB5-EFCB-9DB4-5D5D-515931812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F31B07-D147-BA9A-E31D-7DE9803B01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52A43-9E50-4AA3-B4F8-497CAE6BFF86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2AF13-1F88-83C7-F392-421803C40C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CA4A5-9FDD-24CD-9446-0940205234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D7939-8DAC-4C86-A334-B79E3799D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048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ohn.mcelwaine@nelsonmullins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0BB931F-7B0B-892A-DE74-AD7C6BDE5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 Experiences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6EB872-3439-B41E-1F51-0BAF927A3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Process Tips:</a:t>
            </a:r>
          </a:p>
          <a:p>
            <a:pPr lvl="1"/>
            <a:r>
              <a:rPr lang="en-US" dirty="0"/>
              <a:t>Organize your submission prior to filing.</a:t>
            </a:r>
          </a:p>
          <a:p>
            <a:pPr lvl="2"/>
            <a:r>
              <a:rPr lang="en-US" dirty="0"/>
              <a:t>Power of Attorney:</a:t>
            </a:r>
          </a:p>
          <a:p>
            <a:pPr marL="914400" lvl="2" indent="0">
              <a:buNone/>
            </a:pPr>
            <a:r>
              <a:rPr lang="en-US" dirty="0"/>
              <a:t>	</a:t>
            </a:r>
            <a:r>
              <a:rPr lang="en-US" sz="1800" i="1" dirty="0"/>
              <a:t>[</a:t>
            </a:r>
            <a:r>
              <a:rPr lang="en-US" sz="1800" i="1" dirty="0">
                <a:highlight>
                  <a:srgbClr val="FFFF00"/>
                </a:highlight>
              </a:rPr>
              <a:t>CLIENT NAME</a:t>
            </a:r>
            <a:r>
              <a:rPr lang="en-US" sz="1800" i="1" dirty="0"/>
              <a:t>] hereby appoints John C. McElwaine of Nelson Mullins Riley &amp; Scarborough LLP as its attorneys with full power of association, substitution and revocation, to represent, act for, submit and process this request for nonpublic domain name registration data.  </a:t>
            </a:r>
          </a:p>
          <a:p>
            <a:pPr marL="914400" lvl="2" indent="0">
              <a:buNone/>
            </a:pPr>
            <a:r>
              <a:rPr lang="en-US" sz="1800" i="1" dirty="0"/>
              <a:t>	Please direct all correspondence to the attention of John C. McElwaine, 151 Meeting Street, Suite 600, Charleston, South Carolina 29401, with the following phone number: (xxx) xxx-</a:t>
            </a:r>
            <a:r>
              <a:rPr lang="en-US" sz="1800" i="1" dirty="0" err="1"/>
              <a:t>xxxx</a:t>
            </a:r>
            <a:r>
              <a:rPr lang="en-US" sz="1800" i="1" dirty="0"/>
              <a:t> and email:  </a:t>
            </a:r>
            <a:r>
              <a:rPr lang="en-US" sz="1800" i="1" dirty="0">
                <a:hlinkClick r:id="rId2"/>
              </a:rPr>
              <a:t>john.mcelwaine@nelsonmullins.com</a:t>
            </a:r>
            <a:r>
              <a:rPr lang="en-US" sz="1800" i="1" dirty="0"/>
              <a:t>.  </a:t>
            </a:r>
          </a:p>
          <a:p>
            <a:pPr marL="914400" lvl="2" indent="0">
              <a:buNone/>
            </a:pPr>
            <a:endParaRPr lang="en-US" dirty="0"/>
          </a:p>
          <a:p>
            <a:pPr lvl="2"/>
            <a:r>
              <a:rPr lang="en-US" dirty="0"/>
              <a:t>Evidence (include email headers), registration certificates and written arguments.</a:t>
            </a:r>
          </a:p>
          <a:p>
            <a:pPr lvl="1"/>
            <a:r>
              <a:rPr lang="en-US" dirty="0"/>
              <a:t>Brief description of the specific issue is limited to 2000 words.</a:t>
            </a:r>
          </a:p>
          <a:p>
            <a:pPr lvl="1"/>
            <a:r>
              <a:rPr lang="en-US" dirty="0"/>
              <a:t>Some registrars require that you assert a legal basis.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782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20345-58CF-600B-879E-577657DB7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Trends that </a:t>
            </a:r>
            <a:r>
              <a:rPr lang="en-US" u="sng" dirty="0"/>
              <a:t>I am</a:t>
            </a:r>
            <a:r>
              <a:rPr lang="en-US" dirty="0"/>
              <a:t> seeing as a Requestor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B5FC4-A737-EDA1-5641-02265C6EA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About 50% of the time we can not submit because Registrar is not participating.</a:t>
            </a:r>
          </a:p>
          <a:p>
            <a:r>
              <a:rPr lang="en-US" dirty="0"/>
              <a:t>Large number of domains are behind a privacy/proxy.</a:t>
            </a:r>
          </a:p>
          <a:p>
            <a:pPr lvl="1"/>
            <a:r>
              <a:rPr lang="en-US" dirty="0"/>
              <a:t>Denials due to proxy could be as much as 60%</a:t>
            </a:r>
          </a:p>
          <a:p>
            <a:r>
              <a:rPr lang="en-US" dirty="0"/>
              <a:t>Denials are being made for investigation of suspected fraud or infringement. </a:t>
            </a:r>
          </a:p>
          <a:p>
            <a:r>
              <a:rPr lang="en-US" dirty="0"/>
              <a:t>Take down or repossession instead of disclosure.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732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1356A-6948-629B-92CF-7BBFB3D9C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Requestor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5CB90-F626-1409-B511-35FB55710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forms might be difficult to understand for a layperson.</a:t>
            </a:r>
          </a:p>
          <a:p>
            <a:r>
              <a:rPr lang="en-US" dirty="0"/>
              <a:t>The response time could be faster.</a:t>
            </a:r>
          </a:p>
          <a:p>
            <a:r>
              <a:rPr lang="en-US" dirty="0"/>
              <a:t>Not enough registrars are participating and no ccTLDs or registries.</a:t>
            </a:r>
          </a:p>
          <a:p>
            <a:r>
              <a:rPr lang="en-US" dirty="0"/>
              <a:t>Registrars are applying different standards for disclosure.</a:t>
            </a:r>
          </a:p>
          <a:p>
            <a:r>
              <a:rPr lang="en-US" dirty="0"/>
              <a:t>Bulk requests.</a:t>
            </a:r>
          </a:p>
          <a:p>
            <a:r>
              <a:rPr lang="en-US" dirty="0"/>
              <a:t>Clearer explanations for denials or partial approvals.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428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264</Words>
  <Application>Microsoft Office PowerPoint</Application>
  <PresentationFormat>Widescreen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Request Experiences</vt:lpstr>
      <vt:lpstr>Trends that I am seeing as a Requestor</vt:lpstr>
      <vt:lpstr>Other Requestor Feedback</vt:lpstr>
    </vt:vector>
  </TitlesOfParts>
  <Company>Nelson Mullins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Requestor Experiences</dc:title>
  <dc:creator>John McElwaine</dc:creator>
  <cp:lastModifiedBy>John McElwaine</cp:lastModifiedBy>
  <cp:revision>4</cp:revision>
  <dcterms:created xsi:type="dcterms:W3CDTF">2024-09-11T00:01:47Z</dcterms:created>
  <dcterms:modified xsi:type="dcterms:W3CDTF">2024-09-11T17:12:18Z</dcterms:modified>
</cp:coreProperties>
</file>