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76" r:id="rId4"/>
    <p:sldId id="280" r:id="rId5"/>
    <p:sldId id="257" r:id="rId6"/>
    <p:sldId id="259" r:id="rId7"/>
    <p:sldId id="260" r:id="rId8"/>
    <p:sldId id="261" r:id="rId9"/>
    <p:sldId id="268" r:id="rId10"/>
    <p:sldId id="269" r:id="rId11"/>
    <p:sldId id="270" r:id="rId12"/>
    <p:sldId id="271" r:id="rId13"/>
    <p:sldId id="272" r:id="rId14"/>
    <p:sldId id="273" r:id="rId15"/>
    <p:sldId id="279" r:id="rId16"/>
    <p:sldId id="266" r:id="rId17"/>
    <p:sldId id="264" r:id="rId18"/>
    <p:sldId id="265"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8718" autoAdjust="0"/>
  </p:normalViewPr>
  <p:slideViewPr>
    <p:cSldViewPr snapToGrid="0">
      <p:cViewPr varScale="1">
        <p:scale>
          <a:sx n="70" d="100"/>
          <a:sy n="70" d="100"/>
        </p:scale>
        <p:origin x="408" y="53"/>
      </p:cViewPr>
      <p:guideLst/>
    </p:cSldViewPr>
  </p:slideViewPr>
  <p:notesTextViewPr>
    <p:cViewPr>
      <p:scale>
        <a:sx n="1" d="1"/>
        <a:sy n="1" d="1"/>
      </p:scale>
      <p:origin x="0" y="0"/>
    </p:cViewPr>
  </p:notesTextViewPr>
  <p:sorterViewPr>
    <p:cViewPr>
      <p:scale>
        <a:sx n="70" d="100"/>
        <a:sy n="70" d="100"/>
      </p:scale>
      <p:origin x="0" y="-174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CCA9D-5128-4A52-A8EF-5333517A4BBB}"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BB352-8D6E-40E9-80C5-CB64272F21BB}" type="slidenum">
              <a:rPr lang="en-US" smtClean="0"/>
              <a:t>‹#›</a:t>
            </a:fld>
            <a:endParaRPr lang="en-US"/>
          </a:p>
        </p:txBody>
      </p:sp>
    </p:spTree>
    <p:extLst>
      <p:ext uri="{BB962C8B-B14F-4D97-AF65-F5344CB8AC3E}">
        <p14:creationId xmlns:p14="http://schemas.microsoft.com/office/powerpoint/2010/main" val="345878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Ownership has been baked in through the life time</a:t>
            </a:r>
            <a:r>
              <a:rPr lang="en-CA" baseline="0" dirty="0" smtClean="0"/>
              <a:t> of verifying domains.</a:t>
            </a:r>
          </a:p>
          <a:p>
            <a:r>
              <a:rPr lang="en-CA" baseline="0" dirty="0" smtClean="0"/>
              <a:t>CA’s used to require a the Registrant information be updated to show ownership</a:t>
            </a:r>
          </a:p>
          <a:p>
            <a:r>
              <a:rPr lang="en-CA" baseline="0" dirty="0" smtClean="0"/>
              <a:t>Ownership is used to mitigate risk to high risk domains</a:t>
            </a:r>
          </a:p>
          <a:p>
            <a:r>
              <a:rPr lang="en-CA" baseline="0" dirty="0" smtClean="0"/>
              <a:t>Ownership is used to all wildcard to be issued to a wildcard with a public suffix</a:t>
            </a:r>
            <a:endParaRPr lang="en-US" dirty="0"/>
          </a:p>
        </p:txBody>
      </p:sp>
      <p:sp>
        <p:nvSpPr>
          <p:cNvPr id="4" name="Slide Number Placeholder 3"/>
          <p:cNvSpPr>
            <a:spLocks noGrp="1"/>
          </p:cNvSpPr>
          <p:nvPr>
            <p:ph type="sldNum" sz="quarter" idx="10"/>
          </p:nvPr>
        </p:nvSpPr>
        <p:spPr/>
        <p:txBody>
          <a:bodyPr/>
          <a:lstStyle/>
          <a:p>
            <a:fld id="{BD9BB352-8D6E-40E9-80C5-CB64272F21BB}" type="slidenum">
              <a:rPr lang="en-US" smtClean="0"/>
              <a:t>2</a:t>
            </a:fld>
            <a:endParaRPr lang="en-US"/>
          </a:p>
        </p:txBody>
      </p:sp>
    </p:spTree>
    <p:extLst>
      <p:ext uri="{BB962C8B-B14F-4D97-AF65-F5344CB8AC3E}">
        <p14:creationId xmlns:p14="http://schemas.microsoft.com/office/powerpoint/2010/main" val="160611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BB352-8D6E-40E9-80C5-CB64272F21BB}" type="slidenum">
              <a:rPr lang="en-US" smtClean="0"/>
              <a:t>18</a:t>
            </a:fld>
            <a:endParaRPr lang="en-US"/>
          </a:p>
        </p:txBody>
      </p:sp>
    </p:spTree>
    <p:extLst>
      <p:ext uri="{BB962C8B-B14F-4D97-AF65-F5344CB8AC3E}">
        <p14:creationId xmlns:p14="http://schemas.microsoft.com/office/powerpoint/2010/main" val="380250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Applicant Representative: A natural person or human sponsor who is either the Applicant, employed by the Applicant, or an authorized agent who has express authority to represent the Applicant: (</a:t>
            </a:r>
            <a:r>
              <a:rPr lang="en-US" dirty="0" err="1" smtClean="0"/>
              <a:t>i</a:t>
            </a:r>
            <a:r>
              <a:rPr lang="en-US" dirty="0" smtClean="0"/>
              <a:t>) who signs and submits, or approves a certificate request on behalf of the Applicant, and/or (ii) who signs and submits a Subscriber Agreement on behalf of the Applicant, and/or (iii) who acknowledges the Terms of Use on behalf of the Applicant when the Applicant is an Affiliate of the CA or is the CA.</a:t>
            </a:r>
            <a:endParaRPr lang="en-US" dirty="0"/>
          </a:p>
        </p:txBody>
      </p:sp>
      <p:sp>
        <p:nvSpPr>
          <p:cNvPr id="4" name="Slide Number Placeholder 3"/>
          <p:cNvSpPr>
            <a:spLocks noGrp="1"/>
          </p:cNvSpPr>
          <p:nvPr>
            <p:ph type="sldNum" sz="quarter" idx="10"/>
          </p:nvPr>
        </p:nvSpPr>
        <p:spPr/>
        <p:txBody>
          <a:bodyPr/>
          <a:lstStyle/>
          <a:p>
            <a:fld id="{BD9BB352-8D6E-40E9-80C5-CB64272F21BB}" type="slidenum">
              <a:rPr lang="en-US" smtClean="0"/>
              <a:t>3</a:t>
            </a:fld>
            <a:endParaRPr lang="en-US"/>
          </a:p>
        </p:txBody>
      </p:sp>
    </p:spTree>
    <p:extLst>
      <p:ext uri="{BB962C8B-B14F-4D97-AF65-F5344CB8AC3E}">
        <p14:creationId xmlns:p14="http://schemas.microsoft.com/office/powerpoint/2010/main" val="44023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domain validation</a:t>
            </a:r>
            <a:r>
              <a:rPr lang="en-CA" baseline="0" dirty="0" smtClean="0"/>
              <a:t> the</a:t>
            </a:r>
            <a:r>
              <a:rPr lang="en-CA" dirty="0" smtClean="0"/>
              <a:t> 3 steps</a:t>
            </a:r>
            <a:r>
              <a:rPr lang="en-CA" baseline="0" dirty="0" smtClean="0"/>
              <a:t> are only required for Method 1; however, the same 3 steps must be performed for all OV certificates.</a:t>
            </a:r>
          </a:p>
          <a:p>
            <a:endParaRPr lang="en-CA" baseline="0" dirty="0" smtClean="0"/>
          </a:p>
          <a:p>
            <a:r>
              <a:rPr lang="en-US" dirty="0" smtClean="0"/>
              <a:t>Domain Contact: The Domain Name Registrant, technical contact, or administrative contract (or the equivalent under a </a:t>
            </a:r>
            <a:r>
              <a:rPr lang="en-US" dirty="0" err="1" smtClean="0"/>
              <a:t>ccTLD</a:t>
            </a:r>
            <a:r>
              <a:rPr lang="en-US" dirty="0" smtClean="0"/>
              <a:t>) as listed in the WHOIS record of the Base Domain Name or in a DNS SOA record, or as obtained through direct contact with the Domain Name Registrar.</a:t>
            </a:r>
          </a:p>
          <a:p>
            <a:endParaRPr lang="en-CA" dirty="0" smtClean="0"/>
          </a:p>
          <a:p>
            <a:r>
              <a:rPr lang="en-US" dirty="0" smtClean="0"/>
              <a:t>Domain Name Registrant: Sometimes referred to as the “owner” of a Domain Name, but more properly the person(s) or entity(</a:t>
            </a:r>
            <a:r>
              <a:rPr lang="en-US" dirty="0" err="1" smtClean="0"/>
              <a:t>ies</a:t>
            </a:r>
            <a:r>
              <a:rPr lang="en-US" dirty="0" smtClean="0"/>
              <a:t>) registered with a Domain Name Registrar as having the right to control how a Domain Name is used, such as the natural person or Legal Entity that is listed as the “Registrant” by WHOIS or the Domain Name Registrar. </a:t>
            </a:r>
            <a:endParaRPr lang="en-US" dirty="0"/>
          </a:p>
        </p:txBody>
      </p:sp>
      <p:sp>
        <p:nvSpPr>
          <p:cNvPr id="4" name="Slide Number Placeholder 3"/>
          <p:cNvSpPr>
            <a:spLocks noGrp="1"/>
          </p:cNvSpPr>
          <p:nvPr>
            <p:ph type="sldNum" sz="quarter" idx="10"/>
          </p:nvPr>
        </p:nvSpPr>
        <p:spPr/>
        <p:txBody>
          <a:bodyPr/>
          <a:lstStyle/>
          <a:p>
            <a:fld id="{BD9BB352-8D6E-40E9-80C5-CB64272F21BB}" type="slidenum">
              <a:rPr lang="en-US" smtClean="0"/>
              <a:t>4</a:t>
            </a:fld>
            <a:endParaRPr lang="en-US"/>
          </a:p>
        </p:txBody>
      </p:sp>
    </p:spTree>
    <p:extLst>
      <p:ext uri="{BB962C8B-B14F-4D97-AF65-F5344CB8AC3E}">
        <p14:creationId xmlns:p14="http://schemas.microsoft.com/office/powerpoint/2010/main" val="135135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Reliable Data Source: An identification document or source of data used to verify Subject Identity Information that is generally recognized among commercial enterprises and governments as reliable, and which was created by a third party for a purpose other than the Applicant obtaining a Certificate.</a:t>
            </a:r>
            <a:endParaRPr lang="en-US" dirty="0"/>
          </a:p>
        </p:txBody>
      </p:sp>
      <p:sp>
        <p:nvSpPr>
          <p:cNvPr id="4" name="Slide Number Placeholder 3"/>
          <p:cNvSpPr>
            <a:spLocks noGrp="1"/>
          </p:cNvSpPr>
          <p:nvPr>
            <p:ph type="sldNum" sz="quarter" idx="10"/>
          </p:nvPr>
        </p:nvSpPr>
        <p:spPr/>
        <p:txBody>
          <a:bodyPr/>
          <a:lstStyle/>
          <a:p>
            <a:fld id="{BD9BB352-8D6E-40E9-80C5-CB64272F21BB}" type="slidenum">
              <a:rPr lang="en-US" smtClean="0"/>
              <a:t>5</a:t>
            </a:fld>
            <a:endParaRPr lang="en-US"/>
          </a:p>
        </p:txBody>
      </p:sp>
    </p:spTree>
    <p:extLst>
      <p:ext uri="{BB962C8B-B14F-4D97-AF65-F5344CB8AC3E}">
        <p14:creationId xmlns:p14="http://schemas.microsoft.com/office/powerpoint/2010/main" val="343543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BR 3.2.2.4 - </a:t>
            </a:r>
            <a:r>
              <a:rPr lang="en-US" dirty="0" smtClean="0"/>
              <a:t>For purposes of domain validation, the term Applicant includes the Applicant's Parent Company, Subsidiary Company, or Affiliate.</a:t>
            </a:r>
            <a:endParaRPr lang="en-US" dirty="0"/>
          </a:p>
        </p:txBody>
      </p:sp>
      <p:sp>
        <p:nvSpPr>
          <p:cNvPr id="4" name="Slide Number Placeholder 3"/>
          <p:cNvSpPr>
            <a:spLocks noGrp="1"/>
          </p:cNvSpPr>
          <p:nvPr>
            <p:ph type="sldNum" sz="quarter" idx="10"/>
          </p:nvPr>
        </p:nvSpPr>
        <p:spPr/>
        <p:txBody>
          <a:bodyPr/>
          <a:lstStyle/>
          <a:p>
            <a:fld id="{BD9BB352-8D6E-40E9-80C5-CB64272F21BB}" type="slidenum">
              <a:rPr lang="en-US" smtClean="0"/>
              <a:t>6</a:t>
            </a:fld>
            <a:endParaRPr lang="en-US"/>
          </a:p>
        </p:txBody>
      </p:sp>
    </p:spTree>
    <p:extLst>
      <p:ext uri="{BB962C8B-B14F-4D97-AF65-F5344CB8AC3E}">
        <p14:creationId xmlns:p14="http://schemas.microsoft.com/office/powerpoint/2010/main" val="32843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Domain Name Registrar: A person or entity that registers Domain Names under the auspices of or by agreement with: (</a:t>
            </a:r>
            <a:r>
              <a:rPr lang="en-US" dirty="0" err="1" smtClean="0"/>
              <a:t>i</a:t>
            </a:r>
            <a:r>
              <a:rPr lang="en-US" dirty="0" smtClean="0"/>
              <a:t>) the Internet Corporation for Assigned Names and Numbers (ICANN), (ii) a national Domain Name authority/registry, or (iii) a Network Information Center (including their affiliates, contractors, delegates, successors, or assigns). </a:t>
            </a:r>
          </a:p>
          <a:p>
            <a:endParaRPr lang="en-US" dirty="0" smtClean="0"/>
          </a:p>
          <a:p>
            <a:r>
              <a:rPr lang="en-US" dirty="0" smtClean="0"/>
              <a:t>Reliable Method of Communication: A method of communication, such as a postal/courier delivery address, telephone number, or email address, that was verified using a source other than the Applicant Representative. </a:t>
            </a:r>
          </a:p>
          <a:p>
            <a:endParaRPr lang="en-CA" dirty="0" smtClean="0"/>
          </a:p>
          <a:p>
            <a:r>
              <a:rPr lang="en-US" dirty="0" smtClean="0"/>
              <a:t>Subscriber Agreement: An agreement between the CA and the Applicant/Subscriber that specifies the rights and responsibilities of the parties. </a:t>
            </a:r>
            <a:endParaRPr lang="en-US" dirty="0"/>
          </a:p>
        </p:txBody>
      </p:sp>
      <p:sp>
        <p:nvSpPr>
          <p:cNvPr id="4" name="Slide Number Placeholder 3"/>
          <p:cNvSpPr>
            <a:spLocks noGrp="1"/>
          </p:cNvSpPr>
          <p:nvPr>
            <p:ph type="sldNum" sz="quarter" idx="10"/>
          </p:nvPr>
        </p:nvSpPr>
        <p:spPr/>
        <p:txBody>
          <a:bodyPr/>
          <a:lstStyle/>
          <a:p>
            <a:fld id="{BD9BB352-8D6E-40E9-80C5-CB64272F21BB}" type="slidenum">
              <a:rPr lang="en-US" smtClean="0"/>
              <a:t>7</a:t>
            </a:fld>
            <a:endParaRPr lang="en-US"/>
          </a:p>
        </p:txBody>
      </p:sp>
    </p:spTree>
    <p:extLst>
      <p:ext uri="{BB962C8B-B14F-4D97-AF65-F5344CB8AC3E}">
        <p14:creationId xmlns:p14="http://schemas.microsoft.com/office/powerpoint/2010/main" val="349379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BD9BB352-8D6E-40E9-80C5-CB64272F21BB}" type="slidenum">
              <a:rPr lang="en-US" smtClean="0"/>
              <a:t>8</a:t>
            </a:fld>
            <a:endParaRPr lang="en-US"/>
          </a:p>
        </p:txBody>
      </p:sp>
    </p:spTree>
    <p:extLst>
      <p:ext uri="{BB962C8B-B14F-4D97-AF65-F5344CB8AC3E}">
        <p14:creationId xmlns:p14="http://schemas.microsoft.com/office/powerpoint/2010/main" val="25082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BB352-8D6E-40E9-80C5-CB64272F21BB}" type="slidenum">
              <a:rPr lang="en-US" smtClean="0"/>
              <a:t>15</a:t>
            </a:fld>
            <a:endParaRPr lang="en-US"/>
          </a:p>
        </p:txBody>
      </p:sp>
    </p:spTree>
    <p:extLst>
      <p:ext uri="{BB962C8B-B14F-4D97-AF65-F5344CB8AC3E}">
        <p14:creationId xmlns:p14="http://schemas.microsoft.com/office/powerpoint/2010/main" val="49335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BB352-8D6E-40E9-80C5-CB64272F21BB}" type="slidenum">
              <a:rPr lang="en-US" smtClean="0"/>
              <a:t>16</a:t>
            </a:fld>
            <a:endParaRPr lang="en-US"/>
          </a:p>
        </p:txBody>
      </p:sp>
    </p:spTree>
    <p:extLst>
      <p:ext uri="{BB962C8B-B14F-4D97-AF65-F5344CB8AC3E}">
        <p14:creationId xmlns:p14="http://schemas.microsoft.com/office/powerpoint/2010/main" val="354390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45D888-B8F2-4122-BFB5-F8F5A2ADBBDB}"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2CFBA-8BC7-44D8-B7DD-ECE111F5609C}" type="slidenum">
              <a:rPr lang="en-US" smtClean="0"/>
              <a:t>‹#›</a:t>
            </a:fld>
            <a:endParaRPr lang="en-US"/>
          </a:p>
        </p:txBody>
      </p:sp>
    </p:spTree>
    <p:extLst>
      <p:ext uri="{BB962C8B-B14F-4D97-AF65-F5344CB8AC3E}">
        <p14:creationId xmlns:p14="http://schemas.microsoft.com/office/powerpoint/2010/main" val="1344027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5D888-B8F2-4122-BFB5-F8F5A2ADBBDB}"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2CFBA-8BC7-44D8-B7DD-ECE111F5609C}" type="slidenum">
              <a:rPr lang="en-US" smtClean="0"/>
              <a:t>‹#›</a:t>
            </a:fld>
            <a:endParaRPr lang="en-US"/>
          </a:p>
        </p:txBody>
      </p:sp>
    </p:spTree>
    <p:extLst>
      <p:ext uri="{BB962C8B-B14F-4D97-AF65-F5344CB8AC3E}">
        <p14:creationId xmlns:p14="http://schemas.microsoft.com/office/powerpoint/2010/main" val="33610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5D888-B8F2-4122-BFB5-F8F5A2ADBBDB}"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2CFBA-8BC7-44D8-B7DD-ECE111F5609C}" type="slidenum">
              <a:rPr lang="en-US" smtClean="0"/>
              <a:t>‹#›</a:t>
            </a:fld>
            <a:endParaRPr lang="en-US"/>
          </a:p>
        </p:txBody>
      </p:sp>
    </p:spTree>
    <p:extLst>
      <p:ext uri="{BB962C8B-B14F-4D97-AF65-F5344CB8AC3E}">
        <p14:creationId xmlns:p14="http://schemas.microsoft.com/office/powerpoint/2010/main" val="1174285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12192000" cy="688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400" dirty="0">
              <a:solidFill>
                <a:prstClr val="white"/>
              </a:solidFill>
            </a:endParaRPr>
          </a:p>
        </p:txBody>
      </p:sp>
      <p:pic>
        <p:nvPicPr>
          <p:cNvPr id="10" name="Picture 9" descr="buypass-ppt-forside-16_9-v3.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400"/>
            <a:ext cx="12192000" cy="6858000"/>
          </a:xfrm>
          <a:prstGeom prst="rect">
            <a:avLst/>
          </a:prstGeom>
        </p:spPr>
      </p:pic>
      <p:sp>
        <p:nvSpPr>
          <p:cNvPr id="7" name="Title 1"/>
          <p:cNvSpPr>
            <a:spLocks noGrp="1"/>
          </p:cNvSpPr>
          <p:nvPr>
            <p:ph type="title"/>
          </p:nvPr>
        </p:nvSpPr>
        <p:spPr>
          <a:xfrm>
            <a:off x="914401" y="2108200"/>
            <a:ext cx="7266516" cy="1422400"/>
          </a:xfrm>
        </p:spPr>
        <p:txBody>
          <a:bodyPr anchor="b" anchorCtr="0">
            <a:normAutofit/>
          </a:bodyPr>
          <a:lstStyle>
            <a:lvl1pPr algn="l">
              <a:defRPr sz="3733" b="0" cap="none"/>
            </a:lvl1pPr>
          </a:lstStyle>
          <a:p>
            <a:r>
              <a:rPr lang="en-US" smtClean="0"/>
              <a:t>Click to edit Master title style</a:t>
            </a:r>
            <a:endParaRPr lang="en-JM" dirty="0"/>
          </a:p>
        </p:txBody>
      </p:sp>
      <p:sp>
        <p:nvSpPr>
          <p:cNvPr id="8" name="Text Placeholder 2"/>
          <p:cNvSpPr>
            <a:spLocks noGrp="1"/>
          </p:cNvSpPr>
          <p:nvPr>
            <p:ph type="body" idx="1"/>
          </p:nvPr>
        </p:nvSpPr>
        <p:spPr>
          <a:xfrm>
            <a:off x="914400" y="4241800"/>
            <a:ext cx="7315200" cy="1625600"/>
          </a:xfrm>
        </p:spPr>
        <p:txBody>
          <a:bodyPr anchor="t" anchorCtr="0">
            <a:normAutofit/>
          </a:bodyPr>
          <a:lstStyle>
            <a:lvl1pPr marL="0" indent="0">
              <a:buNone/>
              <a:defRPr sz="2133">
                <a:solidFill>
                  <a:srgbClr val="333333"/>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3"/>
          </p:nvPr>
        </p:nvSpPr>
        <p:spPr>
          <a:xfrm>
            <a:off x="8940800" y="2921000"/>
            <a:ext cx="2235200" cy="1828800"/>
          </a:xfrm>
        </p:spPr>
        <p:txBody>
          <a:bodyPr anchor="ctr" anchorCtr="0">
            <a:normAutofit/>
          </a:bodyPr>
          <a:lstStyle>
            <a:lvl1pPr marL="0" indent="0" algn="ctr">
              <a:buNone/>
              <a:defRPr sz="1600" i="1">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0374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sting layou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929552" y="1712808"/>
            <a:ext cx="4064000" cy="537633"/>
          </a:xfrm>
        </p:spPr>
        <p:txBody>
          <a:bodyPr anchor="ctr">
            <a:normAutofit/>
          </a:bodyPr>
          <a:lstStyle>
            <a:lvl1pPr marL="0" indent="0">
              <a:buFontTx/>
              <a:buNone/>
              <a:defRPr sz="1333" b="0">
                <a:solidFill>
                  <a:srgbClr val="333333"/>
                </a:solidFill>
                <a:latin typeface="+mj-lt"/>
                <a:ea typeface="Open Sans Extrabold" pitchFamily="34" charset="0"/>
                <a:cs typeface="Open Sans Extrabold" pitchFamily="34" charset="0"/>
              </a:defRPr>
            </a:lvl1pPr>
          </a:lstStyle>
          <a:p>
            <a:pPr lvl="0"/>
            <a:r>
              <a:rPr lang="en-US" smtClean="0"/>
              <a:t>Click to edit Master text styles</a:t>
            </a:r>
          </a:p>
        </p:txBody>
      </p:sp>
      <p:sp>
        <p:nvSpPr>
          <p:cNvPr id="8" name="Text Placeholder 13"/>
          <p:cNvSpPr>
            <a:spLocks noGrp="1"/>
          </p:cNvSpPr>
          <p:nvPr>
            <p:ph type="body" sz="quarter" idx="48"/>
          </p:nvPr>
        </p:nvSpPr>
        <p:spPr>
          <a:xfrm>
            <a:off x="1929976" y="2424008"/>
            <a:ext cx="4064000" cy="537633"/>
          </a:xfrm>
        </p:spPr>
        <p:txBody>
          <a:bodyPr anchor="ctr">
            <a:normAutofit/>
          </a:bodyPr>
          <a:lstStyle>
            <a:lvl1pPr marL="0" indent="0">
              <a:buFontTx/>
              <a:buNone/>
              <a:defRPr sz="1333" b="0">
                <a:solidFill>
                  <a:srgbClr val="333333"/>
                </a:solidFill>
                <a:latin typeface="+mj-lt"/>
                <a:ea typeface="Open Sans Extrabold" pitchFamily="34" charset="0"/>
                <a:cs typeface="Open Sans Extrabold" pitchFamily="34" charset="0"/>
              </a:defRPr>
            </a:lvl1pPr>
          </a:lstStyle>
          <a:p>
            <a:pPr lvl="0"/>
            <a:r>
              <a:rPr lang="en-US" smtClean="0"/>
              <a:t>Click to edit Master text styles</a:t>
            </a:r>
          </a:p>
        </p:txBody>
      </p:sp>
      <p:sp>
        <p:nvSpPr>
          <p:cNvPr id="9" name="Text Placeholder 13"/>
          <p:cNvSpPr>
            <a:spLocks noGrp="1"/>
          </p:cNvSpPr>
          <p:nvPr>
            <p:ph type="body" sz="quarter" idx="49"/>
          </p:nvPr>
        </p:nvSpPr>
        <p:spPr>
          <a:xfrm>
            <a:off x="1930400" y="3164841"/>
            <a:ext cx="4064000" cy="537633"/>
          </a:xfrm>
        </p:spPr>
        <p:txBody>
          <a:bodyPr anchor="ctr">
            <a:normAutofit/>
          </a:bodyPr>
          <a:lstStyle>
            <a:lvl1pPr marL="0" indent="0">
              <a:buFontTx/>
              <a:buNone/>
              <a:defRPr sz="1333" b="0">
                <a:solidFill>
                  <a:srgbClr val="333333"/>
                </a:solidFill>
                <a:latin typeface="+mj-lt"/>
                <a:ea typeface="Open Sans Extrabold" pitchFamily="34" charset="0"/>
                <a:cs typeface="Open Sans Extrabold" pitchFamily="34" charset="0"/>
              </a:defRPr>
            </a:lvl1pPr>
          </a:lstStyle>
          <a:p>
            <a:pPr lvl="0"/>
            <a:r>
              <a:rPr lang="en-US" smtClean="0"/>
              <a:t>Click to edit Master text styles</a:t>
            </a:r>
          </a:p>
        </p:txBody>
      </p:sp>
      <p:sp>
        <p:nvSpPr>
          <p:cNvPr id="10" name="Text Placeholder 13"/>
          <p:cNvSpPr>
            <a:spLocks noGrp="1"/>
          </p:cNvSpPr>
          <p:nvPr>
            <p:ph type="body" sz="quarter" idx="50"/>
          </p:nvPr>
        </p:nvSpPr>
        <p:spPr>
          <a:xfrm>
            <a:off x="1930400" y="3876041"/>
            <a:ext cx="4064000" cy="537633"/>
          </a:xfrm>
        </p:spPr>
        <p:txBody>
          <a:bodyPr anchor="ctr">
            <a:normAutofit/>
          </a:bodyPr>
          <a:lstStyle>
            <a:lvl1pPr marL="0" indent="0">
              <a:buFontTx/>
              <a:buNone/>
              <a:defRPr sz="1333" b="0">
                <a:solidFill>
                  <a:srgbClr val="333333"/>
                </a:solidFill>
                <a:latin typeface="+mj-lt"/>
                <a:ea typeface="Open Sans Extrabold" pitchFamily="34" charset="0"/>
                <a:cs typeface="Open Sans Extrabold" pitchFamily="34" charset="0"/>
              </a:defRPr>
            </a:lvl1pPr>
          </a:lstStyle>
          <a:p>
            <a:pPr lvl="0"/>
            <a:r>
              <a:rPr lang="en-US" smtClean="0"/>
              <a:t>Click to edit Master text styles</a:t>
            </a:r>
          </a:p>
        </p:txBody>
      </p:sp>
      <p:sp>
        <p:nvSpPr>
          <p:cNvPr id="11" name="Text Placeholder 13"/>
          <p:cNvSpPr>
            <a:spLocks noGrp="1"/>
          </p:cNvSpPr>
          <p:nvPr>
            <p:ph type="body" sz="quarter" idx="51"/>
          </p:nvPr>
        </p:nvSpPr>
        <p:spPr>
          <a:xfrm>
            <a:off x="1930400" y="4587241"/>
            <a:ext cx="4064000" cy="537633"/>
          </a:xfrm>
        </p:spPr>
        <p:txBody>
          <a:bodyPr anchor="ctr">
            <a:normAutofit/>
          </a:bodyPr>
          <a:lstStyle>
            <a:lvl1pPr marL="0" indent="0">
              <a:buFontTx/>
              <a:buNone/>
              <a:defRPr sz="1333" b="0">
                <a:solidFill>
                  <a:srgbClr val="333333"/>
                </a:solidFill>
                <a:latin typeface="+mj-lt"/>
                <a:ea typeface="Open Sans Extrabold" pitchFamily="34" charset="0"/>
                <a:cs typeface="Open Sans Extrabold" pitchFamily="34" charset="0"/>
              </a:defRPr>
            </a:lvl1pPr>
          </a:lstStyle>
          <a:p>
            <a:pPr lvl="0"/>
            <a:r>
              <a:rPr lang="en-US" smtClean="0"/>
              <a:t>Click to edit Master text styles</a:t>
            </a:r>
          </a:p>
        </p:txBody>
      </p:sp>
      <p:sp>
        <p:nvSpPr>
          <p:cNvPr id="12" name="Content Placeholder 6"/>
          <p:cNvSpPr>
            <a:spLocks noGrp="1"/>
          </p:cNvSpPr>
          <p:nvPr>
            <p:ph sz="quarter" idx="55" hasCustomPrompt="1"/>
          </p:nvPr>
        </p:nvSpPr>
        <p:spPr>
          <a:xfrm>
            <a:off x="1320800" y="1701800"/>
            <a:ext cx="548640" cy="548640"/>
          </a:xfrm>
          <a:prstGeom prst="ellipse">
            <a:avLst/>
          </a:prstGeom>
          <a:solidFill>
            <a:srgbClr val="A2B9CE"/>
          </a:solidFill>
          <a:ln>
            <a:noFill/>
          </a:ln>
        </p:spPr>
        <p:txBody>
          <a:bodyPr anchor="ctr">
            <a:noAutofit/>
          </a:bodyPr>
          <a:lstStyle>
            <a:lvl1pPr marL="0" indent="0" algn="ctr">
              <a:buFontTx/>
              <a:buNone/>
              <a:defRPr sz="1867">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17" name="Text Placeholder 13"/>
          <p:cNvSpPr>
            <a:spLocks noGrp="1"/>
          </p:cNvSpPr>
          <p:nvPr>
            <p:ph type="body" sz="quarter" idx="60"/>
          </p:nvPr>
        </p:nvSpPr>
        <p:spPr>
          <a:xfrm>
            <a:off x="6847416" y="1712808"/>
            <a:ext cx="4064000" cy="537633"/>
          </a:xfrm>
        </p:spPr>
        <p:txBody>
          <a:bodyPr anchor="ctr">
            <a:normAutofit/>
          </a:bodyPr>
          <a:lstStyle>
            <a:lvl1pPr marL="0" indent="0">
              <a:buFontTx/>
              <a:buNone/>
              <a:defRPr sz="1333" b="0">
                <a:solidFill>
                  <a:srgbClr val="333333"/>
                </a:solidFill>
                <a:latin typeface="+mj-lt"/>
                <a:ea typeface="Open Sans Extrabold" pitchFamily="34" charset="0"/>
                <a:cs typeface="Open Sans Extrabold" pitchFamily="34" charset="0"/>
              </a:defRPr>
            </a:lvl1pPr>
          </a:lstStyle>
          <a:p>
            <a:pPr lvl="0"/>
            <a:r>
              <a:rPr lang="en-US" smtClean="0"/>
              <a:t>Click to edit Master text styles</a:t>
            </a:r>
          </a:p>
        </p:txBody>
      </p:sp>
      <p:sp>
        <p:nvSpPr>
          <p:cNvPr id="18" name="Text Placeholder 13"/>
          <p:cNvSpPr>
            <a:spLocks noGrp="1"/>
          </p:cNvSpPr>
          <p:nvPr>
            <p:ph type="body" sz="quarter" idx="61"/>
          </p:nvPr>
        </p:nvSpPr>
        <p:spPr>
          <a:xfrm>
            <a:off x="6847840" y="2424008"/>
            <a:ext cx="4064000" cy="537633"/>
          </a:xfrm>
        </p:spPr>
        <p:txBody>
          <a:bodyPr anchor="ctr">
            <a:normAutofit/>
          </a:bodyPr>
          <a:lstStyle>
            <a:lvl1pPr marL="0" indent="0">
              <a:buFontTx/>
              <a:buNone/>
              <a:defRPr sz="1333" b="0">
                <a:solidFill>
                  <a:srgbClr val="333333"/>
                </a:solidFill>
                <a:latin typeface="+mj-lt"/>
                <a:ea typeface="Open Sans Extrabold" pitchFamily="34" charset="0"/>
                <a:cs typeface="Open Sans Extrabold" pitchFamily="34" charset="0"/>
              </a:defRPr>
            </a:lvl1pPr>
          </a:lstStyle>
          <a:p>
            <a:pPr lvl="0"/>
            <a:r>
              <a:rPr lang="en-US" smtClean="0"/>
              <a:t>Click to edit Master text styles</a:t>
            </a:r>
          </a:p>
        </p:txBody>
      </p:sp>
      <p:sp>
        <p:nvSpPr>
          <p:cNvPr id="19" name="Text Placeholder 13"/>
          <p:cNvSpPr>
            <a:spLocks noGrp="1"/>
          </p:cNvSpPr>
          <p:nvPr>
            <p:ph type="body" sz="quarter" idx="62"/>
          </p:nvPr>
        </p:nvSpPr>
        <p:spPr>
          <a:xfrm>
            <a:off x="6847840" y="3164841"/>
            <a:ext cx="4064000" cy="537633"/>
          </a:xfrm>
        </p:spPr>
        <p:txBody>
          <a:bodyPr anchor="ctr">
            <a:normAutofit/>
          </a:bodyPr>
          <a:lstStyle>
            <a:lvl1pPr marL="0" indent="0">
              <a:buFontTx/>
              <a:buNone/>
              <a:defRPr sz="1333" b="0">
                <a:solidFill>
                  <a:srgbClr val="333333"/>
                </a:solidFill>
                <a:latin typeface="+mj-lt"/>
                <a:ea typeface="Open Sans Extrabold" pitchFamily="34" charset="0"/>
                <a:cs typeface="Open Sans Extrabold" pitchFamily="34" charset="0"/>
              </a:defRPr>
            </a:lvl1pPr>
          </a:lstStyle>
          <a:p>
            <a:pPr lvl="0"/>
            <a:r>
              <a:rPr lang="en-US" smtClean="0"/>
              <a:t>Click to edit Master text styles</a:t>
            </a:r>
          </a:p>
        </p:txBody>
      </p:sp>
      <p:sp>
        <p:nvSpPr>
          <p:cNvPr id="20" name="Text Placeholder 13"/>
          <p:cNvSpPr>
            <a:spLocks noGrp="1"/>
          </p:cNvSpPr>
          <p:nvPr>
            <p:ph type="body" sz="quarter" idx="63"/>
          </p:nvPr>
        </p:nvSpPr>
        <p:spPr>
          <a:xfrm>
            <a:off x="6847840" y="3876041"/>
            <a:ext cx="4064000" cy="537633"/>
          </a:xfrm>
        </p:spPr>
        <p:txBody>
          <a:bodyPr anchor="ctr">
            <a:normAutofit/>
          </a:bodyPr>
          <a:lstStyle>
            <a:lvl1pPr marL="0" indent="0">
              <a:buFontTx/>
              <a:buNone/>
              <a:defRPr sz="1333" b="0">
                <a:solidFill>
                  <a:srgbClr val="333333"/>
                </a:solidFill>
                <a:latin typeface="+mj-lt"/>
                <a:ea typeface="Open Sans Extrabold" pitchFamily="34" charset="0"/>
                <a:cs typeface="Open Sans Extrabold" pitchFamily="34" charset="0"/>
              </a:defRPr>
            </a:lvl1pPr>
          </a:lstStyle>
          <a:p>
            <a:pPr lvl="0"/>
            <a:r>
              <a:rPr lang="en-US" smtClean="0"/>
              <a:t>Click to edit Master text styles</a:t>
            </a:r>
          </a:p>
        </p:txBody>
      </p:sp>
      <p:sp>
        <p:nvSpPr>
          <p:cNvPr id="21" name="Text Placeholder 13"/>
          <p:cNvSpPr>
            <a:spLocks noGrp="1"/>
          </p:cNvSpPr>
          <p:nvPr>
            <p:ph type="body" sz="quarter" idx="64"/>
          </p:nvPr>
        </p:nvSpPr>
        <p:spPr>
          <a:xfrm>
            <a:off x="6847840" y="4587241"/>
            <a:ext cx="4064000" cy="537633"/>
          </a:xfrm>
        </p:spPr>
        <p:txBody>
          <a:bodyPr anchor="ctr">
            <a:normAutofit/>
          </a:bodyPr>
          <a:lstStyle>
            <a:lvl1pPr marL="0" indent="0">
              <a:buFontTx/>
              <a:buNone/>
              <a:defRPr sz="1333" b="0">
                <a:solidFill>
                  <a:srgbClr val="333333"/>
                </a:solidFill>
                <a:latin typeface="+mj-lt"/>
                <a:ea typeface="Open Sans Extrabold" pitchFamily="34" charset="0"/>
                <a:cs typeface="Open Sans Extrabold" pitchFamily="34" charset="0"/>
              </a:defRPr>
            </a:lvl1pPr>
          </a:lstStyle>
          <a:p>
            <a:pPr lvl="0"/>
            <a:r>
              <a:rPr lang="en-US" smtClean="0"/>
              <a:t>Click to edit Master text styles</a:t>
            </a:r>
          </a:p>
        </p:txBody>
      </p:sp>
      <p:sp>
        <p:nvSpPr>
          <p:cNvPr id="27" name="Content Placeholder 6"/>
          <p:cNvSpPr>
            <a:spLocks noGrp="1"/>
          </p:cNvSpPr>
          <p:nvPr>
            <p:ph sz="quarter" idx="65" hasCustomPrompt="1"/>
          </p:nvPr>
        </p:nvSpPr>
        <p:spPr>
          <a:xfrm>
            <a:off x="1320800" y="2413000"/>
            <a:ext cx="548640" cy="548640"/>
          </a:xfrm>
          <a:prstGeom prst="ellipse">
            <a:avLst/>
          </a:prstGeom>
          <a:solidFill>
            <a:srgbClr val="A2B9CE"/>
          </a:solidFill>
        </p:spPr>
        <p:txBody>
          <a:bodyPr anchor="ctr">
            <a:noAutofit/>
          </a:bodyPr>
          <a:lstStyle>
            <a:lvl1pPr marL="0" indent="0" algn="ctr">
              <a:buFontTx/>
              <a:buNone/>
              <a:defRPr sz="1867">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28" name="Content Placeholder 6"/>
          <p:cNvSpPr>
            <a:spLocks noGrp="1"/>
          </p:cNvSpPr>
          <p:nvPr>
            <p:ph sz="quarter" idx="66" hasCustomPrompt="1"/>
          </p:nvPr>
        </p:nvSpPr>
        <p:spPr>
          <a:xfrm>
            <a:off x="1320800" y="3164840"/>
            <a:ext cx="548640" cy="548640"/>
          </a:xfrm>
          <a:prstGeom prst="ellipse">
            <a:avLst/>
          </a:prstGeom>
          <a:solidFill>
            <a:srgbClr val="A2B9CE"/>
          </a:solidFill>
        </p:spPr>
        <p:txBody>
          <a:bodyPr anchor="ctr">
            <a:noAutofit/>
          </a:bodyPr>
          <a:lstStyle>
            <a:lvl1pPr marL="0" indent="0" algn="ctr">
              <a:buFontTx/>
              <a:buNone/>
              <a:defRPr sz="1867">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29" name="Content Placeholder 6"/>
          <p:cNvSpPr>
            <a:spLocks noGrp="1"/>
          </p:cNvSpPr>
          <p:nvPr>
            <p:ph sz="quarter" idx="67" hasCustomPrompt="1"/>
          </p:nvPr>
        </p:nvSpPr>
        <p:spPr>
          <a:xfrm>
            <a:off x="1320800" y="3876040"/>
            <a:ext cx="548640" cy="548640"/>
          </a:xfrm>
          <a:prstGeom prst="ellipse">
            <a:avLst/>
          </a:prstGeom>
          <a:solidFill>
            <a:srgbClr val="A2B9CE"/>
          </a:solidFill>
        </p:spPr>
        <p:txBody>
          <a:bodyPr anchor="ctr">
            <a:noAutofit/>
          </a:bodyPr>
          <a:lstStyle>
            <a:lvl1pPr marL="0" indent="0" algn="ctr">
              <a:buFontTx/>
              <a:buNone/>
              <a:defRPr sz="1867">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0" name="Content Placeholder 6"/>
          <p:cNvSpPr>
            <a:spLocks noGrp="1"/>
          </p:cNvSpPr>
          <p:nvPr>
            <p:ph sz="quarter" idx="68" hasCustomPrompt="1"/>
          </p:nvPr>
        </p:nvSpPr>
        <p:spPr>
          <a:xfrm>
            <a:off x="1320800" y="4587240"/>
            <a:ext cx="548640" cy="548640"/>
          </a:xfrm>
          <a:prstGeom prst="ellipse">
            <a:avLst/>
          </a:prstGeom>
          <a:solidFill>
            <a:srgbClr val="A2B9CE"/>
          </a:solidFill>
        </p:spPr>
        <p:txBody>
          <a:bodyPr anchor="ctr">
            <a:noAutofit/>
          </a:bodyPr>
          <a:lstStyle>
            <a:lvl1pPr marL="0" indent="0" algn="ctr">
              <a:buFontTx/>
              <a:buNone/>
              <a:defRPr sz="1867">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1" name="Content Placeholder 6"/>
          <p:cNvSpPr>
            <a:spLocks noGrp="1"/>
          </p:cNvSpPr>
          <p:nvPr>
            <p:ph sz="quarter" idx="69" hasCustomPrompt="1"/>
          </p:nvPr>
        </p:nvSpPr>
        <p:spPr>
          <a:xfrm>
            <a:off x="6197600" y="1701800"/>
            <a:ext cx="548640" cy="548640"/>
          </a:xfrm>
          <a:prstGeom prst="ellipse">
            <a:avLst/>
          </a:prstGeom>
          <a:solidFill>
            <a:srgbClr val="A2B9CE"/>
          </a:solidFill>
        </p:spPr>
        <p:txBody>
          <a:bodyPr anchor="ctr">
            <a:noAutofit/>
          </a:bodyPr>
          <a:lstStyle>
            <a:lvl1pPr marL="0" indent="0" algn="ctr">
              <a:buFontTx/>
              <a:buNone/>
              <a:defRPr sz="1867">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2" name="Content Placeholder 6"/>
          <p:cNvSpPr>
            <a:spLocks noGrp="1"/>
          </p:cNvSpPr>
          <p:nvPr>
            <p:ph sz="quarter" idx="70" hasCustomPrompt="1"/>
          </p:nvPr>
        </p:nvSpPr>
        <p:spPr>
          <a:xfrm>
            <a:off x="6197600" y="2413000"/>
            <a:ext cx="548640" cy="548640"/>
          </a:xfrm>
          <a:prstGeom prst="ellipse">
            <a:avLst/>
          </a:prstGeom>
          <a:solidFill>
            <a:srgbClr val="A2B9CE"/>
          </a:solidFill>
        </p:spPr>
        <p:txBody>
          <a:bodyPr anchor="ctr">
            <a:noAutofit/>
          </a:bodyPr>
          <a:lstStyle>
            <a:lvl1pPr marL="0" indent="0" algn="ctr">
              <a:buFontTx/>
              <a:buNone/>
              <a:defRPr sz="1867">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3" name="Content Placeholder 6"/>
          <p:cNvSpPr>
            <a:spLocks noGrp="1"/>
          </p:cNvSpPr>
          <p:nvPr>
            <p:ph sz="quarter" idx="71" hasCustomPrompt="1"/>
          </p:nvPr>
        </p:nvSpPr>
        <p:spPr>
          <a:xfrm>
            <a:off x="6197600" y="3164840"/>
            <a:ext cx="548640" cy="548640"/>
          </a:xfrm>
          <a:prstGeom prst="ellipse">
            <a:avLst/>
          </a:prstGeom>
          <a:solidFill>
            <a:srgbClr val="A2B9CE"/>
          </a:solidFill>
        </p:spPr>
        <p:txBody>
          <a:bodyPr anchor="ctr">
            <a:noAutofit/>
          </a:bodyPr>
          <a:lstStyle>
            <a:lvl1pPr marL="0" indent="0" algn="ctr">
              <a:buFontTx/>
              <a:buNone/>
              <a:defRPr sz="1867">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4" name="Content Placeholder 6"/>
          <p:cNvSpPr>
            <a:spLocks noGrp="1"/>
          </p:cNvSpPr>
          <p:nvPr>
            <p:ph sz="quarter" idx="72" hasCustomPrompt="1"/>
          </p:nvPr>
        </p:nvSpPr>
        <p:spPr>
          <a:xfrm>
            <a:off x="6197600" y="3876040"/>
            <a:ext cx="548640" cy="548640"/>
          </a:xfrm>
          <a:prstGeom prst="ellipse">
            <a:avLst/>
          </a:prstGeom>
          <a:solidFill>
            <a:srgbClr val="A2B9CE"/>
          </a:solidFill>
        </p:spPr>
        <p:txBody>
          <a:bodyPr anchor="ctr">
            <a:noAutofit/>
          </a:bodyPr>
          <a:lstStyle>
            <a:lvl1pPr marL="0" indent="0" algn="ctr">
              <a:buFontTx/>
              <a:buNone/>
              <a:defRPr sz="1867">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5" name="Content Placeholder 6"/>
          <p:cNvSpPr>
            <a:spLocks noGrp="1"/>
          </p:cNvSpPr>
          <p:nvPr>
            <p:ph sz="quarter" idx="73" hasCustomPrompt="1"/>
          </p:nvPr>
        </p:nvSpPr>
        <p:spPr>
          <a:xfrm>
            <a:off x="6197600" y="4587240"/>
            <a:ext cx="548640" cy="548640"/>
          </a:xfrm>
          <a:prstGeom prst="ellipse">
            <a:avLst/>
          </a:prstGeom>
          <a:solidFill>
            <a:srgbClr val="A2B9CE"/>
          </a:solidFill>
        </p:spPr>
        <p:txBody>
          <a:bodyPr anchor="ctr">
            <a:noAutofit/>
          </a:bodyPr>
          <a:lstStyle>
            <a:lvl1pPr marL="0" indent="0" algn="ctr">
              <a:buFontTx/>
              <a:buNone/>
              <a:defRPr sz="1867">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25" name="Title 1"/>
          <p:cNvSpPr>
            <a:spLocks noGrp="1"/>
          </p:cNvSpPr>
          <p:nvPr>
            <p:ph type="title"/>
          </p:nvPr>
        </p:nvSpPr>
        <p:spPr>
          <a:xfrm>
            <a:off x="1016000" y="177800"/>
            <a:ext cx="10058400" cy="1143000"/>
          </a:xfrm>
        </p:spPr>
        <p:txBody>
          <a:bodyPr/>
          <a:lstStyle>
            <a:lvl1pPr>
              <a:defRPr b="0" i="0" cap="none">
                <a:solidFill>
                  <a:srgbClr val="4E7C9C"/>
                </a:solidFill>
              </a:defRPr>
            </a:lvl1pPr>
          </a:lstStyle>
          <a:p>
            <a:r>
              <a:rPr lang="en-US" smtClean="0"/>
              <a:t>Click to edit Master title style</a:t>
            </a:r>
            <a:endParaRPr lang="en-JM" dirty="0"/>
          </a:p>
        </p:txBody>
      </p:sp>
      <p:sp>
        <p:nvSpPr>
          <p:cNvPr id="26"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
        <p:nvSpPr>
          <p:cNvPr id="24" name="Text Placeholder 13"/>
          <p:cNvSpPr>
            <a:spLocks noGrp="1"/>
          </p:cNvSpPr>
          <p:nvPr>
            <p:ph type="body" sz="quarter" idx="74"/>
          </p:nvPr>
        </p:nvSpPr>
        <p:spPr>
          <a:xfrm>
            <a:off x="1930400" y="5332308"/>
            <a:ext cx="4064000" cy="537633"/>
          </a:xfrm>
        </p:spPr>
        <p:txBody>
          <a:bodyPr anchor="ctr">
            <a:normAutofit/>
          </a:bodyPr>
          <a:lstStyle>
            <a:lvl1pPr marL="0" indent="0">
              <a:buFontTx/>
              <a:buNone/>
              <a:defRPr sz="1333" b="0">
                <a:solidFill>
                  <a:srgbClr val="333333"/>
                </a:solidFill>
                <a:latin typeface="+mj-lt"/>
                <a:ea typeface="Open Sans Extrabold" pitchFamily="34" charset="0"/>
                <a:cs typeface="Open Sans Extrabold" pitchFamily="34" charset="0"/>
              </a:defRPr>
            </a:lvl1pPr>
          </a:lstStyle>
          <a:p>
            <a:pPr lvl="0"/>
            <a:r>
              <a:rPr lang="en-US" smtClean="0"/>
              <a:t>Click to edit Master text styles</a:t>
            </a:r>
          </a:p>
        </p:txBody>
      </p:sp>
      <p:sp>
        <p:nvSpPr>
          <p:cNvPr id="36" name="Text Placeholder 13"/>
          <p:cNvSpPr>
            <a:spLocks noGrp="1"/>
          </p:cNvSpPr>
          <p:nvPr>
            <p:ph type="body" sz="quarter" idx="75"/>
          </p:nvPr>
        </p:nvSpPr>
        <p:spPr>
          <a:xfrm>
            <a:off x="6847840" y="5332308"/>
            <a:ext cx="4064000" cy="537633"/>
          </a:xfrm>
        </p:spPr>
        <p:txBody>
          <a:bodyPr anchor="ctr">
            <a:normAutofit/>
          </a:bodyPr>
          <a:lstStyle>
            <a:lvl1pPr marL="0" indent="0">
              <a:buFontTx/>
              <a:buNone/>
              <a:defRPr sz="1333" b="0">
                <a:solidFill>
                  <a:srgbClr val="333333"/>
                </a:solidFill>
                <a:latin typeface="+mj-lt"/>
                <a:ea typeface="Open Sans Extrabold" pitchFamily="34" charset="0"/>
                <a:cs typeface="Open Sans Extrabold" pitchFamily="34" charset="0"/>
              </a:defRPr>
            </a:lvl1pPr>
          </a:lstStyle>
          <a:p>
            <a:pPr lvl="0"/>
            <a:r>
              <a:rPr lang="en-US" smtClean="0"/>
              <a:t>Click to edit Master text styles</a:t>
            </a:r>
          </a:p>
        </p:txBody>
      </p:sp>
      <p:sp>
        <p:nvSpPr>
          <p:cNvPr id="37" name="Content Placeholder 6"/>
          <p:cNvSpPr>
            <a:spLocks noGrp="1"/>
          </p:cNvSpPr>
          <p:nvPr>
            <p:ph sz="quarter" idx="76" hasCustomPrompt="1"/>
          </p:nvPr>
        </p:nvSpPr>
        <p:spPr>
          <a:xfrm>
            <a:off x="1320800" y="5332307"/>
            <a:ext cx="548640" cy="548640"/>
          </a:xfrm>
          <a:prstGeom prst="ellipse">
            <a:avLst/>
          </a:prstGeom>
          <a:solidFill>
            <a:srgbClr val="A2B9CE"/>
          </a:solidFill>
        </p:spPr>
        <p:txBody>
          <a:bodyPr anchor="ctr">
            <a:noAutofit/>
          </a:bodyPr>
          <a:lstStyle>
            <a:lvl1pPr marL="0" indent="0" algn="ctr">
              <a:buFontTx/>
              <a:buNone/>
              <a:defRPr sz="1867">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
        <p:nvSpPr>
          <p:cNvPr id="38" name="Content Placeholder 6"/>
          <p:cNvSpPr>
            <a:spLocks noGrp="1"/>
          </p:cNvSpPr>
          <p:nvPr>
            <p:ph sz="quarter" idx="77" hasCustomPrompt="1"/>
          </p:nvPr>
        </p:nvSpPr>
        <p:spPr>
          <a:xfrm>
            <a:off x="6197600" y="5332307"/>
            <a:ext cx="548640" cy="548640"/>
          </a:xfrm>
          <a:prstGeom prst="ellipse">
            <a:avLst/>
          </a:prstGeom>
          <a:solidFill>
            <a:srgbClr val="A2B9CE"/>
          </a:solidFill>
        </p:spPr>
        <p:txBody>
          <a:bodyPr anchor="ctr">
            <a:noAutofit/>
          </a:bodyPr>
          <a:lstStyle>
            <a:lvl1pPr marL="0" indent="0" algn="ctr">
              <a:buFontTx/>
              <a:buNone/>
              <a:defRPr sz="1867">
                <a:solidFill>
                  <a:schemeClr val="bg1"/>
                </a:solidFill>
                <a:latin typeface="+mj-lt"/>
                <a:ea typeface="Open Sans" pitchFamily="34" charset="0"/>
                <a:cs typeface="Franklin Gothic Demi Cond" pitchFamily="34" charset="0"/>
              </a:defRPr>
            </a:lvl1pPr>
          </a:lstStyle>
          <a:p>
            <a:pPr lvl="0"/>
            <a:r>
              <a:rPr lang="en-JM" dirty="0" smtClean="0"/>
              <a:t>1</a:t>
            </a:r>
            <a:endParaRPr lang="en-JM" dirty="0"/>
          </a:p>
        </p:txBody>
      </p:sp>
    </p:spTree>
    <p:extLst>
      <p:ext uri="{BB962C8B-B14F-4D97-AF65-F5344CB8AC3E}">
        <p14:creationId xmlns:p14="http://schemas.microsoft.com/office/powerpoint/2010/main" val="349591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Text Placeholder 9"/>
          <p:cNvSpPr>
            <a:spLocks noGrp="1"/>
          </p:cNvSpPr>
          <p:nvPr>
            <p:ph type="body" sz="quarter" idx="44"/>
          </p:nvPr>
        </p:nvSpPr>
        <p:spPr>
          <a:xfrm>
            <a:off x="1320800" y="1701800"/>
            <a:ext cx="9652000" cy="1016000"/>
          </a:xfrm>
        </p:spPr>
        <p:txBody>
          <a:bodyPr>
            <a:noAutofit/>
          </a:bodyPr>
          <a:lstStyle>
            <a:lvl1pPr marL="0" indent="0" algn="ctr">
              <a:buNone/>
              <a:defRPr sz="2400">
                <a:solidFill>
                  <a:srgbClr val="4E7C9C"/>
                </a:solidFill>
                <a:latin typeface="Arial"/>
                <a:cs typeface="Arial"/>
              </a:defRPr>
            </a:lvl1pPr>
            <a:lvl2pPr marL="609585" indent="0" algn="ctr">
              <a:buNone/>
              <a:defRPr sz="2400">
                <a:solidFill>
                  <a:srgbClr val="424C53"/>
                </a:solidFill>
                <a:latin typeface="Roboto Condensed Bold"/>
                <a:cs typeface="Roboto Condensed Bold"/>
              </a:defRPr>
            </a:lvl2pPr>
            <a:lvl3pPr marL="1219170" indent="0" algn="ctr">
              <a:buNone/>
              <a:defRPr sz="2400">
                <a:solidFill>
                  <a:srgbClr val="424C53"/>
                </a:solidFill>
                <a:latin typeface="Roboto Condensed Bold"/>
                <a:cs typeface="Roboto Condensed Bold"/>
              </a:defRPr>
            </a:lvl3pPr>
            <a:lvl4pPr marL="1828754" indent="0" algn="ctr">
              <a:buNone/>
              <a:defRPr sz="2400">
                <a:solidFill>
                  <a:srgbClr val="424C53"/>
                </a:solidFill>
                <a:latin typeface="Roboto Condensed Bold"/>
                <a:cs typeface="Roboto Condensed Bold"/>
              </a:defRPr>
            </a:lvl4pPr>
            <a:lvl5pPr marL="2438339" indent="0" algn="ctr">
              <a:buNone/>
              <a:defRPr sz="2400">
                <a:solidFill>
                  <a:srgbClr val="424C53"/>
                </a:solidFill>
                <a:latin typeface="Roboto Condensed Bold"/>
                <a:cs typeface="Roboto Condensed Bold"/>
              </a:defRPr>
            </a:lvl5pPr>
          </a:lstStyle>
          <a:p>
            <a:pPr lvl="0"/>
            <a:r>
              <a:rPr lang="en-US" smtClean="0"/>
              <a:t>Click to edit Master text styles</a:t>
            </a:r>
          </a:p>
        </p:txBody>
      </p:sp>
      <p:sp>
        <p:nvSpPr>
          <p:cNvPr id="12" name="Text Placeholder 11"/>
          <p:cNvSpPr>
            <a:spLocks noGrp="1"/>
          </p:cNvSpPr>
          <p:nvPr>
            <p:ph type="body" sz="quarter" idx="45"/>
          </p:nvPr>
        </p:nvSpPr>
        <p:spPr>
          <a:xfrm>
            <a:off x="1320800" y="3124200"/>
            <a:ext cx="4673600" cy="3048000"/>
          </a:xfrm>
        </p:spPr>
        <p:txBody>
          <a:bodyPr>
            <a:normAutofit/>
          </a:bodyPr>
          <a:lstStyle>
            <a:lvl1pPr marL="0" indent="0">
              <a:buNone/>
              <a:defRPr sz="1467">
                <a:solidFill>
                  <a:srgbClr val="333333"/>
                </a:solidFill>
              </a:defRPr>
            </a:lvl1pPr>
            <a:lvl2pPr marL="609585" indent="0">
              <a:buNone/>
              <a:defRPr>
                <a:solidFill>
                  <a:schemeClr val="tx1">
                    <a:lumMod val="65000"/>
                    <a:lumOff val="35000"/>
                  </a:schemeClr>
                </a:solidFill>
              </a:defRPr>
            </a:lvl2pPr>
            <a:lvl3pPr marL="1219170" indent="0">
              <a:buNone/>
              <a:defRPr>
                <a:solidFill>
                  <a:schemeClr val="tx1">
                    <a:lumMod val="65000"/>
                    <a:lumOff val="35000"/>
                  </a:schemeClr>
                </a:solidFill>
              </a:defRPr>
            </a:lvl3pPr>
            <a:lvl4pPr marL="1828754" indent="0">
              <a:buNone/>
              <a:defRPr>
                <a:solidFill>
                  <a:schemeClr val="tx1">
                    <a:lumMod val="65000"/>
                    <a:lumOff val="35000"/>
                  </a:schemeClr>
                </a:solidFill>
              </a:defRPr>
            </a:lvl4pPr>
            <a:lvl5pPr marL="2438339" indent="0">
              <a:buNone/>
              <a:defRPr>
                <a:solidFill>
                  <a:schemeClr val="tx1">
                    <a:lumMod val="65000"/>
                    <a:lumOff val="35000"/>
                  </a:schemeClr>
                </a:solidFill>
              </a:defRPr>
            </a:lvl5pPr>
          </a:lstStyle>
          <a:p>
            <a:pPr lvl="0"/>
            <a:r>
              <a:rPr lang="en-US" smtClean="0"/>
              <a:t>Click to edit Master text styles</a:t>
            </a:r>
          </a:p>
        </p:txBody>
      </p:sp>
      <p:sp>
        <p:nvSpPr>
          <p:cNvPr id="13" name="Text Placeholder 11"/>
          <p:cNvSpPr>
            <a:spLocks noGrp="1"/>
          </p:cNvSpPr>
          <p:nvPr>
            <p:ph type="body" sz="quarter" idx="46"/>
          </p:nvPr>
        </p:nvSpPr>
        <p:spPr>
          <a:xfrm>
            <a:off x="6197600" y="3124200"/>
            <a:ext cx="4775200" cy="3048000"/>
          </a:xfrm>
        </p:spPr>
        <p:txBody>
          <a:bodyPr>
            <a:normAutofit/>
          </a:bodyPr>
          <a:lstStyle>
            <a:lvl1pPr marL="0" indent="0">
              <a:buNone/>
              <a:defRPr sz="1467">
                <a:solidFill>
                  <a:srgbClr val="333333"/>
                </a:solidFill>
              </a:defRPr>
            </a:lvl1pPr>
            <a:lvl2pPr marL="609585" indent="0">
              <a:buNone/>
              <a:defRPr>
                <a:solidFill>
                  <a:schemeClr val="tx1">
                    <a:lumMod val="65000"/>
                    <a:lumOff val="35000"/>
                  </a:schemeClr>
                </a:solidFill>
              </a:defRPr>
            </a:lvl2pPr>
            <a:lvl3pPr marL="1219170" indent="0">
              <a:buNone/>
              <a:defRPr>
                <a:solidFill>
                  <a:schemeClr val="tx1">
                    <a:lumMod val="65000"/>
                    <a:lumOff val="35000"/>
                  </a:schemeClr>
                </a:solidFill>
              </a:defRPr>
            </a:lvl3pPr>
            <a:lvl4pPr marL="1828754" indent="0">
              <a:buNone/>
              <a:defRPr>
                <a:solidFill>
                  <a:schemeClr val="tx1">
                    <a:lumMod val="65000"/>
                    <a:lumOff val="35000"/>
                  </a:schemeClr>
                </a:solidFill>
              </a:defRPr>
            </a:lvl4pPr>
            <a:lvl5pPr marL="2438339" indent="0">
              <a:buNone/>
              <a:defRPr>
                <a:solidFill>
                  <a:schemeClr val="tx1">
                    <a:lumMod val="65000"/>
                    <a:lumOff val="35000"/>
                  </a:schemeClr>
                </a:solidFill>
              </a:defRPr>
            </a:lvl5pPr>
          </a:lstStyle>
          <a:p>
            <a:pPr lvl="0"/>
            <a:r>
              <a:rPr lang="en-US" smtClean="0"/>
              <a:t>Click to edit Master text styles</a:t>
            </a:r>
          </a:p>
        </p:txBody>
      </p:sp>
      <p:sp>
        <p:nvSpPr>
          <p:cNvPr id="7" name="Oval 6"/>
          <p:cNvSpPr>
            <a:spLocks noChangeAspect="1"/>
          </p:cNvSpPr>
          <p:nvPr userDrawn="1"/>
        </p:nvSpPr>
        <p:spPr>
          <a:xfrm>
            <a:off x="5537201" y="279400"/>
            <a:ext cx="1117601" cy="1117600"/>
          </a:xfrm>
          <a:prstGeom prst="ellipse">
            <a:avLst/>
          </a:prstGeom>
          <a:solidFill>
            <a:srgbClr val="EF47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67" dirty="0">
              <a:solidFill>
                <a:prstClr val="white"/>
              </a:solidFill>
              <a:latin typeface="Franklin Gothic Demi" pitchFamily="34" charset="0"/>
            </a:endParaRPr>
          </a:p>
        </p:txBody>
      </p:sp>
      <p:sp>
        <p:nvSpPr>
          <p:cNvPr id="9" name="Text Placeholder 9"/>
          <p:cNvSpPr>
            <a:spLocks noGrp="1"/>
          </p:cNvSpPr>
          <p:nvPr>
            <p:ph type="body" sz="quarter" idx="47"/>
          </p:nvPr>
        </p:nvSpPr>
        <p:spPr>
          <a:xfrm>
            <a:off x="5486400" y="543560"/>
            <a:ext cx="1219200" cy="447040"/>
          </a:xfrm>
        </p:spPr>
        <p:txBody>
          <a:bodyPr>
            <a:noAutofit/>
          </a:bodyPr>
          <a:lstStyle>
            <a:lvl1pPr marL="0" indent="0" algn="ctr">
              <a:buNone/>
              <a:defRPr sz="2400">
                <a:solidFill>
                  <a:schemeClr val="bg1"/>
                </a:solidFill>
                <a:latin typeface="Arial"/>
                <a:cs typeface="Arial"/>
              </a:defRPr>
            </a:lvl1pPr>
            <a:lvl2pPr marL="609585" indent="0" algn="ctr">
              <a:buNone/>
              <a:defRPr sz="2400">
                <a:solidFill>
                  <a:srgbClr val="424C53"/>
                </a:solidFill>
                <a:latin typeface="Roboto Condensed Bold"/>
                <a:cs typeface="Roboto Condensed Bold"/>
              </a:defRPr>
            </a:lvl2pPr>
            <a:lvl3pPr marL="1219170" indent="0" algn="ctr">
              <a:buNone/>
              <a:defRPr sz="2400">
                <a:solidFill>
                  <a:srgbClr val="424C53"/>
                </a:solidFill>
                <a:latin typeface="Roboto Condensed Bold"/>
                <a:cs typeface="Roboto Condensed Bold"/>
              </a:defRPr>
            </a:lvl3pPr>
            <a:lvl4pPr marL="1828754" indent="0" algn="ctr">
              <a:buNone/>
              <a:defRPr sz="2400">
                <a:solidFill>
                  <a:srgbClr val="424C53"/>
                </a:solidFill>
                <a:latin typeface="Roboto Condensed Bold"/>
                <a:cs typeface="Roboto Condensed Bold"/>
              </a:defRPr>
            </a:lvl4pPr>
            <a:lvl5pPr marL="2438339" indent="0" algn="ctr">
              <a:buNone/>
              <a:defRPr sz="2400">
                <a:solidFill>
                  <a:srgbClr val="424C53"/>
                </a:solidFill>
                <a:latin typeface="Roboto Condensed Bold"/>
                <a:cs typeface="Roboto Condensed Bold"/>
              </a:defRPr>
            </a:lvl5pPr>
          </a:lstStyle>
          <a:p>
            <a:pPr lvl="0"/>
            <a:r>
              <a:rPr lang="en-US" smtClean="0"/>
              <a:t>Click to edit Master text styles</a:t>
            </a:r>
          </a:p>
        </p:txBody>
      </p:sp>
    </p:spTree>
    <p:extLst>
      <p:ext uri="{BB962C8B-B14F-4D97-AF65-F5344CB8AC3E}">
        <p14:creationId xmlns:p14="http://schemas.microsoft.com/office/powerpoint/2010/main" val="4074449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0" name="Title 1"/>
          <p:cNvSpPr>
            <a:spLocks noGrp="1"/>
          </p:cNvSpPr>
          <p:nvPr>
            <p:ph type="title"/>
          </p:nvPr>
        </p:nvSpPr>
        <p:spPr>
          <a:xfrm>
            <a:off x="1320800" y="177800"/>
            <a:ext cx="9448800" cy="1143000"/>
          </a:xfrm>
        </p:spPr>
        <p:txBody>
          <a:bodyPr/>
          <a:lstStyle>
            <a:lvl1pPr algn="l">
              <a:defRPr b="0" cap="none">
                <a:solidFill>
                  <a:srgbClr val="4E7C9C"/>
                </a:solidFill>
              </a:defRPr>
            </a:lvl1pPr>
          </a:lstStyle>
          <a:p>
            <a:r>
              <a:rPr lang="en-US" smtClean="0"/>
              <a:t>Click to edit Master title style</a:t>
            </a:r>
            <a:endParaRPr lang="en-JM" dirty="0"/>
          </a:p>
        </p:txBody>
      </p:sp>
      <p:sp>
        <p:nvSpPr>
          <p:cNvPr id="21" name="Text Placeholder 17"/>
          <p:cNvSpPr>
            <a:spLocks noGrp="1"/>
          </p:cNvSpPr>
          <p:nvPr>
            <p:ph type="body" sz="quarter" idx="23"/>
          </p:nvPr>
        </p:nvSpPr>
        <p:spPr>
          <a:xfrm>
            <a:off x="1320800" y="177800"/>
            <a:ext cx="9448800" cy="431800"/>
          </a:xfrm>
        </p:spPr>
        <p:txBody>
          <a:bodyPr>
            <a:noAutofit/>
          </a:bodyPr>
          <a:lstStyle>
            <a:lvl1pPr marL="0" indent="0" algn="l">
              <a:buFontTx/>
              <a:buNone/>
              <a:defRPr sz="1467" b="0" i="0">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
        <p:nvSpPr>
          <p:cNvPr id="23" name="Text Placeholder 22"/>
          <p:cNvSpPr>
            <a:spLocks noGrp="1"/>
          </p:cNvSpPr>
          <p:nvPr>
            <p:ph type="body" sz="quarter" idx="24"/>
          </p:nvPr>
        </p:nvSpPr>
        <p:spPr>
          <a:xfrm>
            <a:off x="1320800" y="1397000"/>
            <a:ext cx="9448800" cy="4775200"/>
          </a:xfrm>
        </p:spPr>
        <p:txBody>
          <a:bodyPr>
            <a:normAutofit/>
          </a:bodyPr>
          <a:lstStyle>
            <a:lvl1pPr marL="0" indent="0">
              <a:buNone/>
              <a:defRPr sz="1467"/>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en-US" smtClean="0"/>
              <a:t>Click to edit Master text styles</a:t>
            </a:r>
          </a:p>
        </p:txBody>
      </p:sp>
    </p:spTree>
    <p:extLst>
      <p:ext uri="{BB962C8B-B14F-4D97-AF65-F5344CB8AC3E}">
        <p14:creationId xmlns:p14="http://schemas.microsoft.com/office/powerpoint/2010/main" val="1325649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rmal bullet list - left">
    <p:spTree>
      <p:nvGrpSpPr>
        <p:cNvPr id="1" name=""/>
        <p:cNvGrpSpPr/>
        <p:nvPr/>
      </p:nvGrpSpPr>
      <p:grpSpPr>
        <a:xfrm>
          <a:off x="0" y="0"/>
          <a:ext cx="0" cy="0"/>
          <a:chOff x="0" y="0"/>
          <a:chExt cx="0" cy="0"/>
        </a:xfrm>
      </p:grpSpPr>
      <p:sp>
        <p:nvSpPr>
          <p:cNvPr id="20" name="Title 1"/>
          <p:cNvSpPr>
            <a:spLocks noGrp="1"/>
          </p:cNvSpPr>
          <p:nvPr>
            <p:ph type="title"/>
          </p:nvPr>
        </p:nvSpPr>
        <p:spPr>
          <a:xfrm>
            <a:off x="1320800" y="177800"/>
            <a:ext cx="9550400" cy="1143000"/>
          </a:xfrm>
        </p:spPr>
        <p:txBody>
          <a:bodyPr/>
          <a:lstStyle>
            <a:lvl1pPr algn="l">
              <a:defRPr b="0" cap="none">
                <a:solidFill>
                  <a:srgbClr val="4E7C9C"/>
                </a:solidFill>
              </a:defRPr>
            </a:lvl1pPr>
          </a:lstStyle>
          <a:p>
            <a:r>
              <a:rPr lang="en-US" smtClean="0"/>
              <a:t>Click to edit Master title style</a:t>
            </a:r>
            <a:endParaRPr lang="en-JM" dirty="0"/>
          </a:p>
        </p:txBody>
      </p:sp>
      <p:sp>
        <p:nvSpPr>
          <p:cNvPr id="21" name="Text Placeholder 17"/>
          <p:cNvSpPr>
            <a:spLocks noGrp="1"/>
          </p:cNvSpPr>
          <p:nvPr>
            <p:ph type="body" sz="quarter" idx="23"/>
          </p:nvPr>
        </p:nvSpPr>
        <p:spPr>
          <a:xfrm>
            <a:off x="1320800" y="177800"/>
            <a:ext cx="8432800" cy="431800"/>
          </a:xfrm>
        </p:spPr>
        <p:txBody>
          <a:bodyPr>
            <a:noAutofit/>
          </a:bodyPr>
          <a:lstStyle>
            <a:lvl1pPr marL="0" indent="0" algn="l">
              <a:buFontTx/>
              <a:buNone/>
              <a:defRPr sz="1467" b="0" i="0">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
        <p:nvSpPr>
          <p:cNvPr id="5" name="Text Placeholder 2"/>
          <p:cNvSpPr>
            <a:spLocks noGrp="1"/>
          </p:cNvSpPr>
          <p:nvPr>
            <p:ph idx="1"/>
          </p:nvPr>
        </p:nvSpPr>
        <p:spPr>
          <a:xfrm>
            <a:off x="1320800" y="1397000"/>
            <a:ext cx="9550400" cy="4673600"/>
          </a:xfrm>
          <a:prstGeom prst="rect">
            <a:avLst/>
          </a:prstGeom>
        </p:spPr>
        <p:txBody>
          <a:bodyPr vert="horz" lIns="91440" tIns="45720" rIns="91440" bIns="45720" rtlCol="0">
            <a:normAutofit/>
          </a:bodyPr>
          <a:lstStyle>
            <a:lvl1pPr>
              <a:defRPr sz="1600"/>
            </a:lvl1pPr>
            <a:lvl2pPr>
              <a:defRPr sz="1467">
                <a:solidFill>
                  <a:schemeClr val="tx1">
                    <a:lumMod val="75000"/>
                    <a:lumOff val="25000"/>
                  </a:schemeClr>
                </a:solidFill>
              </a:defRPr>
            </a:lvl2pPr>
            <a:lvl3pPr>
              <a:defRPr sz="1333">
                <a:solidFill>
                  <a:srgbClr val="909090"/>
                </a:solidFill>
              </a:defRPr>
            </a:lvl3pPr>
            <a:lvl4pPr>
              <a:defRPr sz="1200">
                <a:solidFill>
                  <a:srgbClr val="909090"/>
                </a:solidFill>
              </a:defRPr>
            </a:lvl4pPr>
            <a:lvl5pPr>
              <a:defRPr sz="1067">
                <a:solidFill>
                  <a:srgbClr val="90909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Tree>
    <p:extLst>
      <p:ext uri="{BB962C8B-B14F-4D97-AF65-F5344CB8AC3E}">
        <p14:creationId xmlns:p14="http://schemas.microsoft.com/office/powerpoint/2010/main" val="1780008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rmal bullet list - centerd heading">
    <p:spTree>
      <p:nvGrpSpPr>
        <p:cNvPr id="1" name=""/>
        <p:cNvGrpSpPr/>
        <p:nvPr/>
      </p:nvGrpSpPr>
      <p:grpSpPr>
        <a:xfrm>
          <a:off x="0" y="0"/>
          <a:ext cx="0" cy="0"/>
          <a:chOff x="0" y="0"/>
          <a:chExt cx="0" cy="0"/>
        </a:xfrm>
      </p:grpSpPr>
      <p:sp>
        <p:nvSpPr>
          <p:cNvPr id="2" name="Title 1"/>
          <p:cNvSpPr>
            <a:spLocks noGrp="1"/>
          </p:cNvSpPr>
          <p:nvPr>
            <p:ph type="title"/>
          </p:nvPr>
        </p:nvSpPr>
        <p:spPr>
          <a:xfrm>
            <a:off x="1320800" y="177800"/>
            <a:ext cx="9550400" cy="1143000"/>
          </a:xfrm>
        </p:spPr>
        <p:txBody>
          <a:bodyPr/>
          <a:lstStyle>
            <a:lvl1pPr>
              <a:defRPr b="0" cap="none">
                <a:solidFill>
                  <a:srgbClr val="4E7C9C"/>
                </a:solidFill>
              </a:defRPr>
            </a:lvl1pPr>
          </a:lstStyle>
          <a:p>
            <a:r>
              <a:rPr lang="en-US" smtClean="0"/>
              <a:t>Click to edit Master title style</a:t>
            </a:r>
            <a:endParaRPr lang="en-JM" dirty="0"/>
          </a:p>
        </p:txBody>
      </p:sp>
      <p:sp>
        <p:nvSpPr>
          <p:cNvPr id="7"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
        <p:nvSpPr>
          <p:cNvPr id="5" name="Text Placeholder 2"/>
          <p:cNvSpPr>
            <a:spLocks noGrp="1"/>
          </p:cNvSpPr>
          <p:nvPr>
            <p:ph idx="1"/>
          </p:nvPr>
        </p:nvSpPr>
        <p:spPr>
          <a:xfrm>
            <a:off x="1320800" y="1397000"/>
            <a:ext cx="9550400" cy="4673600"/>
          </a:xfrm>
          <a:prstGeom prst="rect">
            <a:avLst/>
          </a:prstGeom>
        </p:spPr>
        <p:txBody>
          <a:bodyPr vert="horz" lIns="91440" tIns="45720" rIns="91440" bIns="45720" rtlCol="0">
            <a:normAutofit/>
          </a:bodyPr>
          <a:lstStyle>
            <a:lvl2pPr>
              <a:defRPr>
                <a:solidFill>
                  <a:srgbClr val="666666"/>
                </a:solidFill>
              </a:defRPr>
            </a:lvl2pPr>
            <a:lvl3pPr>
              <a:defRPr>
                <a:solidFill>
                  <a:srgbClr val="909090"/>
                </a:solidFill>
              </a:defRPr>
            </a:lvl3pPr>
            <a:lvl4pPr>
              <a:defRPr>
                <a:solidFill>
                  <a:srgbClr val="909090"/>
                </a:solidFill>
              </a:defRPr>
            </a:lvl4pPr>
            <a:lvl5pPr>
              <a:defRPr>
                <a:solidFill>
                  <a:srgbClr val="90909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Tree>
    <p:extLst>
      <p:ext uri="{BB962C8B-B14F-4D97-AF65-F5344CB8AC3E}">
        <p14:creationId xmlns:p14="http://schemas.microsoft.com/office/powerpoint/2010/main" val="3536281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cxnSp>
        <p:nvCxnSpPr>
          <p:cNvPr id="4" name="Straight Connector 3"/>
          <p:cNvCxnSpPr/>
          <p:nvPr userDrawn="1"/>
        </p:nvCxnSpPr>
        <p:spPr>
          <a:xfrm>
            <a:off x="8839200" y="381000"/>
            <a:ext cx="0" cy="599440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1320800" y="482600"/>
            <a:ext cx="5181600" cy="1143000"/>
          </a:xfrm>
        </p:spPr>
        <p:txBody>
          <a:bodyPr anchor="t" anchorCtr="0"/>
          <a:lstStyle>
            <a:lvl1pPr algn="l">
              <a:defRPr b="0">
                <a:solidFill>
                  <a:srgbClr val="4E7C9C"/>
                </a:solidFill>
              </a:defRPr>
            </a:lvl1pPr>
          </a:lstStyle>
          <a:p>
            <a:r>
              <a:rPr lang="en-US" smtClean="0"/>
              <a:t>Click to edit Master title style</a:t>
            </a:r>
            <a:endParaRPr lang="en-JM" dirty="0"/>
          </a:p>
        </p:txBody>
      </p:sp>
      <p:sp>
        <p:nvSpPr>
          <p:cNvPr id="15" name="Text Placeholder 17"/>
          <p:cNvSpPr>
            <a:spLocks noGrp="1"/>
          </p:cNvSpPr>
          <p:nvPr>
            <p:ph type="body" sz="quarter" idx="23"/>
          </p:nvPr>
        </p:nvSpPr>
        <p:spPr>
          <a:xfrm>
            <a:off x="1320800" y="177801"/>
            <a:ext cx="4978400" cy="356860"/>
          </a:xfrm>
        </p:spPr>
        <p:txBody>
          <a:bodyPr>
            <a:noAutofit/>
          </a:bodyPr>
          <a:lstStyle>
            <a:lvl1pPr marL="0" indent="0" algn="l">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
        <p:nvSpPr>
          <p:cNvPr id="17" name="Picture Placeholder 16"/>
          <p:cNvSpPr>
            <a:spLocks noGrp="1"/>
          </p:cNvSpPr>
          <p:nvPr>
            <p:ph type="pic" sz="quarter" idx="24"/>
          </p:nvPr>
        </p:nvSpPr>
        <p:spPr>
          <a:xfrm>
            <a:off x="1320800" y="1701800"/>
            <a:ext cx="4572000" cy="4572000"/>
          </a:xfrm>
        </p:spPr>
        <p:txBody>
          <a:bodyPr/>
          <a:lstStyle/>
          <a:p>
            <a:r>
              <a:rPr lang="en-US" smtClean="0"/>
              <a:t>Click icon to add picture</a:t>
            </a:r>
            <a:endParaRPr lang="en-US"/>
          </a:p>
        </p:txBody>
      </p:sp>
      <p:sp>
        <p:nvSpPr>
          <p:cNvPr id="18" name="Picture Placeholder 17"/>
          <p:cNvSpPr>
            <a:spLocks noGrp="1"/>
          </p:cNvSpPr>
          <p:nvPr>
            <p:ph type="pic" sz="quarter" idx="25"/>
          </p:nvPr>
        </p:nvSpPr>
        <p:spPr>
          <a:xfrm>
            <a:off x="7112001" y="4038600"/>
            <a:ext cx="1117601" cy="1117600"/>
          </a:xfrm>
          <a:prstGeom prst="ellipse">
            <a:avLst/>
          </a:prstGeom>
          <a:ln w="76200">
            <a:noFill/>
          </a:ln>
        </p:spPr>
        <p:txBody>
          <a:bodyPr>
            <a:normAutofit/>
          </a:bodyPr>
          <a:lstStyle>
            <a:lvl1pPr marL="0" indent="0" algn="ctr">
              <a:buFontTx/>
              <a:buNone/>
              <a:defRPr sz="2133">
                <a:solidFill>
                  <a:schemeClr val="bg1"/>
                </a:solidFill>
              </a:defRPr>
            </a:lvl1pPr>
          </a:lstStyle>
          <a:p>
            <a:r>
              <a:rPr lang="en-US" smtClean="0"/>
              <a:t>Click icon to add picture</a:t>
            </a:r>
            <a:endParaRPr lang="en-JM"/>
          </a:p>
        </p:txBody>
      </p:sp>
      <p:sp>
        <p:nvSpPr>
          <p:cNvPr id="19" name="Picture Placeholder 17"/>
          <p:cNvSpPr>
            <a:spLocks noGrp="1"/>
          </p:cNvSpPr>
          <p:nvPr>
            <p:ph type="pic" sz="quarter" idx="26"/>
          </p:nvPr>
        </p:nvSpPr>
        <p:spPr>
          <a:xfrm>
            <a:off x="9855201" y="4038600"/>
            <a:ext cx="1117601" cy="1117600"/>
          </a:xfrm>
          <a:prstGeom prst="ellipse">
            <a:avLst/>
          </a:prstGeom>
          <a:ln w="76200">
            <a:noFill/>
          </a:ln>
        </p:spPr>
        <p:txBody>
          <a:bodyPr>
            <a:normAutofit/>
          </a:bodyPr>
          <a:lstStyle>
            <a:lvl1pPr marL="0" indent="0" algn="ctr">
              <a:buFontTx/>
              <a:buNone/>
              <a:defRPr sz="2133">
                <a:solidFill>
                  <a:schemeClr val="bg1"/>
                </a:solidFill>
              </a:defRPr>
            </a:lvl1pPr>
          </a:lstStyle>
          <a:p>
            <a:r>
              <a:rPr lang="en-US" smtClean="0"/>
              <a:t>Click icon to add picture</a:t>
            </a:r>
            <a:endParaRPr lang="en-JM"/>
          </a:p>
        </p:txBody>
      </p:sp>
      <p:sp>
        <p:nvSpPr>
          <p:cNvPr id="21" name="Text Placeholder 20"/>
          <p:cNvSpPr>
            <a:spLocks noGrp="1"/>
          </p:cNvSpPr>
          <p:nvPr>
            <p:ph type="body" sz="quarter" idx="27"/>
          </p:nvPr>
        </p:nvSpPr>
        <p:spPr>
          <a:xfrm>
            <a:off x="6604000" y="482600"/>
            <a:ext cx="1828800" cy="2133600"/>
          </a:xfrm>
        </p:spPr>
        <p:txBody>
          <a:bodyPr>
            <a:normAutofit/>
          </a:bodyPr>
          <a:lstStyle>
            <a:lvl1pPr marL="0" indent="0" algn="r">
              <a:buNone/>
              <a:defRPr sz="1467" b="0" i="0">
                <a:solidFill>
                  <a:schemeClr val="bg1">
                    <a:lumMod val="65000"/>
                  </a:schemeClr>
                </a:solidFill>
                <a:latin typeface="Arial"/>
                <a:cs typeface="Arial"/>
              </a:defRPr>
            </a:lvl1pPr>
          </a:lstStyle>
          <a:p>
            <a:pPr lvl="0"/>
            <a:r>
              <a:rPr lang="en-US" smtClean="0"/>
              <a:t>Click to edit Master text styles</a:t>
            </a:r>
          </a:p>
        </p:txBody>
      </p:sp>
      <p:sp>
        <p:nvSpPr>
          <p:cNvPr id="22" name="Text Placeholder 20"/>
          <p:cNvSpPr>
            <a:spLocks noGrp="1"/>
          </p:cNvSpPr>
          <p:nvPr>
            <p:ph type="body" sz="quarter" idx="28"/>
          </p:nvPr>
        </p:nvSpPr>
        <p:spPr>
          <a:xfrm>
            <a:off x="9042400" y="482600"/>
            <a:ext cx="1828800" cy="2133600"/>
          </a:xfrm>
        </p:spPr>
        <p:txBody>
          <a:bodyPr>
            <a:normAutofit/>
          </a:bodyPr>
          <a:lstStyle>
            <a:lvl1pPr marL="0" indent="0" algn="r">
              <a:buNone/>
              <a:defRPr sz="1467" b="0" i="0">
                <a:solidFill>
                  <a:schemeClr val="bg1">
                    <a:lumMod val="65000"/>
                  </a:schemeClr>
                </a:solidFill>
                <a:latin typeface="Arial"/>
                <a:cs typeface="Arial"/>
              </a:defRPr>
            </a:lvl1pPr>
          </a:lstStyle>
          <a:p>
            <a:pPr lvl="0"/>
            <a:r>
              <a:rPr lang="en-US" smtClean="0"/>
              <a:t>Click to edit Master text styles</a:t>
            </a:r>
          </a:p>
        </p:txBody>
      </p:sp>
      <p:sp>
        <p:nvSpPr>
          <p:cNvPr id="24" name="Text Placeholder 23"/>
          <p:cNvSpPr>
            <a:spLocks noGrp="1"/>
          </p:cNvSpPr>
          <p:nvPr>
            <p:ph type="body" sz="quarter" idx="29"/>
          </p:nvPr>
        </p:nvSpPr>
        <p:spPr>
          <a:xfrm>
            <a:off x="6400800" y="3225800"/>
            <a:ext cx="1828800" cy="1016000"/>
          </a:xfrm>
        </p:spPr>
        <p:txBody>
          <a:bodyPr>
            <a:normAutofit/>
          </a:bodyPr>
          <a:lstStyle>
            <a:lvl1pPr marL="0" indent="0" algn="r">
              <a:buNone/>
              <a:defRPr sz="1200" b="0" i="0">
                <a:solidFill>
                  <a:srgbClr val="A6A6A6"/>
                </a:solidFill>
                <a:latin typeface="Arial"/>
                <a:cs typeface="Arial"/>
              </a:defRPr>
            </a:lvl1pPr>
          </a:lstStyle>
          <a:p>
            <a:pPr lvl="0"/>
            <a:r>
              <a:rPr lang="en-US" smtClean="0"/>
              <a:t>Click to edit Master text styles</a:t>
            </a:r>
          </a:p>
        </p:txBody>
      </p:sp>
      <p:sp>
        <p:nvSpPr>
          <p:cNvPr id="25" name="Text Placeholder 23"/>
          <p:cNvSpPr>
            <a:spLocks noGrp="1"/>
          </p:cNvSpPr>
          <p:nvPr>
            <p:ph type="body" sz="quarter" idx="30"/>
          </p:nvPr>
        </p:nvSpPr>
        <p:spPr>
          <a:xfrm>
            <a:off x="9042400" y="3225800"/>
            <a:ext cx="1828800" cy="1016000"/>
          </a:xfrm>
        </p:spPr>
        <p:txBody>
          <a:bodyPr>
            <a:normAutofit/>
          </a:bodyPr>
          <a:lstStyle>
            <a:lvl1pPr marL="0" indent="0" algn="r">
              <a:buNone/>
              <a:defRPr sz="1200" b="0" i="0">
                <a:solidFill>
                  <a:srgbClr val="A6A6A6"/>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528888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cxnSp>
        <p:nvCxnSpPr>
          <p:cNvPr id="4" name="Straight Connector 3"/>
          <p:cNvCxnSpPr/>
          <p:nvPr userDrawn="1"/>
        </p:nvCxnSpPr>
        <p:spPr>
          <a:xfrm>
            <a:off x="8636000" y="685800"/>
            <a:ext cx="0" cy="5384800"/>
          </a:xfrm>
          <a:prstGeom prst="line">
            <a:avLst/>
          </a:prstGeom>
          <a:ln w="6350" cmpd="sng">
            <a:solidFill>
              <a:srgbClr val="EAEAE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096000" y="685800"/>
            <a:ext cx="0" cy="5384800"/>
          </a:xfrm>
          <a:prstGeom prst="line">
            <a:avLst/>
          </a:prstGeom>
          <a:ln w="6350" cmpd="sng">
            <a:solidFill>
              <a:srgbClr val="EAEAEA"/>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454400" y="685800"/>
            <a:ext cx="0" cy="5384800"/>
          </a:xfrm>
          <a:prstGeom prst="line">
            <a:avLst/>
          </a:prstGeom>
          <a:ln w="6350" cmpd="sng">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3" name="Picture Placeholder 17"/>
          <p:cNvSpPr>
            <a:spLocks noGrp="1"/>
          </p:cNvSpPr>
          <p:nvPr>
            <p:ph type="pic" sz="quarter" idx="25"/>
          </p:nvPr>
        </p:nvSpPr>
        <p:spPr>
          <a:xfrm>
            <a:off x="7112001" y="4648200"/>
            <a:ext cx="1117601" cy="1117600"/>
          </a:xfrm>
          <a:prstGeom prst="ellipse">
            <a:avLst/>
          </a:prstGeom>
          <a:ln w="76200">
            <a:noFill/>
          </a:ln>
        </p:spPr>
        <p:txBody>
          <a:bodyPr>
            <a:normAutofit/>
          </a:bodyPr>
          <a:lstStyle>
            <a:lvl1pPr marL="0" indent="0" algn="ctr">
              <a:buFontTx/>
              <a:buNone/>
              <a:defRPr sz="2133">
                <a:solidFill>
                  <a:schemeClr val="bg1"/>
                </a:solidFill>
              </a:defRPr>
            </a:lvl1pPr>
          </a:lstStyle>
          <a:p>
            <a:r>
              <a:rPr lang="en-US" smtClean="0"/>
              <a:t>Click icon to add picture</a:t>
            </a:r>
            <a:endParaRPr lang="en-JM" dirty="0"/>
          </a:p>
        </p:txBody>
      </p:sp>
      <p:sp>
        <p:nvSpPr>
          <p:cNvPr id="24" name="Picture Placeholder 17"/>
          <p:cNvSpPr>
            <a:spLocks noGrp="1"/>
          </p:cNvSpPr>
          <p:nvPr>
            <p:ph type="pic" sz="quarter" idx="26"/>
          </p:nvPr>
        </p:nvSpPr>
        <p:spPr>
          <a:xfrm>
            <a:off x="9753601" y="4648200"/>
            <a:ext cx="1117601" cy="1117600"/>
          </a:xfrm>
          <a:prstGeom prst="ellipse">
            <a:avLst/>
          </a:prstGeom>
          <a:ln w="76200">
            <a:noFill/>
          </a:ln>
        </p:spPr>
        <p:txBody>
          <a:bodyPr>
            <a:normAutofit/>
          </a:bodyPr>
          <a:lstStyle>
            <a:lvl1pPr marL="0" indent="0" algn="ctr">
              <a:buFontTx/>
              <a:buNone/>
              <a:defRPr sz="2133">
                <a:solidFill>
                  <a:schemeClr val="bg1"/>
                </a:solidFill>
              </a:defRPr>
            </a:lvl1pPr>
          </a:lstStyle>
          <a:p>
            <a:r>
              <a:rPr lang="en-US" smtClean="0"/>
              <a:t>Click icon to add picture</a:t>
            </a:r>
            <a:endParaRPr lang="en-JM" dirty="0"/>
          </a:p>
        </p:txBody>
      </p:sp>
      <p:sp>
        <p:nvSpPr>
          <p:cNvPr id="25" name="Text Placeholder 23"/>
          <p:cNvSpPr>
            <a:spLocks noGrp="1"/>
          </p:cNvSpPr>
          <p:nvPr>
            <p:ph type="body" sz="quarter" idx="29"/>
          </p:nvPr>
        </p:nvSpPr>
        <p:spPr>
          <a:xfrm>
            <a:off x="6400800" y="3835400"/>
            <a:ext cx="1828800" cy="1016000"/>
          </a:xfrm>
        </p:spPr>
        <p:txBody>
          <a:bodyPr>
            <a:normAutofit/>
          </a:bodyPr>
          <a:lstStyle>
            <a:lvl1pPr marL="0" indent="0" algn="r">
              <a:buNone/>
              <a:defRPr sz="1200" b="0" i="0">
                <a:solidFill>
                  <a:srgbClr val="A6A6A6"/>
                </a:solidFill>
                <a:latin typeface="Arial"/>
                <a:cs typeface="Arial"/>
              </a:defRPr>
            </a:lvl1pPr>
          </a:lstStyle>
          <a:p>
            <a:pPr lvl="0"/>
            <a:r>
              <a:rPr lang="en-US" smtClean="0"/>
              <a:t>Click to edit Master text styles</a:t>
            </a:r>
          </a:p>
        </p:txBody>
      </p:sp>
      <p:sp>
        <p:nvSpPr>
          <p:cNvPr id="26" name="Text Placeholder 23"/>
          <p:cNvSpPr>
            <a:spLocks noGrp="1"/>
          </p:cNvSpPr>
          <p:nvPr>
            <p:ph type="body" sz="quarter" idx="30"/>
          </p:nvPr>
        </p:nvSpPr>
        <p:spPr>
          <a:xfrm>
            <a:off x="9042400" y="3835400"/>
            <a:ext cx="1828800" cy="1016000"/>
          </a:xfrm>
        </p:spPr>
        <p:txBody>
          <a:bodyPr>
            <a:normAutofit/>
          </a:bodyPr>
          <a:lstStyle>
            <a:lvl1pPr marL="0" indent="0" algn="r">
              <a:buNone/>
              <a:defRPr sz="1200" b="0" i="0">
                <a:solidFill>
                  <a:srgbClr val="A6A6A6"/>
                </a:solidFill>
                <a:latin typeface="Arial"/>
                <a:cs typeface="Arial"/>
              </a:defRPr>
            </a:lvl1pPr>
          </a:lstStyle>
          <a:p>
            <a:pPr lvl="0"/>
            <a:r>
              <a:rPr lang="en-US" smtClean="0"/>
              <a:t>Click to edit Master text styles</a:t>
            </a:r>
          </a:p>
        </p:txBody>
      </p:sp>
      <p:sp>
        <p:nvSpPr>
          <p:cNvPr id="27" name="Picture Placeholder 17"/>
          <p:cNvSpPr>
            <a:spLocks noGrp="1"/>
          </p:cNvSpPr>
          <p:nvPr>
            <p:ph type="pic" sz="quarter" idx="31"/>
          </p:nvPr>
        </p:nvSpPr>
        <p:spPr>
          <a:xfrm>
            <a:off x="1930400" y="4648200"/>
            <a:ext cx="1117601" cy="1117600"/>
          </a:xfrm>
          <a:prstGeom prst="ellipse">
            <a:avLst/>
          </a:prstGeom>
          <a:ln w="76200">
            <a:noFill/>
          </a:ln>
        </p:spPr>
        <p:txBody>
          <a:bodyPr>
            <a:normAutofit/>
          </a:bodyPr>
          <a:lstStyle>
            <a:lvl1pPr marL="0" indent="0" algn="ctr">
              <a:buFontTx/>
              <a:buNone/>
              <a:defRPr sz="2133">
                <a:solidFill>
                  <a:schemeClr val="bg1"/>
                </a:solidFill>
              </a:defRPr>
            </a:lvl1pPr>
          </a:lstStyle>
          <a:p>
            <a:r>
              <a:rPr lang="en-US" smtClean="0"/>
              <a:t>Click icon to add picture</a:t>
            </a:r>
            <a:endParaRPr lang="en-JM" dirty="0"/>
          </a:p>
        </p:txBody>
      </p:sp>
      <p:sp>
        <p:nvSpPr>
          <p:cNvPr id="28" name="Picture Placeholder 17"/>
          <p:cNvSpPr>
            <a:spLocks noGrp="1"/>
          </p:cNvSpPr>
          <p:nvPr>
            <p:ph type="pic" sz="quarter" idx="32"/>
          </p:nvPr>
        </p:nvSpPr>
        <p:spPr>
          <a:xfrm>
            <a:off x="4572000" y="4648200"/>
            <a:ext cx="1117601" cy="1117600"/>
          </a:xfrm>
          <a:prstGeom prst="ellipse">
            <a:avLst/>
          </a:prstGeom>
          <a:ln w="76200">
            <a:noFill/>
          </a:ln>
        </p:spPr>
        <p:txBody>
          <a:bodyPr>
            <a:normAutofit/>
          </a:bodyPr>
          <a:lstStyle>
            <a:lvl1pPr marL="0" indent="0" algn="ctr">
              <a:buFontTx/>
              <a:buNone/>
              <a:defRPr sz="2133">
                <a:solidFill>
                  <a:schemeClr val="bg1"/>
                </a:solidFill>
              </a:defRPr>
            </a:lvl1pPr>
          </a:lstStyle>
          <a:p>
            <a:r>
              <a:rPr lang="en-US" smtClean="0"/>
              <a:t>Click icon to add picture</a:t>
            </a:r>
            <a:endParaRPr lang="en-JM" dirty="0"/>
          </a:p>
        </p:txBody>
      </p:sp>
      <p:sp>
        <p:nvSpPr>
          <p:cNvPr id="29" name="Text Placeholder 23"/>
          <p:cNvSpPr>
            <a:spLocks noGrp="1"/>
          </p:cNvSpPr>
          <p:nvPr>
            <p:ph type="body" sz="quarter" idx="33"/>
          </p:nvPr>
        </p:nvSpPr>
        <p:spPr>
          <a:xfrm>
            <a:off x="1219200" y="3835400"/>
            <a:ext cx="1828800" cy="1016000"/>
          </a:xfrm>
        </p:spPr>
        <p:txBody>
          <a:bodyPr>
            <a:normAutofit/>
          </a:bodyPr>
          <a:lstStyle>
            <a:lvl1pPr marL="0" indent="0" algn="r">
              <a:buNone/>
              <a:defRPr sz="1200" b="0" i="0">
                <a:solidFill>
                  <a:srgbClr val="A6A6A6"/>
                </a:solidFill>
                <a:latin typeface="Arial"/>
                <a:cs typeface="Arial"/>
              </a:defRPr>
            </a:lvl1pPr>
          </a:lstStyle>
          <a:p>
            <a:pPr lvl="0"/>
            <a:r>
              <a:rPr lang="en-US" smtClean="0"/>
              <a:t>Click to edit Master text styles</a:t>
            </a:r>
          </a:p>
        </p:txBody>
      </p:sp>
      <p:sp>
        <p:nvSpPr>
          <p:cNvPr id="30" name="Text Placeholder 23"/>
          <p:cNvSpPr>
            <a:spLocks noGrp="1"/>
          </p:cNvSpPr>
          <p:nvPr>
            <p:ph type="body" sz="quarter" idx="34"/>
          </p:nvPr>
        </p:nvSpPr>
        <p:spPr>
          <a:xfrm>
            <a:off x="3860800" y="3835400"/>
            <a:ext cx="1828800" cy="1016000"/>
          </a:xfrm>
        </p:spPr>
        <p:txBody>
          <a:bodyPr>
            <a:normAutofit/>
          </a:bodyPr>
          <a:lstStyle>
            <a:lvl1pPr marL="0" indent="0" algn="r">
              <a:buNone/>
              <a:defRPr sz="1200" b="0" i="0">
                <a:solidFill>
                  <a:srgbClr val="A6A6A6"/>
                </a:solidFill>
                <a:latin typeface="Arial"/>
                <a:cs typeface="Arial"/>
              </a:defRPr>
            </a:lvl1pPr>
          </a:lstStyle>
          <a:p>
            <a:pPr lvl="0"/>
            <a:r>
              <a:rPr lang="en-US" smtClean="0"/>
              <a:t>Click to edit Master text styles</a:t>
            </a:r>
          </a:p>
        </p:txBody>
      </p:sp>
      <p:sp>
        <p:nvSpPr>
          <p:cNvPr id="32" name="Text Placeholder 31"/>
          <p:cNvSpPr>
            <a:spLocks noGrp="1"/>
          </p:cNvSpPr>
          <p:nvPr>
            <p:ph type="body" sz="quarter" idx="35"/>
          </p:nvPr>
        </p:nvSpPr>
        <p:spPr>
          <a:xfrm>
            <a:off x="1219200" y="685800"/>
            <a:ext cx="1828800" cy="2438400"/>
          </a:xfrm>
        </p:spPr>
        <p:txBody>
          <a:bodyPr>
            <a:noAutofit/>
          </a:bodyPr>
          <a:lstStyle>
            <a:lvl1pPr marL="0" indent="0" algn="r">
              <a:buNone/>
              <a:defRPr sz="1467" b="0" i="0">
                <a:solidFill>
                  <a:srgbClr val="333333"/>
                </a:solidFill>
                <a:latin typeface="Arial"/>
                <a:cs typeface="Arial"/>
              </a:defRPr>
            </a:lvl1pPr>
            <a:lvl2pPr marL="609585" indent="0">
              <a:buNone/>
              <a:defRPr sz="1467" b="0" i="0">
                <a:solidFill>
                  <a:srgbClr val="A6A6A6"/>
                </a:solidFill>
                <a:latin typeface="Roboto Condensed Regular"/>
                <a:cs typeface="Roboto Condensed Regular"/>
              </a:defRPr>
            </a:lvl2pPr>
            <a:lvl3pPr marL="1219170" indent="0">
              <a:buNone/>
              <a:defRPr sz="1467" b="0" i="0">
                <a:solidFill>
                  <a:srgbClr val="A6A6A6"/>
                </a:solidFill>
                <a:latin typeface="Roboto Condensed Regular"/>
                <a:cs typeface="Roboto Condensed Regular"/>
              </a:defRPr>
            </a:lvl3pPr>
            <a:lvl4pPr marL="1828754" indent="0">
              <a:buNone/>
              <a:defRPr sz="1467" b="0" i="0">
                <a:solidFill>
                  <a:srgbClr val="A6A6A6"/>
                </a:solidFill>
                <a:latin typeface="Roboto Condensed Regular"/>
                <a:cs typeface="Roboto Condensed Regular"/>
              </a:defRPr>
            </a:lvl4pPr>
            <a:lvl5pPr marL="2438339" indent="0">
              <a:buNone/>
              <a:defRPr sz="1467" b="0" i="0">
                <a:solidFill>
                  <a:srgbClr val="A6A6A6"/>
                </a:solidFill>
                <a:latin typeface="Roboto Condensed Regular"/>
                <a:cs typeface="Roboto Condensed Regular"/>
              </a:defRPr>
            </a:lvl5pPr>
          </a:lstStyle>
          <a:p>
            <a:pPr lvl="0"/>
            <a:r>
              <a:rPr lang="en-US" smtClean="0"/>
              <a:t>Click to edit Master text styles</a:t>
            </a:r>
          </a:p>
        </p:txBody>
      </p:sp>
      <p:sp>
        <p:nvSpPr>
          <p:cNvPr id="33" name="Text Placeholder 31"/>
          <p:cNvSpPr>
            <a:spLocks noGrp="1"/>
          </p:cNvSpPr>
          <p:nvPr>
            <p:ph type="body" sz="quarter" idx="36"/>
          </p:nvPr>
        </p:nvSpPr>
        <p:spPr>
          <a:xfrm>
            <a:off x="3860800" y="685800"/>
            <a:ext cx="1828800" cy="2438400"/>
          </a:xfrm>
        </p:spPr>
        <p:txBody>
          <a:bodyPr>
            <a:noAutofit/>
          </a:bodyPr>
          <a:lstStyle>
            <a:lvl1pPr marL="0" indent="0" algn="r">
              <a:buNone/>
              <a:defRPr sz="1467" b="0" i="0">
                <a:solidFill>
                  <a:srgbClr val="333333"/>
                </a:solidFill>
                <a:latin typeface="Arial"/>
                <a:cs typeface="Arial"/>
              </a:defRPr>
            </a:lvl1pPr>
            <a:lvl2pPr marL="609585" indent="0">
              <a:buNone/>
              <a:defRPr sz="1467" b="0" i="0">
                <a:solidFill>
                  <a:srgbClr val="A6A6A6"/>
                </a:solidFill>
                <a:latin typeface="Roboto Condensed Regular"/>
                <a:cs typeface="Roboto Condensed Regular"/>
              </a:defRPr>
            </a:lvl2pPr>
            <a:lvl3pPr marL="1219170" indent="0">
              <a:buNone/>
              <a:defRPr sz="1467" b="0" i="0">
                <a:solidFill>
                  <a:srgbClr val="A6A6A6"/>
                </a:solidFill>
                <a:latin typeface="Roboto Condensed Regular"/>
                <a:cs typeface="Roboto Condensed Regular"/>
              </a:defRPr>
            </a:lvl3pPr>
            <a:lvl4pPr marL="1828754" indent="0">
              <a:buNone/>
              <a:defRPr sz="1467" b="0" i="0">
                <a:solidFill>
                  <a:srgbClr val="A6A6A6"/>
                </a:solidFill>
                <a:latin typeface="Roboto Condensed Regular"/>
                <a:cs typeface="Roboto Condensed Regular"/>
              </a:defRPr>
            </a:lvl4pPr>
            <a:lvl5pPr marL="2438339" indent="0">
              <a:buNone/>
              <a:defRPr sz="1467" b="0" i="0">
                <a:solidFill>
                  <a:srgbClr val="A6A6A6"/>
                </a:solidFill>
                <a:latin typeface="Roboto Condensed Regular"/>
                <a:cs typeface="Roboto Condensed Regular"/>
              </a:defRPr>
            </a:lvl5pPr>
          </a:lstStyle>
          <a:p>
            <a:pPr lvl="0"/>
            <a:r>
              <a:rPr lang="en-US" smtClean="0"/>
              <a:t>Click to edit Master text styles</a:t>
            </a:r>
          </a:p>
        </p:txBody>
      </p:sp>
      <p:sp>
        <p:nvSpPr>
          <p:cNvPr id="34" name="Text Placeholder 31"/>
          <p:cNvSpPr>
            <a:spLocks noGrp="1"/>
          </p:cNvSpPr>
          <p:nvPr>
            <p:ph type="body" sz="quarter" idx="37"/>
          </p:nvPr>
        </p:nvSpPr>
        <p:spPr>
          <a:xfrm>
            <a:off x="6400800" y="685800"/>
            <a:ext cx="1828800" cy="2438400"/>
          </a:xfrm>
        </p:spPr>
        <p:txBody>
          <a:bodyPr>
            <a:noAutofit/>
          </a:bodyPr>
          <a:lstStyle>
            <a:lvl1pPr marL="0" indent="0" algn="r">
              <a:buNone/>
              <a:defRPr sz="1467" b="0" i="0">
                <a:solidFill>
                  <a:srgbClr val="333333"/>
                </a:solidFill>
                <a:latin typeface="Arial"/>
                <a:cs typeface="Arial"/>
              </a:defRPr>
            </a:lvl1pPr>
            <a:lvl2pPr marL="609585" indent="0">
              <a:buNone/>
              <a:defRPr sz="1467" b="0" i="0">
                <a:solidFill>
                  <a:srgbClr val="A6A6A6"/>
                </a:solidFill>
                <a:latin typeface="Roboto Condensed Regular"/>
                <a:cs typeface="Roboto Condensed Regular"/>
              </a:defRPr>
            </a:lvl2pPr>
            <a:lvl3pPr marL="1219170" indent="0">
              <a:buNone/>
              <a:defRPr sz="1467" b="0" i="0">
                <a:solidFill>
                  <a:srgbClr val="A6A6A6"/>
                </a:solidFill>
                <a:latin typeface="Roboto Condensed Regular"/>
                <a:cs typeface="Roboto Condensed Regular"/>
              </a:defRPr>
            </a:lvl3pPr>
            <a:lvl4pPr marL="1828754" indent="0">
              <a:buNone/>
              <a:defRPr sz="1467" b="0" i="0">
                <a:solidFill>
                  <a:srgbClr val="A6A6A6"/>
                </a:solidFill>
                <a:latin typeface="Roboto Condensed Regular"/>
                <a:cs typeface="Roboto Condensed Regular"/>
              </a:defRPr>
            </a:lvl4pPr>
            <a:lvl5pPr marL="2438339" indent="0">
              <a:buNone/>
              <a:defRPr sz="1467" b="0" i="0">
                <a:solidFill>
                  <a:srgbClr val="A6A6A6"/>
                </a:solidFill>
                <a:latin typeface="Roboto Condensed Regular"/>
                <a:cs typeface="Roboto Condensed Regular"/>
              </a:defRPr>
            </a:lvl5pPr>
          </a:lstStyle>
          <a:p>
            <a:pPr lvl="0"/>
            <a:r>
              <a:rPr lang="en-US" smtClean="0"/>
              <a:t>Click to edit Master text styles</a:t>
            </a:r>
          </a:p>
        </p:txBody>
      </p:sp>
      <p:sp>
        <p:nvSpPr>
          <p:cNvPr id="35" name="Text Placeholder 31"/>
          <p:cNvSpPr>
            <a:spLocks noGrp="1"/>
          </p:cNvSpPr>
          <p:nvPr>
            <p:ph type="body" sz="quarter" idx="38"/>
          </p:nvPr>
        </p:nvSpPr>
        <p:spPr>
          <a:xfrm>
            <a:off x="9042400" y="685800"/>
            <a:ext cx="1828800" cy="2438400"/>
          </a:xfrm>
        </p:spPr>
        <p:txBody>
          <a:bodyPr>
            <a:noAutofit/>
          </a:bodyPr>
          <a:lstStyle>
            <a:lvl1pPr marL="0" indent="0" algn="r">
              <a:buNone/>
              <a:defRPr sz="1467" b="0" i="0">
                <a:solidFill>
                  <a:srgbClr val="333333"/>
                </a:solidFill>
                <a:latin typeface="Arial"/>
                <a:cs typeface="Arial"/>
              </a:defRPr>
            </a:lvl1pPr>
            <a:lvl2pPr marL="609585" indent="0">
              <a:buNone/>
              <a:defRPr sz="1467" b="0" i="0">
                <a:solidFill>
                  <a:srgbClr val="A6A6A6"/>
                </a:solidFill>
                <a:latin typeface="Roboto Condensed Regular"/>
                <a:cs typeface="Roboto Condensed Regular"/>
              </a:defRPr>
            </a:lvl2pPr>
            <a:lvl3pPr marL="1219170" indent="0">
              <a:buNone/>
              <a:defRPr sz="1467" b="0" i="0">
                <a:solidFill>
                  <a:srgbClr val="A6A6A6"/>
                </a:solidFill>
                <a:latin typeface="Roboto Condensed Regular"/>
                <a:cs typeface="Roboto Condensed Regular"/>
              </a:defRPr>
            </a:lvl3pPr>
            <a:lvl4pPr marL="1828754" indent="0">
              <a:buNone/>
              <a:defRPr sz="1467" b="0" i="0">
                <a:solidFill>
                  <a:srgbClr val="A6A6A6"/>
                </a:solidFill>
                <a:latin typeface="Roboto Condensed Regular"/>
                <a:cs typeface="Roboto Condensed Regular"/>
              </a:defRPr>
            </a:lvl4pPr>
            <a:lvl5pPr marL="2438339" indent="0">
              <a:buNone/>
              <a:defRPr sz="1467" b="0" i="0">
                <a:solidFill>
                  <a:srgbClr val="A6A6A6"/>
                </a:solidFill>
                <a:latin typeface="Roboto Condensed Regular"/>
                <a:cs typeface="Roboto Condensed Regular"/>
              </a:defRPr>
            </a:lvl5pPr>
          </a:lstStyle>
          <a:p>
            <a:pPr lvl="0"/>
            <a:r>
              <a:rPr lang="en-US" smtClean="0"/>
              <a:t>Click to edit Master text styles</a:t>
            </a:r>
          </a:p>
        </p:txBody>
      </p:sp>
    </p:spTree>
    <p:extLst>
      <p:ext uri="{BB962C8B-B14F-4D97-AF65-F5344CB8AC3E}">
        <p14:creationId xmlns:p14="http://schemas.microsoft.com/office/powerpoint/2010/main" val="3966062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5D888-B8F2-4122-BFB5-F8F5A2ADBBDB}"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2CFBA-8BC7-44D8-B7DD-ECE111F5609C}" type="slidenum">
              <a:rPr lang="en-US" smtClean="0"/>
              <a:t>‹#›</a:t>
            </a:fld>
            <a:endParaRPr lang="en-US"/>
          </a:p>
        </p:txBody>
      </p:sp>
    </p:spTree>
    <p:extLst>
      <p:ext uri="{BB962C8B-B14F-4D97-AF65-F5344CB8AC3E}">
        <p14:creationId xmlns:p14="http://schemas.microsoft.com/office/powerpoint/2010/main" val="2173227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0" name="Title 1"/>
          <p:cNvSpPr>
            <a:spLocks noGrp="1"/>
          </p:cNvSpPr>
          <p:nvPr>
            <p:ph type="title"/>
          </p:nvPr>
        </p:nvSpPr>
        <p:spPr>
          <a:xfrm>
            <a:off x="1320800" y="177800"/>
            <a:ext cx="9652000" cy="1143000"/>
          </a:xfrm>
        </p:spPr>
        <p:txBody>
          <a:bodyPr/>
          <a:lstStyle>
            <a:lvl1pPr algn="l">
              <a:defRPr b="0">
                <a:solidFill>
                  <a:srgbClr val="4E7C9C"/>
                </a:solidFill>
              </a:defRPr>
            </a:lvl1pPr>
          </a:lstStyle>
          <a:p>
            <a:r>
              <a:rPr lang="en-US" smtClean="0"/>
              <a:t>Click to edit Master title style</a:t>
            </a:r>
            <a:endParaRPr lang="en-JM" dirty="0"/>
          </a:p>
        </p:txBody>
      </p:sp>
      <p:sp>
        <p:nvSpPr>
          <p:cNvPr id="21" name="Text Placeholder 17"/>
          <p:cNvSpPr>
            <a:spLocks noGrp="1"/>
          </p:cNvSpPr>
          <p:nvPr>
            <p:ph type="body" sz="quarter" idx="23"/>
          </p:nvPr>
        </p:nvSpPr>
        <p:spPr>
          <a:xfrm>
            <a:off x="1320800" y="177800"/>
            <a:ext cx="6705600" cy="431800"/>
          </a:xfrm>
        </p:spPr>
        <p:txBody>
          <a:bodyPr>
            <a:noAutofit/>
          </a:bodyPr>
          <a:lstStyle>
            <a:lvl1pPr marL="0" indent="0" algn="l">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2462257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Text Placeholder 11"/>
          <p:cNvSpPr>
            <a:spLocks noGrp="1"/>
          </p:cNvSpPr>
          <p:nvPr>
            <p:ph type="body" sz="quarter" idx="45"/>
          </p:nvPr>
        </p:nvSpPr>
        <p:spPr>
          <a:xfrm>
            <a:off x="1422400" y="3429000"/>
            <a:ext cx="2743200" cy="2641600"/>
          </a:xfrm>
        </p:spPr>
        <p:txBody>
          <a:bodyPr>
            <a:normAutofit/>
          </a:bodyPr>
          <a:lstStyle>
            <a:lvl1pPr marL="0" indent="0">
              <a:buNone/>
              <a:defRPr sz="1467">
                <a:solidFill>
                  <a:schemeClr val="tx1">
                    <a:lumMod val="65000"/>
                    <a:lumOff val="35000"/>
                  </a:schemeClr>
                </a:solidFill>
              </a:defRPr>
            </a:lvl1pPr>
            <a:lvl2pPr marL="609585" indent="0">
              <a:buNone/>
              <a:defRPr>
                <a:solidFill>
                  <a:schemeClr val="tx1">
                    <a:lumMod val="65000"/>
                    <a:lumOff val="35000"/>
                  </a:schemeClr>
                </a:solidFill>
              </a:defRPr>
            </a:lvl2pPr>
            <a:lvl3pPr marL="1219170" indent="0">
              <a:buNone/>
              <a:defRPr>
                <a:solidFill>
                  <a:schemeClr val="tx1">
                    <a:lumMod val="65000"/>
                    <a:lumOff val="35000"/>
                  </a:schemeClr>
                </a:solidFill>
              </a:defRPr>
            </a:lvl3pPr>
            <a:lvl4pPr marL="1828754" indent="0">
              <a:buNone/>
              <a:defRPr>
                <a:solidFill>
                  <a:schemeClr val="tx1">
                    <a:lumMod val="65000"/>
                    <a:lumOff val="35000"/>
                  </a:schemeClr>
                </a:solidFill>
              </a:defRPr>
            </a:lvl4pPr>
            <a:lvl5pPr marL="2438339" indent="0">
              <a:buNone/>
              <a:defRPr>
                <a:solidFill>
                  <a:schemeClr val="tx1">
                    <a:lumMod val="65000"/>
                    <a:lumOff val="35000"/>
                  </a:schemeClr>
                </a:solidFill>
              </a:defRPr>
            </a:lvl5pPr>
          </a:lstStyle>
          <a:p>
            <a:pPr lvl="0"/>
            <a:r>
              <a:rPr lang="en-US" smtClean="0"/>
              <a:t>Click to edit Master text styles</a:t>
            </a:r>
          </a:p>
        </p:txBody>
      </p:sp>
      <p:sp>
        <p:nvSpPr>
          <p:cNvPr id="13" name="Text Placeholder 11"/>
          <p:cNvSpPr>
            <a:spLocks noGrp="1"/>
          </p:cNvSpPr>
          <p:nvPr>
            <p:ph type="body" sz="quarter" idx="46"/>
          </p:nvPr>
        </p:nvSpPr>
        <p:spPr>
          <a:xfrm>
            <a:off x="4775200" y="3429000"/>
            <a:ext cx="2743200" cy="2641600"/>
          </a:xfrm>
        </p:spPr>
        <p:txBody>
          <a:bodyPr>
            <a:normAutofit/>
          </a:bodyPr>
          <a:lstStyle>
            <a:lvl1pPr marL="0" indent="0">
              <a:buNone/>
              <a:defRPr sz="1467">
                <a:solidFill>
                  <a:schemeClr val="tx1">
                    <a:lumMod val="65000"/>
                    <a:lumOff val="35000"/>
                  </a:schemeClr>
                </a:solidFill>
              </a:defRPr>
            </a:lvl1pPr>
            <a:lvl2pPr marL="609585" indent="0">
              <a:buNone/>
              <a:defRPr>
                <a:solidFill>
                  <a:schemeClr val="tx1">
                    <a:lumMod val="65000"/>
                    <a:lumOff val="35000"/>
                  </a:schemeClr>
                </a:solidFill>
              </a:defRPr>
            </a:lvl2pPr>
            <a:lvl3pPr marL="1219170" indent="0">
              <a:buNone/>
              <a:defRPr>
                <a:solidFill>
                  <a:schemeClr val="tx1">
                    <a:lumMod val="65000"/>
                    <a:lumOff val="35000"/>
                  </a:schemeClr>
                </a:solidFill>
              </a:defRPr>
            </a:lvl3pPr>
            <a:lvl4pPr marL="1828754" indent="0">
              <a:buNone/>
              <a:defRPr>
                <a:solidFill>
                  <a:schemeClr val="tx1">
                    <a:lumMod val="65000"/>
                    <a:lumOff val="35000"/>
                  </a:schemeClr>
                </a:solidFill>
              </a:defRPr>
            </a:lvl4pPr>
            <a:lvl5pPr marL="2438339" indent="0">
              <a:buNone/>
              <a:defRPr>
                <a:solidFill>
                  <a:schemeClr val="tx1">
                    <a:lumMod val="65000"/>
                    <a:lumOff val="35000"/>
                  </a:schemeClr>
                </a:solidFill>
              </a:defRPr>
            </a:lvl5pPr>
          </a:lstStyle>
          <a:p>
            <a:pPr lvl="0"/>
            <a:r>
              <a:rPr lang="en-US" smtClean="0"/>
              <a:t>Click to edit Master text styles</a:t>
            </a:r>
          </a:p>
        </p:txBody>
      </p:sp>
      <p:sp>
        <p:nvSpPr>
          <p:cNvPr id="6" name="Text Placeholder 11"/>
          <p:cNvSpPr>
            <a:spLocks noGrp="1"/>
          </p:cNvSpPr>
          <p:nvPr>
            <p:ph type="body" sz="quarter" idx="47"/>
          </p:nvPr>
        </p:nvSpPr>
        <p:spPr>
          <a:xfrm>
            <a:off x="8026400" y="3429000"/>
            <a:ext cx="2743200" cy="2641600"/>
          </a:xfrm>
        </p:spPr>
        <p:txBody>
          <a:bodyPr>
            <a:normAutofit/>
          </a:bodyPr>
          <a:lstStyle>
            <a:lvl1pPr marL="0" indent="0">
              <a:buNone/>
              <a:defRPr sz="1467">
                <a:solidFill>
                  <a:schemeClr val="tx1">
                    <a:lumMod val="65000"/>
                    <a:lumOff val="35000"/>
                  </a:schemeClr>
                </a:solidFill>
              </a:defRPr>
            </a:lvl1pPr>
            <a:lvl2pPr marL="609585" indent="0">
              <a:buNone/>
              <a:defRPr>
                <a:solidFill>
                  <a:schemeClr val="tx1">
                    <a:lumMod val="65000"/>
                    <a:lumOff val="35000"/>
                  </a:schemeClr>
                </a:solidFill>
              </a:defRPr>
            </a:lvl2pPr>
            <a:lvl3pPr marL="1219170" indent="0">
              <a:buNone/>
              <a:defRPr>
                <a:solidFill>
                  <a:schemeClr val="tx1">
                    <a:lumMod val="65000"/>
                    <a:lumOff val="35000"/>
                  </a:schemeClr>
                </a:solidFill>
              </a:defRPr>
            </a:lvl3pPr>
            <a:lvl4pPr marL="1828754" indent="0">
              <a:buNone/>
              <a:defRPr>
                <a:solidFill>
                  <a:schemeClr val="tx1">
                    <a:lumMod val="65000"/>
                    <a:lumOff val="35000"/>
                  </a:schemeClr>
                </a:solidFill>
              </a:defRPr>
            </a:lvl4pPr>
            <a:lvl5pPr marL="2438339" indent="0">
              <a:buNone/>
              <a:defRPr>
                <a:solidFill>
                  <a:schemeClr val="tx1">
                    <a:lumMod val="65000"/>
                    <a:lumOff val="35000"/>
                  </a:schemeClr>
                </a:solidFill>
              </a:defRPr>
            </a:lvl5pPr>
          </a:lstStyle>
          <a:p>
            <a:pPr lvl="0"/>
            <a:r>
              <a:rPr lang="en-US" smtClean="0"/>
              <a:t>Click to edit Master text styles</a:t>
            </a:r>
          </a:p>
        </p:txBody>
      </p:sp>
      <p:sp>
        <p:nvSpPr>
          <p:cNvPr id="4" name="Text Placeholder 3"/>
          <p:cNvSpPr>
            <a:spLocks noGrp="1"/>
          </p:cNvSpPr>
          <p:nvPr>
            <p:ph type="body" sz="quarter" idx="48"/>
          </p:nvPr>
        </p:nvSpPr>
        <p:spPr>
          <a:xfrm>
            <a:off x="1422400" y="3124200"/>
            <a:ext cx="2743200" cy="609600"/>
          </a:xfrm>
        </p:spPr>
        <p:txBody>
          <a:bodyPr>
            <a:noAutofit/>
          </a:bodyPr>
          <a:lstStyle>
            <a:lvl1pPr marL="0" indent="0">
              <a:buNone/>
              <a:defRPr sz="1467" b="1">
                <a:solidFill>
                  <a:srgbClr val="005173"/>
                </a:solidFill>
                <a:latin typeface="Arial"/>
                <a:cs typeface="Arial"/>
              </a:defRPr>
            </a:lvl1pPr>
            <a:lvl2pPr marL="609585" indent="0">
              <a:buNone/>
              <a:defRPr sz="1467">
                <a:solidFill>
                  <a:srgbClr val="0070C0"/>
                </a:solidFill>
                <a:latin typeface="Roboto Condensed Bold"/>
                <a:cs typeface="Roboto Condensed Bold"/>
              </a:defRPr>
            </a:lvl2pPr>
            <a:lvl3pPr marL="1219170" indent="0">
              <a:buNone/>
              <a:defRPr sz="1467">
                <a:solidFill>
                  <a:srgbClr val="0070C0"/>
                </a:solidFill>
                <a:latin typeface="Roboto Condensed Bold"/>
                <a:cs typeface="Roboto Condensed Bold"/>
              </a:defRPr>
            </a:lvl3pPr>
            <a:lvl4pPr marL="1828754" indent="0">
              <a:buNone/>
              <a:defRPr sz="1467">
                <a:solidFill>
                  <a:srgbClr val="0070C0"/>
                </a:solidFill>
                <a:latin typeface="Roboto Condensed Bold"/>
                <a:cs typeface="Roboto Condensed Bold"/>
              </a:defRPr>
            </a:lvl4pPr>
            <a:lvl5pPr marL="2438339" indent="0">
              <a:buNone/>
              <a:defRPr sz="1467">
                <a:solidFill>
                  <a:srgbClr val="0070C0"/>
                </a:solidFill>
                <a:latin typeface="Roboto Condensed Bold"/>
                <a:cs typeface="Roboto Condensed Bold"/>
              </a:defRPr>
            </a:lvl5pPr>
          </a:lstStyle>
          <a:p>
            <a:pPr lvl="0"/>
            <a:r>
              <a:rPr lang="en-US" smtClean="0"/>
              <a:t>Click to edit Master text styles</a:t>
            </a:r>
          </a:p>
        </p:txBody>
      </p:sp>
      <p:sp>
        <p:nvSpPr>
          <p:cNvPr id="14" name="Text Placeholder 3"/>
          <p:cNvSpPr>
            <a:spLocks noGrp="1"/>
          </p:cNvSpPr>
          <p:nvPr>
            <p:ph type="body" sz="quarter" idx="49"/>
          </p:nvPr>
        </p:nvSpPr>
        <p:spPr>
          <a:xfrm>
            <a:off x="4775200" y="3124200"/>
            <a:ext cx="2743200" cy="609600"/>
          </a:xfrm>
        </p:spPr>
        <p:txBody>
          <a:bodyPr>
            <a:noAutofit/>
          </a:bodyPr>
          <a:lstStyle>
            <a:lvl1pPr marL="0" indent="0">
              <a:buNone/>
              <a:defRPr sz="1467" b="1">
                <a:solidFill>
                  <a:srgbClr val="005173"/>
                </a:solidFill>
                <a:latin typeface="Arial"/>
                <a:cs typeface="Arial"/>
              </a:defRPr>
            </a:lvl1pPr>
            <a:lvl2pPr marL="609585" indent="0">
              <a:buNone/>
              <a:defRPr sz="1467">
                <a:solidFill>
                  <a:srgbClr val="0070C0"/>
                </a:solidFill>
                <a:latin typeface="Roboto Condensed Bold"/>
                <a:cs typeface="Roboto Condensed Bold"/>
              </a:defRPr>
            </a:lvl2pPr>
            <a:lvl3pPr marL="1219170" indent="0">
              <a:buNone/>
              <a:defRPr sz="1467">
                <a:solidFill>
                  <a:srgbClr val="0070C0"/>
                </a:solidFill>
                <a:latin typeface="Roboto Condensed Bold"/>
                <a:cs typeface="Roboto Condensed Bold"/>
              </a:defRPr>
            </a:lvl3pPr>
            <a:lvl4pPr marL="1828754" indent="0">
              <a:buNone/>
              <a:defRPr sz="1467">
                <a:solidFill>
                  <a:srgbClr val="0070C0"/>
                </a:solidFill>
                <a:latin typeface="Roboto Condensed Bold"/>
                <a:cs typeface="Roboto Condensed Bold"/>
              </a:defRPr>
            </a:lvl4pPr>
            <a:lvl5pPr marL="2438339" indent="0">
              <a:buNone/>
              <a:defRPr sz="1467">
                <a:solidFill>
                  <a:srgbClr val="0070C0"/>
                </a:solidFill>
                <a:latin typeface="Roboto Condensed Bold"/>
                <a:cs typeface="Roboto Condensed Bold"/>
              </a:defRPr>
            </a:lvl5pPr>
          </a:lstStyle>
          <a:p>
            <a:pPr lvl="0"/>
            <a:r>
              <a:rPr lang="en-US" smtClean="0"/>
              <a:t>Click to edit Master text styles</a:t>
            </a:r>
          </a:p>
        </p:txBody>
      </p:sp>
      <p:sp>
        <p:nvSpPr>
          <p:cNvPr id="15" name="Text Placeholder 3"/>
          <p:cNvSpPr>
            <a:spLocks noGrp="1"/>
          </p:cNvSpPr>
          <p:nvPr>
            <p:ph type="body" sz="quarter" idx="50"/>
          </p:nvPr>
        </p:nvSpPr>
        <p:spPr>
          <a:xfrm>
            <a:off x="8026400" y="3124200"/>
            <a:ext cx="2743200" cy="609600"/>
          </a:xfrm>
        </p:spPr>
        <p:txBody>
          <a:bodyPr>
            <a:noAutofit/>
          </a:bodyPr>
          <a:lstStyle>
            <a:lvl1pPr marL="0" indent="0">
              <a:buNone/>
              <a:defRPr sz="1467" b="1">
                <a:solidFill>
                  <a:srgbClr val="005173"/>
                </a:solidFill>
                <a:latin typeface="Arial"/>
                <a:cs typeface="Arial"/>
              </a:defRPr>
            </a:lvl1pPr>
            <a:lvl2pPr marL="609585" indent="0">
              <a:buNone/>
              <a:defRPr sz="1467">
                <a:solidFill>
                  <a:srgbClr val="0070C0"/>
                </a:solidFill>
                <a:latin typeface="Roboto Condensed Bold"/>
                <a:cs typeface="Roboto Condensed Bold"/>
              </a:defRPr>
            </a:lvl2pPr>
            <a:lvl3pPr marL="1219170" indent="0">
              <a:buNone/>
              <a:defRPr sz="1467">
                <a:solidFill>
                  <a:srgbClr val="0070C0"/>
                </a:solidFill>
                <a:latin typeface="Roboto Condensed Bold"/>
                <a:cs typeface="Roboto Condensed Bold"/>
              </a:defRPr>
            </a:lvl3pPr>
            <a:lvl4pPr marL="1828754" indent="0">
              <a:buNone/>
              <a:defRPr sz="1467">
                <a:solidFill>
                  <a:srgbClr val="0070C0"/>
                </a:solidFill>
                <a:latin typeface="Roboto Condensed Bold"/>
                <a:cs typeface="Roboto Condensed Bold"/>
              </a:defRPr>
            </a:lvl4pPr>
            <a:lvl5pPr marL="2438339" indent="0">
              <a:buNone/>
              <a:defRPr sz="1467">
                <a:solidFill>
                  <a:srgbClr val="0070C0"/>
                </a:solidFill>
                <a:latin typeface="Roboto Condensed Bold"/>
                <a:cs typeface="Roboto Condensed Bold"/>
              </a:defRPr>
            </a:lvl5pPr>
          </a:lstStyle>
          <a:p>
            <a:pPr lvl="0"/>
            <a:r>
              <a:rPr lang="en-US" smtClean="0"/>
              <a:t>Click to edit Master text styles</a:t>
            </a:r>
          </a:p>
        </p:txBody>
      </p:sp>
      <p:sp>
        <p:nvSpPr>
          <p:cNvPr id="16" name="Title 1"/>
          <p:cNvSpPr>
            <a:spLocks noGrp="1"/>
          </p:cNvSpPr>
          <p:nvPr>
            <p:ph type="title"/>
          </p:nvPr>
        </p:nvSpPr>
        <p:spPr>
          <a:xfrm>
            <a:off x="1117600" y="1600200"/>
            <a:ext cx="9855200" cy="1143000"/>
          </a:xfrm>
        </p:spPr>
        <p:txBody>
          <a:bodyPr/>
          <a:lstStyle>
            <a:lvl1pPr>
              <a:defRPr b="0">
                <a:solidFill>
                  <a:srgbClr val="4E7C9C"/>
                </a:solidFill>
              </a:defRPr>
            </a:lvl1pPr>
          </a:lstStyle>
          <a:p>
            <a:r>
              <a:rPr lang="en-US" smtClean="0"/>
              <a:t>Click to edit Master title style</a:t>
            </a:r>
            <a:endParaRPr lang="en-JM" dirty="0"/>
          </a:p>
        </p:txBody>
      </p:sp>
      <p:sp>
        <p:nvSpPr>
          <p:cNvPr id="17" name="Text Placeholder 17"/>
          <p:cNvSpPr>
            <a:spLocks noGrp="1"/>
          </p:cNvSpPr>
          <p:nvPr>
            <p:ph type="body" sz="quarter" idx="23"/>
          </p:nvPr>
        </p:nvSpPr>
        <p:spPr>
          <a:xfrm>
            <a:off x="2743200" y="16002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
        <p:nvSpPr>
          <p:cNvPr id="10" name="Oval 9"/>
          <p:cNvSpPr>
            <a:spLocks noChangeAspect="1"/>
          </p:cNvSpPr>
          <p:nvPr userDrawn="1"/>
        </p:nvSpPr>
        <p:spPr>
          <a:xfrm>
            <a:off x="5537201" y="279400"/>
            <a:ext cx="1117601" cy="1117600"/>
          </a:xfrm>
          <a:prstGeom prst="ellipse">
            <a:avLst/>
          </a:prstGeom>
          <a:solidFill>
            <a:srgbClr val="EF47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67" dirty="0">
              <a:solidFill>
                <a:prstClr val="white"/>
              </a:solidFill>
              <a:latin typeface="Franklin Gothic Demi" pitchFamily="34" charset="0"/>
            </a:endParaRPr>
          </a:p>
        </p:txBody>
      </p:sp>
      <p:sp>
        <p:nvSpPr>
          <p:cNvPr id="18" name="Text Placeholder 9"/>
          <p:cNvSpPr>
            <a:spLocks noGrp="1"/>
          </p:cNvSpPr>
          <p:nvPr>
            <p:ph type="body" sz="quarter" idx="51"/>
          </p:nvPr>
        </p:nvSpPr>
        <p:spPr>
          <a:xfrm>
            <a:off x="5486400" y="543560"/>
            <a:ext cx="1219200" cy="447040"/>
          </a:xfrm>
        </p:spPr>
        <p:txBody>
          <a:bodyPr>
            <a:noAutofit/>
          </a:bodyPr>
          <a:lstStyle>
            <a:lvl1pPr marL="0" indent="0" algn="ctr">
              <a:buNone/>
              <a:defRPr sz="2400">
                <a:solidFill>
                  <a:schemeClr val="bg1"/>
                </a:solidFill>
                <a:latin typeface="Arial"/>
                <a:cs typeface="Arial"/>
              </a:defRPr>
            </a:lvl1pPr>
            <a:lvl2pPr marL="609585" indent="0" algn="ctr">
              <a:buNone/>
              <a:defRPr sz="2400">
                <a:solidFill>
                  <a:srgbClr val="424C53"/>
                </a:solidFill>
                <a:latin typeface="Roboto Condensed Bold"/>
                <a:cs typeface="Roboto Condensed Bold"/>
              </a:defRPr>
            </a:lvl2pPr>
            <a:lvl3pPr marL="1219170" indent="0" algn="ctr">
              <a:buNone/>
              <a:defRPr sz="2400">
                <a:solidFill>
                  <a:srgbClr val="424C53"/>
                </a:solidFill>
                <a:latin typeface="Roboto Condensed Bold"/>
                <a:cs typeface="Roboto Condensed Bold"/>
              </a:defRPr>
            </a:lvl3pPr>
            <a:lvl4pPr marL="1828754" indent="0" algn="ctr">
              <a:buNone/>
              <a:defRPr sz="2400">
                <a:solidFill>
                  <a:srgbClr val="424C53"/>
                </a:solidFill>
                <a:latin typeface="Roboto Condensed Bold"/>
                <a:cs typeface="Roboto Condensed Bold"/>
              </a:defRPr>
            </a:lvl4pPr>
            <a:lvl5pPr marL="2438339" indent="0" algn="ctr">
              <a:buNone/>
              <a:defRPr sz="2400">
                <a:solidFill>
                  <a:srgbClr val="424C53"/>
                </a:solidFill>
                <a:latin typeface="Roboto Condensed Bold"/>
                <a:cs typeface="Roboto Condensed Bold"/>
              </a:defRPr>
            </a:lvl5pPr>
          </a:lstStyle>
          <a:p>
            <a:pPr lvl="0"/>
            <a:r>
              <a:rPr lang="en-US" smtClean="0"/>
              <a:t>Click to edit Master text styles</a:t>
            </a:r>
          </a:p>
        </p:txBody>
      </p:sp>
    </p:spTree>
    <p:extLst>
      <p:ext uri="{BB962C8B-B14F-4D97-AF65-F5344CB8AC3E}">
        <p14:creationId xmlns:p14="http://schemas.microsoft.com/office/powerpoint/2010/main" val="899513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ext Placeholder 9"/>
          <p:cNvSpPr>
            <a:spLocks noGrp="1"/>
          </p:cNvSpPr>
          <p:nvPr>
            <p:ph type="body" sz="quarter" idx="44"/>
          </p:nvPr>
        </p:nvSpPr>
        <p:spPr>
          <a:xfrm>
            <a:off x="1016000" y="1092200"/>
            <a:ext cx="10160000" cy="1016000"/>
          </a:xfrm>
        </p:spPr>
        <p:txBody>
          <a:bodyPr>
            <a:noAutofit/>
          </a:bodyPr>
          <a:lstStyle>
            <a:lvl1pPr marL="0" indent="0" algn="ctr">
              <a:buNone/>
              <a:defRPr sz="2400">
                <a:solidFill>
                  <a:srgbClr val="4E7C9C"/>
                </a:solidFill>
                <a:latin typeface="Arial"/>
                <a:cs typeface="Arial"/>
              </a:defRPr>
            </a:lvl1pPr>
            <a:lvl2pPr marL="609585" indent="0" algn="ctr">
              <a:buNone/>
              <a:defRPr sz="2400">
                <a:solidFill>
                  <a:srgbClr val="424C53"/>
                </a:solidFill>
                <a:latin typeface="Roboto Condensed Bold"/>
                <a:cs typeface="Roboto Condensed Bold"/>
              </a:defRPr>
            </a:lvl2pPr>
            <a:lvl3pPr marL="1219170" indent="0" algn="ctr">
              <a:buNone/>
              <a:defRPr sz="2400">
                <a:solidFill>
                  <a:srgbClr val="424C53"/>
                </a:solidFill>
                <a:latin typeface="Roboto Condensed Bold"/>
                <a:cs typeface="Roboto Condensed Bold"/>
              </a:defRPr>
            </a:lvl3pPr>
            <a:lvl4pPr marL="1828754" indent="0" algn="ctr">
              <a:buNone/>
              <a:defRPr sz="2400">
                <a:solidFill>
                  <a:srgbClr val="424C53"/>
                </a:solidFill>
                <a:latin typeface="Roboto Condensed Bold"/>
                <a:cs typeface="Roboto Condensed Bold"/>
              </a:defRPr>
            </a:lvl4pPr>
            <a:lvl5pPr marL="2438339" indent="0" algn="ctr">
              <a:buNone/>
              <a:defRPr sz="2400">
                <a:solidFill>
                  <a:srgbClr val="424C53"/>
                </a:solidFill>
                <a:latin typeface="Roboto Condensed Bold"/>
                <a:cs typeface="Roboto Condensed Bold"/>
              </a:defRPr>
            </a:lvl5pPr>
          </a:lstStyle>
          <a:p>
            <a:pPr lvl="0"/>
            <a:r>
              <a:rPr lang="en-US" smtClean="0"/>
              <a:t>Click to edit Master text styles</a:t>
            </a:r>
          </a:p>
        </p:txBody>
      </p:sp>
      <p:sp>
        <p:nvSpPr>
          <p:cNvPr id="5" name="Text Placeholder 11"/>
          <p:cNvSpPr>
            <a:spLocks noGrp="1"/>
          </p:cNvSpPr>
          <p:nvPr>
            <p:ph type="body" sz="quarter" idx="45"/>
          </p:nvPr>
        </p:nvSpPr>
        <p:spPr>
          <a:xfrm>
            <a:off x="1320800" y="2413000"/>
            <a:ext cx="4673600" cy="2133600"/>
          </a:xfrm>
        </p:spPr>
        <p:txBody>
          <a:bodyPr>
            <a:normAutofit/>
          </a:bodyPr>
          <a:lstStyle>
            <a:lvl1pPr marL="0" indent="0">
              <a:buNone/>
              <a:defRPr sz="1467">
                <a:solidFill>
                  <a:srgbClr val="333333"/>
                </a:solidFill>
              </a:defRPr>
            </a:lvl1pPr>
            <a:lvl2pPr marL="609585" indent="0">
              <a:buNone/>
              <a:defRPr>
                <a:solidFill>
                  <a:schemeClr val="tx1">
                    <a:lumMod val="65000"/>
                    <a:lumOff val="35000"/>
                  </a:schemeClr>
                </a:solidFill>
              </a:defRPr>
            </a:lvl2pPr>
            <a:lvl3pPr marL="1219170" indent="0">
              <a:buNone/>
              <a:defRPr>
                <a:solidFill>
                  <a:schemeClr val="tx1">
                    <a:lumMod val="65000"/>
                    <a:lumOff val="35000"/>
                  </a:schemeClr>
                </a:solidFill>
              </a:defRPr>
            </a:lvl3pPr>
            <a:lvl4pPr marL="1828754" indent="0">
              <a:buNone/>
              <a:defRPr>
                <a:solidFill>
                  <a:schemeClr val="tx1">
                    <a:lumMod val="65000"/>
                    <a:lumOff val="35000"/>
                  </a:schemeClr>
                </a:solidFill>
              </a:defRPr>
            </a:lvl4pPr>
            <a:lvl5pPr marL="2438339" indent="0">
              <a:buNone/>
              <a:defRPr>
                <a:solidFill>
                  <a:schemeClr val="tx1">
                    <a:lumMod val="65000"/>
                    <a:lumOff val="35000"/>
                  </a:schemeClr>
                </a:solidFill>
              </a:defRPr>
            </a:lvl5pPr>
          </a:lstStyle>
          <a:p>
            <a:pPr lvl="0"/>
            <a:r>
              <a:rPr lang="en-US" smtClean="0"/>
              <a:t>Click to edit Master text styles</a:t>
            </a:r>
          </a:p>
        </p:txBody>
      </p:sp>
      <p:sp>
        <p:nvSpPr>
          <p:cNvPr id="6" name="Text Placeholder 11"/>
          <p:cNvSpPr>
            <a:spLocks noGrp="1"/>
          </p:cNvSpPr>
          <p:nvPr>
            <p:ph type="body" sz="quarter" idx="46"/>
          </p:nvPr>
        </p:nvSpPr>
        <p:spPr>
          <a:xfrm>
            <a:off x="6197600" y="2413000"/>
            <a:ext cx="4673600" cy="2133600"/>
          </a:xfrm>
        </p:spPr>
        <p:txBody>
          <a:bodyPr>
            <a:normAutofit/>
          </a:bodyPr>
          <a:lstStyle>
            <a:lvl1pPr marL="0" indent="0">
              <a:buNone/>
              <a:defRPr sz="1467">
                <a:solidFill>
                  <a:srgbClr val="333333"/>
                </a:solidFill>
              </a:defRPr>
            </a:lvl1pPr>
            <a:lvl2pPr marL="609585" indent="0">
              <a:buNone/>
              <a:defRPr>
                <a:solidFill>
                  <a:schemeClr val="tx1">
                    <a:lumMod val="65000"/>
                    <a:lumOff val="35000"/>
                  </a:schemeClr>
                </a:solidFill>
              </a:defRPr>
            </a:lvl2pPr>
            <a:lvl3pPr marL="1219170" indent="0">
              <a:buNone/>
              <a:defRPr>
                <a:solidFill>
                  <a:schemeClr val="tx1">
                    <a:lumMod val="65000"/>
                    <a:lumOff val="35000"/>
                  </a:schemeClr>
                </a:solidFill>
              </a:defRPr>
            </a:lvl3pPr>
            <a:lvl4pPr marL="1828754" indent="0">
              <a:buNone/>
              <a:defRPr>
                <a:solidFill>
                  <a:schemeClr val="tx1">
                    <a:lumMod val="65000"/>
                    <a:lumOff val="35000"/>
                  </a:schemeClr>
                </a:solidFill>
              </a:defRPr>
            </a:lvl4pPr>
            <a:lvl5pPr marL="2438339" indent="0">
              <a:buNone/>
              <a:defRPr>
                <a:solidFill>
                  <a:schemeClr val="tx1">
                    <a:lumMod val="65000"/>
                    <a:lumOff val="35000"/>
                  </a:schemeClr>
                </a:solidFill>
              </a:defRPr>
            </a:lvl5pPr>
          </a:lstStyle>
          <a:p>
            <a:pPr lvl="0"/>
            <a:r>
              <a:rPr lang="en-US" smtClean="0"/>
              <a:t>Click to edit Master text styles</a:t>
            </a:r>
          </a:p>
        </p:txBody>
      </p:sp>
      <p:sp>
        <p:nvSpPr>
          <p:cNvPr id="7" name="Rectangle 6"/>
          <p:cNvSpPr/>
          <p:nvPr userDrawn="1"/>
        </p:nvSpPr>
        <p:spPr>
          <a:xfrm>
            <a:off x="0" y="5054600"/>
            <a:ext cx="12192000" cy="1320800"/>
          </a:xfrm>
          <a:prstGeom prst="rect">
            <a:avLst/>
          </a:prstGeom>
          <a:solidFill>
            <a:srgbClr val="4E7C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5528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1016000" y="1498600"/>
            <a:ext cx="3562349" cy="4673600"/>
          </a:xfrm>
        </p:spPr>
        <p:txBody>
          <a:bodyPr>
            <a:normAutofit/>
          </a:bodyPr>
          <a:lstStyle>
            <a:lvl1pPr marL="0" indent="0">
              <a:buFontTx/>
              <a:buNone/>
              <a:defRPr sz="1600">
                <a:solidFill>
                  <a:srgbClr val="17375E"/>
                </a:solidFill>
              </a:defRPr>
            </a:lvl1pPr>
          </a:lstStyle>
          <a:p>
            <a:r>
              <a:rPr lang="en-US" smtClean="0"/>
              <a:t>Click icon to add picture</a:t>
            </a:r>
            <a:endParaRPr lang="en-JM"/>
          </a:p>
        </p:txBody>
      </p:sp>
      <p:sp>
        <p:nvSpPr>
          <p:cNvPr id="9" name="Text Placeholder 26"/>
          <p:cNvSpPr>
            <a:spLocks noGrp="1"/>
          </p:cNvSpPr>
          <p:nvPr>
            <p:ph type="body" sz="quarter" idx="15"/>
          </p:nvPr>
        </p:nvSpPr>
        <p:spPr>
          <a:xfrm>
            <a:off x="4978400" y="2508440"/>
            <a:ext cx="2836333" cy="1107016"/>
          </a:xfrm>
        </p:spPr>
        <p:txBody>
          <a:bodyPr>
            <a:noAutofit/>
          </a:bodyPr>
          <a:lstStyle>
            <a:lvl1pPr marL="0" indent="0">
              <a:buFontTx/>
              <a:buNone/>
              <a:defRPr sz="1333">
                <a:solidFill>
                  <a:srgbClr val="7F7F7F"/>
                </a:solidFill>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lvl="0"/>
            <a:r>
              <a:rPr lang="en-US" smtClean="0"/>
              <a:t>Click to edit Master text styles</a:t>
            </a:r>
          </a:p>
        </p:txBody>
      </p:sp>
      <p:sp>
        <p:nvSpPr>
          <p:cNvPr id="10" name="Text Placeholder 26"/>
          <p:cNvSpPr>
            <a:spLocks noGrp="1"/>
          </p:cNvSpPr>
          <p:nvPr>
            <p:ph type="body" sz="quarter" idx="16"/>
          </p:nvPr>
        </p:nvSpPr>
        <p:spPr>
          <a:xfrm>
            <a:off x="8128000" y="2497856"/>
            <a:ext cx="2836333" cy="1107016"/>
          </a:xfrm>
        </p:spPr>
        <p:txBody>
          <a:bodyPr>
            <a:noAutofit/>
          </a:bodyPr>
          <a:lstStyle>
            <a:lvl1pPr marL="0" indent="0">
              <a:buFontTx/>
              <a:buNone/>
              <a:defRPr sz="1333">
                <a:solidFill>
                  <a:srgbClr val="7F7F7F"/>
                </a:solidFill>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lvl="0"/>
            <a:r>
              <a:rPr lang="en-US" smtClean="0"/>
              <a:t>Click to edit Master text styles</a:t>
            </a:r>
          </a:p>
        </p:txBody>
      </p:sp>
      <p:sp>
        <p:nvSpPr>
          <p:cNvPr id="11" name="Text Placeholder 26"/>
          <p:cNvSpPr>
            <a:spLocks noGrp="1"/>
          </p:cNvSpPr>
          <p:nvPr>
            <p:ph type="body" sz="quarter" idx="17"/>
          </p:nvPr>
        </p:nvSpPr>
        <p:spPr>
          <a:xfrm>
            <a:off x="4982634" y="4320493"/>
            <a:ext cx="2836333" cy="1107016"/>
          </a:xfrm>
        </p:spPr>
        <p:txBody>
          <a:bodyPr>
            <a:noAutofit/>
          </a:bodyPr>
          <a:lstStyle>
            <a:lvl1pPr marL="0" indent="0">
              <a:buFontTx/>
              <a:buNone/>
              <a:defRPr sz="1333">
                <a:solidFill>
                  <a:srgbClr val="7F7F7F"/>
                </a:solidFill>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lvl="0"/>
            <a:r>
              <a:rPr lang="en-US" smtClean="0"/>
              <a:t>Click to edit Master text styles</a:t>
            </a:r>
          </a:p>
        </p:txBody>
      </p:sp>
      <p:sp>
        <p:nvSpPr>
          <p:cNvPr id="12" name="Text Placeholder 26"/>
          <p:cNvSpPr>
            <a:spLocks noGrp="1"/>
          </p:cNvSpPr>
          <p:nvPr>
            <p:ph type="body" sz="quarter" idx="18"/>
          </p:nvPr>
        </p:nvSpPr>
        <p:spPr>
          <a:xfrm>
            <a:off x="8132234" y="4309909"/>
            <a:ext cx="2836333" cy="1107016"/>
          </a:xfrm>
        </p:spPr>
        <p:txBody>
          <a:bodyPr>
            <a:noAutofit/>
          </a:bodyPr>
          <a:lstStyle>
            <a:lvl1pPr marL="0" indent="0">
              <a:buFontTx/>
              <a:buNone/>
              <a:defRPr sz="1333">
                <a:solidFill>
                  <a:srgbClr val="7F7F7F"/>
                </a:solidFill>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lvl="0"/>
            <a:r>
              <a:rPr lang="en-US" smtClean="0"/>
              <a:t>Click to edit Master text styles</a:t>
            </a:r>
          </a:p>
        </p:txBody>
      </p:sp>
      <p:sp>
        <p:nvSpPr>
          <p:cNvPr id="13" name="Text Placeholder 32"/>
          <p:cNvSpPr>
            <a:spLocks noGrp="1"/>
          </p:cNvSpPr>
          <p:nvPr>
            <p:ph type="body" sz="quarter" idx="19"/>
          </p:nvPr>
        </p:nvSpPr>
        <p:spPr>
          <a:xfrm>
            <a:off x="4978400" y="2108201"/>
            <a:ext cx="2133600" cy="410820"/>
          </a:xfrm>
        </p:spPr>
        <p:txBody>
          <a:bodyPr>
            <a:normAutofit/>
          </a:bodyPr>
          <a:lstStyle>
            <a:lvl1pPr marL="0" indent="0">
              <a:buFontTx/>
              <a:buNone/>
              <a:defRPr sz="1467" b="0">
                <a:solidFill>
                  <a:srgbClr val="005173"/>
                </a:solidFill>
                <a:latin typeface="Arial"/>
                <a:ea typeface="Open Sans" pitchFamily="34" charset="0"/>
                <a:cs typeface="Aria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Click to edit Master text styles</a:t>
            </a:r>
          </a:p>
        </p:txBody>
      </p:sp>
      <p:sp>
        <p:nvSpPr>
          <p:cNvPr id="14" name="Text Placeholder 32"/>
          <p:cNvSpPr>
            <a:spLocks noGrp="1"/>
          </p:cNvSpPr>
          <p:nvPr>
            <p:ph type="body" sz="quarter" idx="20"/>
          </p:nvPr>
        </p:nvSpPr>
        <p:spPr>
          <a:xfrm>
            <a:off x="8119533" y="2108201"/>
            <a:ext cx="2133600" cy="410820"/>
          </a:xfrm>
        </p:spPr>
        <p:txBody>
          <a:bodyPr>
            <a:normAutofit/>
          </a:bodyPr>
          <a:lstStyle>
            <a:lvl1pPr marL="0" indent="0">
              <a:buFontTx/>
              <a:buNone/>
              <a:defRPr sz="1467" b="0">
                <a:solidFill>
                  <a:srgbClr val="005173"/>
                </a:solidFill>
                <a:latin typeface="Arial"/>
                <a:ea typeface="Open Sans" pitchFamily="34" charset="0"/>
                <a:cs typeface="Aria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Click to edit Master text styles</a:t>
            </a:r>
          </a:p>
        </p:txBody>
      </p:sp>
      <p:sp>
        <p:nvSpPr>
          <p:cNvPr id="15" name="Text Placeholder 32"/>
          <p:cNvSpPr>
            <a:spLocks noGrp="1"/>
          </p:cNvSpPr>
          <p:nvPr>
            <p:ph type="body" sz="quarter" idx="21"/>
          </p:nvPr>
        </p:nvSpPr>
        <p:spPr>
          <a:xfrm>
            <a:off x="4978400" y="3915837"/>
            <a:ext cx="2133600" cy="410820"/>
          </a:xfrm>
        </p:spPr>
        <p:txBody>
          <a:bodyPr>
            <a:normAutofit/>
          </a:bodyPr>
          <a:lstStyle>
            <a:lvl1pPr marL="0" indent="0">
              <a:buFontTx/>
              <a:buNone/>
              <a:defRPr sz="1467" b="0">
                <a:solidFill>
                  <a:srgbClr val="005173"/>
                </a:solidFill>
                <a:latin typeface="Arial"/>
                <a:ea typeface="Open Sans" pitchFamily="34" charset="0"/>
                <a:cs typeface="Aria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Click to edit Master text styles</a:t>
            </a:r>
          </a:p>
        </p:txBody>
      </p:sp>
      <p:sp>
        <p:nvSpPr>
          <p:cNvPr id="16" name="Text Placeholder 32"/>
          <p:cNvSpPr>
            <a:spLocks noGrp="1"/>
          </p:cNvSpPr>
          <p:nvPr>
            <p:ph type="body" sz="quarter" idx="22"/>
          </p:nvPr>
        </p:nvSpPr>
        <p:spPr>
          <a:xfrm>
            <a:off x="8119533" y="3915837"/>
            <a:ext cx="2133600" cy="410820"/>
          </a:xfrm>
        </p:spPr>
        <p:txBody>
          <a:bodyPr>
            <a:normAutofit/>
          </a:bodyPr>
          <a:lstStyle>
            <a:lvl1pPr marL="0" indent="0">
              <a:buFontTx/>
              <a:buNone/>
              <a:defRPr sz="1467" b="0">
                <a:solidFill>
                  <a:srgbClr val="005173"/>
                </a:solidFill>
                <a:latin typeface="Arial"/>
                <a:ea typeface="Open Sans" pitchFamily="34" charset="0"/>
                <a:cs typeface="Aria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Click to edit Master text styles</a:t>
            </a:r>
          </a:p>
        </p:txBody>
      </p:sp>
      <p:sp>
        <p:nvSpPr>
          <p:cNvPr id="19"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20"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320221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c mockup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600" y="2108203"/>
            <a:ext cx="5892800" cy="3417143"/>
          </a:xfrm>
          <a:prstGeom prst="rect">
            <a:avLst/>
          </a:prstGeom>
        </p:spPr>
      </p:pic>
      <p:sp>
        <p:nvSpPr>
          <p:cNvPr id="8" name="Picture Placeholder 2"/>
          <p:cNvSpPr>
            <a:spLocks noGrp="1"/>
          </p:cNvSpPr>
          <p:nvPr>
            <p:ph type="pic" sz="quarter" idx="13"/>
          </p:nvPr>
        </p:nvSpPr>
        <p:spPr>
          <a:xfrm>
            <a:off x="1974835" y="2413001"/>
            <a:ext cx="4222765" cy="2704892"/>
          </a:xfrm>
        </p:spPr>
        <p:txBody>
          <a:bodyPr/>
          <a:lstStyle>
            <a:lvl1pPr>
              <a:defRPr>
                <a:solidFill>
                  <a:schemeClr val="bg1"/>
                </a:solidFill>
              </a:defRPr>
            </a:lvl1pPr>
          </a:lstStyle>
          <a:p>
            <a:r>
              <a:rPr lang="en-US" smtClean="0"/>
              <a:t>Click icon to add picture</a:t>
            </a:r>
            <a:endParaRPr lang="en-JM"/>
          </a:p>
        </p:txBody>
      </p:sp>
      <p:sp>
        <p:nvSpPr>
          <p:cNvPr id="11"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12"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1472497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p:cNvSpPr/>
          <p:nvPr userDrawn="1"/>
        </p:nvSpPr>
        <p:spPr>
          <a:xfrm>
            <a:off x="1828800" y="3835400"/>
            <a:ext cx="3556000" cy="914400"/>
          </a:xfrm>
          <a:prstGeom prst="rect">
            <a:avLst/>
          </a:prstGeom>
          <a:solidFill>
            <a:srgbClr val="4E7C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5" name="Rectangle 4"/>
          <p:cNvSpPr/>
          <p:nvPr userDrawn="1"/>
        </p:nvSpPr>
        <p:spPr>
          <a:xfrm>
            <a:off x="1828800" y="2921000"/>
            <a:ext cx="3556000" cy="914400"/>
          </a:xfrm>
          <a:prstGeom prst="rect">
            <a:avLst/>
          </a:prstGeom>
          <a:solidFill>
            <a:srgbClr val="EF47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pic>
        <p:nvPicPr>
          <p:cNvPr id="6" name="Picture 5" descr="iPad-Retina-Display-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4082" y="1727200"/>
            <a:ext cx="3403837" cy="4749800"/>
          </a:xfrm>
          <a:prstGeom prst="rect">
            <a:avLst/>
          </a:prstGeom>
        </p:spPr>
      </p:pic>
      <p:sp>
        <p:nvSpPr>
          <p:cNvPr id="7" name="Picture Placeholder 20"/>
          <p:cNvSpPr>
            <a:spLocks noGrp="1"/>
          </p:cNvSpPr>
          <p:nvPr>
            <p:ph type="pic" sz="quarter" idx="24"/>
          </p:nvPr>
        </p:nvSpPr>
        <p:spPr>
          <a:xfrm>
            <a:off x="4807712" y="2235200"/>
            <a:ext cx="2609088" cy="3225800"/>
          </a:xfrm>
        </p:spPr>
        <p:txBody>
          <a:bodyPr/>
          <a:lstStyle/>
          <a:p>
            <a:r>
              <a:rPr lang="en-US" smtClean="0"/>
              <a:t>Click icon to add picture</a:t>
            </a:r>
            <a:endParaRPr lang="en-JM"/>
          </a:p>
        </p:txBody>
      </p:sp>
      <p:sp>
        <p:nvSpPr>
          <p:cNvPr id="8"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9"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3581245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1" name="Rectangle 10"/>
          <p:cNvSpPr/>
          <p:nvPr userDrawn="1"/>
        </p:nvSpPr>
        <p:spPr>
          <a:xfrm>
            <a:off x="6604000" y="3835400"/>
            <a:ext cx="3556000" cy="914400"/>
          </a:xfrm>
          <a:prstGeom prst="rect">
            <a:avLst/>
          </a:prstGeom>
          <a:solidFill>
            <a:srgbClr val="4E7C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12" name="Rectangle 11"/>
          <p:cNvSpPr/>
          <p:nvPr userDrawn="1"/>
        </p:nvSpPr>
        <p:spPr>
          <a:xfrm>
            <a:off x="6604000" y="2921000"/>
            <a:ext cx="3556000" cy="914400"/>
          </a:xfrm>
          <a:prstGeom prst="rect">
            <a:avLst/>
          </a:prstGeom>
          <a:solidFill>
            <a:srgbClr val="EF47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10" name="Rectangle 9"/>
          <p:cNvSpPr/>
          <p:nvPr userDrawn="1"/>
        </p:nvSpPr>
        <p:spPr>
          <a:xfrm>
            <a:off x="1930400" y="3835400"/>
            <a:ext cx="3556000" cy="914400"/>
          </a:xfrm>
          <a:prstGeom prst="rect">
            <a:avLst/>
          </a:prstGeom>
          <a:solidFill>
            <a:srgbClr val="4E7C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5" name="Rectangle 4"/>
          <p:cNvSpPr/>
          <p:nvPr userDrawn="1"/>
        </p:nvSpPr>
        <p:spPr>
          <a:xfrm>
            <a:off x="1930400" y="2921000"/>
            <a:ext cx="3556000" cy="914400"/>
          </a:xfrm>
          <a:prstGeom prst="rect">
            <a:avLst/>
          </a:prstGeom>
          <a:solidFill>
            <a:srgbClr val="EF47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pic>
        <p:nvPicPr>
          <p:cNvPr id="6" name="Picture 5" descr="iPad-Retina-Display-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7200" y="1727200"/>
            <a:ext cx="3403837" cy="4749800"/>
          </a:xfrm>
          <a:prstGeom prst="rect">
            <a:avLst/>
          </a:prstGeom>
        </p:spPr>
      </p:pic>
      <p:sp>
        <p:nvSpPr>
          <p:cNvPr id="7" name="Picture Placeholder 20"/>
          <p:cNvSpPr>
            <a:spLocks noGrp="1"/>
          </p:cNvSpPr>
          <p:nvPr>
            <p:ph type="pic" sz="quarter" idx="24"/>
          </p:nvPr>
        </p:nvSpPr>
        <p:spPr>
          <a:xfrm>
            <a:off x="4673600" y="2235200"/>
            <a:ext cx="2609088" cy="3225800"/>
          </a:xfrm>
        </p:spPr>
        <p:txBody>
          <a:bodyPr/>
          <a:lstStyle/>
          <a:p>
            <a:r>
              <a:rPr lang="en-US" smtClean="0"/>
              <a:t>Click icon to add picture</a:t>
            </a:r>
            <a:endParaRPr lang="en-JM"/>
          </a:p>
        </p:txBody>
      </p:sp>
      <p:sp>
        <p:nvSpPr>
          <p:cNvPr id="8"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9"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1154563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ext Placeholder 24"/>
          <p:cNvSpPr>
            <a:spLocks noGrp="1"/>
          </p:cNvSpPr>
          <p:nvPr>
            <p:ph type="body" sz="quarter" idx="26"/>
          </p:nvPr>
        </p:nvSpPr>
        <p:spPr>
          <a:xfrm>
            <a:off x="1219200" y="1524000"/>
            <a:ext cx="3048000" cy="406400"/>
          </a:xfrm>
        </p:spPr>
        <p:txBody>
          <a:bodyPr>
            <a:noAutofit/>
          </a:bodyPr>
          <a:lstStyle>
            <a:lvl1pPr marL="0" indent="0">
              <a:buFontTx/>
              <a:buNone/>
              <a:defRPr sz="1467" b="1">
                <a:solidFill>
                  <a:srgbClr val="005173"/>
                </a:solidFill>
                <a:latin typeface="Arial"/>
                <a:cs typeface="Arial"/>
              </a:defRPr>
            </a:lvl1pPr>
            <a:lvl2pPr marL="609585" indent="0">
              <a:buFontTx/>
              <a:buNone/>
              <a:defRPr sz="1467"/>
            </a:lvl2pPr>
            <a:lvl3pPr marL="1219170" indent="0">
              <a:buFontTx/>
              <a:buNone/>
              <a:defRPr sz="1467"/>
            </a:lvl3pPr>
            <a:lvl4pPr marL="1828754" indent="0">
              <a:buFontTx/>
              <a:buNone/>
              <a:defRPr sz="1467"/>
            </a:lvl4pPr>
            <a:lvl5pPr marL="2438339" indent="0">
              <a:buFontTx/>
              <a:buNone/>
              <a:defRPr sz="1467"/>
            </a:lvl5pPr>
          </a:lstStyle>
          <a:p>
            <a:pPr lvl="0"/>
            <a:r>
              <a:rPr lang="en-US" smtClean="0"/>
              <a:t>Click to edit Master text styles</a:t>
            </a:r>
          </a:p>
        </p:txBody>
      </p:sp>
      <p:sp>
        <p:nvSpPr>
          <p:cNvPr id="6" name="Text Placeholder 28"/>
          <p:cNvSpPr>
            <a:spLocks noGrp="1"/>
          </p:cNvSpPr>
          <p:nvPr>
            <p:ph type="body" sz="quarter" idx="27"/>
          </p:nvPr>
        </p:nvSpPr>
        <p:spPr>
          <a:xfrm>
            <a:off x="1727200" y="3949700"/>
            <a:ext cx="1625600" cy="406400"/>
          </a:xfrm>
        </p:spPr>
        <p:txBody>
          <a:bodyPr>
            <a:noAutofit/>
          </a:bodyPr>
          <a:lstStyle>
            <a:lvl1pPr marL="0" indent="0">
              <a:buFontTx/>
              <a:buNone/>
              <a:defRPr sz="1467">
                <a:solidFill>
                  <a:schemeClr val="tx1">
                    <a:lumMod val="65000"/>
                    <a:lumOff val="35000"/>
                  </a:schemeClr>
                </a:solidFill>
              </a:defRPr>
            </a:lvl1pPr>
          </a:lstStyle>
          <a:p>
            <a:pPr lvl="0"/>
            <a:r>
              <a:rPr lang="en-US" smtClean="0"/>
              <a:t>Click to edit Master text styles</a:t>
            </a:r>
          </a:p>
        </p:txBody>
      </p:sp>
      <p:sp>
        <p:nvSpPr>
          <p:cNvPr id="7" name="Text Placeholder 28"/>
          <p:cNvSpPr>
            <a:spLocks noGrp="1"/>
          </p:cNvSpPr>
          <p:nvPr>
            <p:ph type="body" sz="quarter" idx="28"/>
          </p:nvPr>
        </p:nvSpPr>
        <p:spPr>
          <a:xfrm>
            <a:off x="3962400" y="3949800"/>
            <a:ext cx="1930400" cy="406400"/>
          </a:xfrm>
        </p:spPr>
        <p:txBody>
          <a:bodyPr>
            <a:noAutofit/>
          </a:bodyPr>
          <a:lstStyle>
            <a:lvl1pPr marL="0" indent="0">
              <a:buFontTx/>
              <a:buNone/>
              <a:defRPr sz="1467">
                <a:solidFill>
                  <a:schemeClr val="tx1">
                    <a:lumMod val="65000"/>
                    <a:lumOff val="35000"/>
                  </a:schemeClr>
                </a:solidFill>
              </a:defRPr>
            </a:lvl1pPr>
          </a:lstStyle>
          <a:p>
            <a:pPr lvl="0"/>
            <a:r>
              <a:rPr lang="en-US" smtClean="0"/>
              <a:t>Click to edit Master text styles</a:t>
            </a:r>
          </a:p>
        </p:txBody>
      </p:sp>
      <p:sp>
        <p:nvSpPr>
          <p:cNvPr id="8" name="Text Placeholder 28"/>
          <p:cNvSpPr>
            <a:spLocks noGrp="1"/>
          </p:cNvSpPr>
          <p:nvPr>
            <p:ph type="body" sz="quarter" idx="29"/>
          </p:nvPr>
        </p:nvSpPr>
        <p:spPr>
          <a:xfrm>
            <a:off x="1727200" y="4648100"/>
            <a:ext cx="1625600" cy="406400"/>
          </a:xfrm>
        </p:spPr>
        <p:txBody>
          <a:bodyPr>
            <a:noAutofit/>
          </a:bodyPr>
          <a:lstStyle>
            <a:lvl1pPr marL="0" indent="0">
              <a:buFontTx/>
              <a:buNone/>
              <a:defRPr sz="1467">
                <a:solidFill>
                  <a:schemeClr val="tx1">
                    <a:lumMod val="65000"/>
                    <a:lumOff val="35000"/>
                  </a:schemeClr>
                </a:solidFill>
              </a:defRPr>
            </a:lvl1pPr>
          </a:lstStyle>
          <a:p>
            <a:pPr lvl="0"/>
            <a:r>
              <a:rPr lang="en-US" smtClean="0"/>
              <a:t>Click to edit Master text styles</a:t>
            </a:r>
          </a:p>
        </p:txBody>
      </p:sp>
      <p:sp>
        <p:nvSpPr>
          <p:cNvPr id="9" name="Text Placeholder 28"/>
          <p:cNvSpPr>
            <a:spLocks noGrp="1"/>
          </p:cNvSpPr>
          <p:nvPr>
            <p:ph type="body" sz="quarter" idx="30"/>
          </p:nvPr>
        </p:nvSpPr>
        <p:spPr>
          <a:xfrm>
            <a:off x="3962400" y="4648200"/>
            <a:ext cx="1930400" cy="406400"/>
          </a:xfrm>
        </p:spPr>
        <p:txBody>
          <a:bodyPr>
            <a:noAutofit/>
          </a:bodyPr>
          <a:lstStyle>
            <a:lvl1pPr marL="0" indent="0">
              <a:buFontTx/>
              <a:buNone/>
              <a:defRPr sz="1467">
                <a:solidFill>
                  <a:schemeClr val="tx1">
                    <a:lumMod val="65000"/>
                    <a:lumOff val="35000"/>
                  </a:schemeClr>
                </a:solidFill>
              </a:defRPr>
            </a:lvl1pPr>
          </a:lstStyle>
          <a:p>
            <a:pPr lvl="0"/>
            <a:r>
              <a:rPr lang="en-US" smtClean="0"/>
              <a:t>Click to edit Master text styles</a:t>
            </a:r>
          </a:p>
        </p:txBody>
      </p:sp>
      <p:pic>
        <p:nvPicPr>
          <p:cNvPr id="10" name="Picture 9" descr="iPad-Retina-Display-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00" y="1250245"/>
            <a:ext cx="3454400" cy="4820356"/>
          </a:xfrm>
          <a:prstGeom prst="rect">
            <a:avLst/>
          </a:prstGeom>
        </p:spPr>
      </p:pic>
      <p:sp>
        <p:nvSpPr>
          <p:cNvPr id="11" name="Picture Placeholder 20"/>
          <p:cNvSpPr>
            <a:spLocks noGrp="1"/>
          </p:cNvSpPr>
          <p:nvPr>
            <p:ph type="pic" sz="quarter" idx="24"/>
          </p:nvPr>
        </p:nvSpPr>
        <p:spPr>
          <a:xfrm>
            <a:off x="7518400" y="1732844"/>
            <a:ext cx="2641600" cy="3251200"/>
          </a:xfrm>
        </p:spPr>
        <p:txBody>
          <a:bodyPr/>
          <a:lstStyle/>
          <a:p>
            <a:r>
              <a:rPr lang="en-US" smtClean="0"/>
              <a:t>Click icon to add picture</a:t>
            </a:r>
            <a:endParaRPr lang="en-JM"/>
          </a:p>
        </p:txBody>
      </p:sp>
      <p:sp>
        <p:nvSpPr>
          <p:cNvPr id="12" name="Text Placeholder 22"/>
          <p:cNvSpPr>
            <a:spLocks noGrp="1"/>
          </p:cNvSpPr>
          <p:nvPr>
            <p:ph type="body" sz="quarter" idx="25"/>
          </p:nvPr>
        </p:nvSpPr>
        <p:spPr>
          <a:xfrm>
            <a:off x="1219200" y="1828800"/>
            <a:ext cx="4572000" cy="1803400"/>
          </a:xfrm>
        </p:spPr>
        <p:txBody>
          <a:bodyPr>
            <a:normAutofit/>
          </a:bodyPr>
          <a:lstStyle>
            <a:lvl1pPr marL="0" indent="0">
              <a:buFontTx/>
              <a:buNone/>
              <a:defRPr sz="1467">
                <a:solidFill>
                  <a:srgbClr val="333333"/>
                </a:solidFill>
              </a:defRPr>
            </a:lvl1pPr>
            <a:lvl2pPr marL="609585" indent="0">
              <a:buFontTx/>
              <a:buNone/>
              <a:defRPr sz="1333">
                <a:solidFill>
                  <a:schemeClr val="bg1">
                    <a:lumMod val="65000"/>
                  </a:schemeClr>
                </a:solidFill>
              </a:defRPr>
            </a:lvl2pPr>
            <a:lvl3pPr marL="1219170" indent="0">
              <a:buFontTx/>
              <a:buNone/>
              <a:defRPr sz="1333">
                <a:solidFill>
                  <a:schemeClr val="bg1">
                    <a:lumMod val="65000"/>
                  </a:schemeClr>
                </a:solidFill>
              </a:defRPr>
            </a:lvl3pPr>
            <a:lvl4pPr marL="1828754" indent="0">
              <a:buFontTx/>
              <a:buNone/>
              <a:defRPr sz="1333">
                <a:solidFill>
                  <a:schemeClr val="bg1">
                    <a:lumMod val="65000"/>
                  </a:schemeClr>
                </a:solidFill>
              </a:defRPr>
            </a:lvl4pPr>
            <a:lvl5pPr marL="2438339" indent="0">
              <a:buFontTx/>
              <a:buNone/>
              <a:defRPr sz="1333">
                <a:solidFill>
                  <a:schemeClr val="bg1">
                    <a:lumMod val="65000"/>
                  </a:schemeClr>
                </a:solidFill>
              </a:defRPr>
            </a:lvl5pPr>
          </a:lstStyle>
          <a:p>
            <a:pPr lvl="0"/>
            <a:r>
              <a:rPr lang="en-US" smtClean="0"/>
              <a:t>Click to edit Master text styles</a:t>
            </a:r>
          </a:p>
        </p:txBody>
      </p:sp>
      <p:sp>
        <p:nvSpPr>
          <p:cNvPr id="15" name="Title 1"/>
          <p:cNvSpPr>
            <a:spLocks noGrp="1"/>
          </p:cNvSpPr>
          <p:nvPr>
            <p:ph type="title"/>
          </p:nvPr>
        </p:nvSpPr>
        <p:spPr>
          <a:xfrm>
            <a:off x="1219200" y="177800"/>
            <a:ext cx="10058400" cy="1143000"/>
          </a:xfrm>
        </p:spPr>
        <p:txBody>
          <a:bodyPr/>
          <a:lstStyle>
            <a:lvl1pPr algn="l">
              <a:defRPr b="0">
                <a:solidFill>
                  <a:srgbClr val="4E7C9C"/>
                </a:solidFill>
              </a:defRPr>
            </a:lvl1pPr>
          </a:lstStyle>
          <a:p>
            <a:r>
              <a:rPr lang="en-US" smtClean="0"/>
              <a:t>Click to edit Master title style</a:t>
            </a:r>
            <a:endParaRPr lang="en-JM" dirty="0"/>
          </a:p>
        </p:txBody>
      </p:sp>
      <p:sp>
        <p:nvSpPr>
          <p:cNvPr id="16" name="Text Placeholder 17"/>
          <p:cNvSpPr>
            <a:spLocks noGrp="1"/>
          </p:cNvSpPr>
          <p:nvPr>
            <p:ph type="body" sz="quarter" idx="23"/>
          </p:nvPr>
        </p:nvSpPr>
        <p:spPr>
          <a:xfrm>
            <a:off x="1219200" y="177800"/>
            <a:ext cx="6705600" cy="431800"/>
          </a:xfrm>
        </p:spPr>
        <p:txBody>
          <a:bodyPr>
            <a:noAutofit/>
          </a:bodyPr>
          <a:lstStyle>
            <a:lvl1pPr marL="0" indent="0" algn="l">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3721635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Title 1"/>
          <p:cNvSpPr>
            <a:spLocks noGrp="1"/>
          </p:cNvSpPr>
          <p:nvPr>
            <p:ph type="title"/>
          </p:nvPr>
        </p:nvSpPr>
        <p:spPr>
          <a:xfrm>
            <a:off x="1219200" y="177800"/>
            <a:ext cx="6299200" cy="1143000"/>
          </a:xfrm>
        </p:spPr>
        <p:txBody>
          <a:bodyPr/>
          <a:lstStyle>
            <a:lvl1pPr algn="l">
              <a:defRPr b="0">
                <a:solidFill>
                  <a:srgbClr val="4E7C9C"/>
                </a:solidFill>
              </a:defRPr>
            </a:lvl1pPr>
          </a:lstStyle>
          <a:p>
            <a:r>
              <a:rPr lang="en-US" smtClean="0"/>
              <a:t>Click to edit Master title style</a:t>
            </a:r>
            <a:endParaRPr lang="en-JM" dirty="0"/>
          </a:p>
        </p:txBody>
      </p:sp>
      <p:sp>
        <p:nvSpPr>
          <p:cNvPr id="12" name="Text Placeholder 17"/>
          <p:cNvSpPr>
            <a:spLocks noGrp="1"/>
          </p:cNvSpPr>
          <p:nvPr>
            <p:ph type="body" sz="quarter" idx="23"/>
          </p:nvPr>
        </p:nvSpPr>
        <p:spPr>
          <a:xfrm>
            <a:off x="1219200" y="177800"/>
            <a:ext cx="4199467" cy="431800"/>
          </a:xfrm>
        </p:spPr>
        <p:txBody>
          <a:bodyPr>
            <a:noAutofit/>
          </a:bodyPr>
          <a:lstStyle>
            <a:lvl1pPr marL="0" indent="0" algn="l">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
        <p:nvSpPr>
          <p:cNvPr id="14" name="Text Placeholder 13"/>
          <p:cNvSpPr>
            <a:spLocks noGrp="1"/>
          </p:cNvSpPr>
          <p:nvPr>
            <p:ph type="body" sz="quarter" idx="61"/>
          </p:nvPr>
        </p:nvSpPr>
        <p:spPr>
          <a:xfrm>
            <a:off x="1219200" y="1524000"/>
            <a:ext cx="2844800" cy="508000"/>
          </a:xfrm>
        </p:spPr>
        <p:txBody>
          <a:bodyPr>
            <a:normAutofit/>
          </a:bodyPr>
          <a:lstStyle>
            <a:lvl1pPr marL="0" indent="0">
              <a:buNone/>
              <a:defRPr sz="1467" b="1">
                <a:solidFill>
                  <a:srgbClr val="005173"/>
                </a:solidFill>
                <a:latin typeface="Arial"/>
                <a:cs typeface="Arial"/>
              </a:defRPr>
            </a:lvl1pPr>
          </a:lstStyle>
          <a:p>
            <a:pPr lvl="0"/>
            <a:r>
              <a:rPr lang="en-US" smtClean="0"/>
              <a:t>Click to edit Master text styles</a:t>
            </a:r>
          </a:p>
        </p:txBody>
      </p:sp>
      <p:sp>
        <p:nvSpPr>
          <p:cNvPr id="15" name="Text Placeholder 13"/>
          <p:cNvSpPr>
            <a:spLocks noGrp="1"/>
          </p:cNvSpPr>
          <p:nvPr>
            <p:ph type="body" sz="quarter" idx="62"/>
          </p:nvPr>
        </p:nvSpPr>
        <p:spPr>
          <a:xfrm>
            <a:off x="1219200" y="1930400"/>
            <a:ext cx="2844800" cy="3048000"/>
          </a:xfrm>
        </p:spPr>
        <p:txBody>
          <a:bodyPr>
            <a:normAutofit/>
          </a:bodyPr>
          <a:lstStyle>
            <a:lvl1pPr marL="0" indent="0">
              <a:buNone/>
              <a:defRPr sz="1467">
                <a:solidFill>
                  <a:schemeClr val="tx1">
                    <a:lumMod val="65000"/>
                    <a:lumOff val="35000"/>
                  </a:schemeClr>
                </a:solidFill>
                <a:latin typeface="Arial"/>
                <a:cs typeface="Arial"/>
              </a:defRPr>
            </a:lvl1pPr>
          </a:lstStyle>
          <a:p>
            <a:pPr lvl="0"/>
            <a:r>
              <a:rPr lang="en-US" smtClean="0"/>
              <a:t>Click to edit Master text styles</a:t>
            </a:r>
          </a:p>
        </p:txBody>
      </p:sp>
      <p:sp>
        <p:nvSpPr>
          <p:cNvPr id="16" name="Text Placeholder 13"/>
          <p:cNvSpPr>
            <a:spLocks noGrp="1"/>
          </p:cNvSpPr>
          <p:nvPr>
            <p:ph type="body" sz="quarter" idx="63"/>
          </p:nvPr>
        </p:nvSpPr>
        <p:spPr>
          <a:xfrm>
            <a:off x="4368800" y="1524000"/>
            <a:ext cx="2844800" cy="508000"/>
          </a:xfrm>
        </p:spPr>
        <p:txBody>
          <a:bodyPr>
            <a:normAutofit/>
          </a:bodyPr>
          <a:lstStyle>
            <a:lvl1pPr marL="0" indent="0">
              <a:buNone/>
              <a:defRPr sz="1467" b="1">
                <a:solidFill>
                  <a:srgbClr val="005173"/>
                </a:solidFill>
                <a:latin typeface="Arial"/>
                <a:cs typeface="Arial"/>
              </a:defRPr>
            </a:lvl1pPr>
          </a:lstStyle>
          <a:p>
            <a:pPr lvl="0"/>
            <a:r>
              <a:rPr lang="en-US" smtClean="0"/>
              <a:t>Click to edit Master text styles</a:t>
            </a:r>
          </a:p>
        </p:txBody>
      </p:sp>
      <p:sp>
        <p:nvSpPr>
          <p:cNvPr id="17" name="Text Placeholder 13"/>
          <p:cNvSpPr>
            <a:spLocks noGrp="1"/>
          </p:cNvSpPr>
          <p:nvPr>
            <p:ph type="body" sz="quarter" idx="64"/>
          </p:nvPr>
        </p:nvSpPr>
        <p:spPr>
          <a:xfrm>
            <a:off x="4368800" y="1930400"/>
            <a:ext cx="2844800" cy="3048000"/>
          </a:xfrm>
        </p:spPr>
        <p:txBody>
          <a:bodyPr>
            <a:normAutofit/>
          </a:bodyPr>
          <a:lstStyle>
            <a:lvl1pPr marL="0" indent="0">
              <a:buNone/>
              <a:defRPr sz="1467">
                <a:solidFill>
                  <a:schemeClr val="tx1">
                    <a:lumMod val="65000"/>
                    <a:lumOff val="35000"/>
                  </a:schemeClr>
                </a:solidFill>
                <a:latin typeface="Arial"/>
                <a:cs typeface="Arial"/>
              </a:defRPr>
            </a:lvl1pPr>
          </a:lstStyle>
          <a:p>
            <a:pPr lvl="0"/>
            <a:r>
              <a:rPr lang="en-US" smtClean="0"/>
              <a:t>Click to edit Master text styles</a:t>
            </a:r>
          </a:p>
        </p:txBody>
      </p:sp>
      <p:sp>
        <p:nvSpPr>
          <p:cNvPr id="8" name="Text Placeholder 13"/>
          <p:cNvSpPr>
            <a:spLocks noGrp="1"/>
          </p:cNvSpPr>
          <p:nvPr>
            <p:ph type="body" sz="quarter" idx="65"/>
          </p:nvPr>
        </p:nvSpPr>
        <p:spPr>
          <a:xfrm>
            <a:off x="7535333" y="1524000"/>
            <a:ext cx="2827867" cy="508000"/>
          </a:xfrm>
        </p:spPr>
        <p:txBody>
          <a:bodyPr>
            <a:normAutofit/>
          </a:bodyPr>
          <a:lstStyle>
            <a:lvl1pPr marL="0" indent="0">
              <a:buNone/>
              <a:defRPr sz="1467" b="1">
                <a:solidFill>
                  <a:srgbClr val="005173"/>
                </a:solidFill>
                <a:latin typeface="Arial"/>
                <a:cs typeface="Arial"/>
              </a:defRPr>
            </a:lvl1pPr>
          </a:lstStyle>
          <a:p>
            <a:pPr lvl="0"/>
            <a:r>
              <a:rPr lang="en-US" smtClean="0"/>
              <a:t>Click to edit Master text styles</a:t>
            </a:r>
          </a:p>
        </p:txBody>
      </p:sp>
      <p:sp>
        <p:nvSpPr>
          <p:cNvPr id="9" name="Text Placeholder 13"/>
          <p:cNvSpPr>
            <a:spLocks noGrp="1"/>
          </p:cNvSpPr>
          <p:nvPr>
            <p:ph type="body" sz="quarter" idx="66"/>
          </p:nvPr>
        </p:nvSpPr>
        <p:spPr>
          <a:xfrm>
            <a:off x="7535333" y="1930400"/>
            <a:ext cx="2844800" cy="3048000"/>
          </a:xfrm>
        </p:spPr>
        <p:txBody>
          <a:bodyPr>
            <a:normAutofit/>
          </a:bodyPr>
          <a:lstStyle>
            <a:lvl1pPr marL="0" indent="0">
              <a:buNone/>
              <a:defRPr sz="1467">
                <a:solidFill>
                  <a:schemeClr val="tx1">
                    <a:lumMod val="65000"/>
                    <a:lumOff val="35000"/>
                  </a:schemeClr>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1655105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4" name="Text Placeholder 13"/>
          <p:cNvSpPr>
            <a:spLocks noGrp="1"/>
          </p:cNvSpPr>
          <p:nvPr>
            <p:ph type="body" sz="quarter" idx="61"/>
          </p:nvPr>
        </p:nvSpPr>
        <p:spPr>
          <a:xfrm>
            <a:off x="1219200" y="1803400"/>
            <a:ext cx="2844800" cy="508000"/>
          </a:xfrm>
        </p:spPr>
        <p:txBody>
          <a:bodyPr>
            <a:normAutofit/>
          </a:bodyPr>
          <a:lstStyle>
            <a:lvl1pPr marL="0" indent="0">
              <a:buNone/>
              <a:defRPr sz="1467" b="1">
                <a:solidFill>
                  <a:srgbClr val="005173"/>
                </a:solidFill>
                <a:latin typeface="Arial"/>
                <a:cs typeface="Arial"/>
              </a:defRPr>
            </a:lvl1pPr>
          </a:lstStyle>
          <a:p>
            <a:pPr lvl="0"/>
            <a:r>
              <a:rPr lang="en-US" smtClean="0"/>
              <a:t>Click to edit Master text styles</a:t>
            </a:r>
          </a:p>
        </p:txBody>
      </p:sp>
      <p:sp>
        <p:nvSpPr>
          <p:cNvPr id="15" name="Text Placeholder 13"/>
          <p:cNvSpPr>
            <a:spLocks noGrp="1"/>
          </p:cNvSpPr>
          <p:nvPr>
            <p:ph type="body" sz="quarter" idx="62"/>
          </p:nvPr>
        </p:nvSpPr>
        <p:spPr>
          <a:xfrm>
            <a:off x="1219200" y="2209800"/>
            <a:ext cx="2844800" cy="3048000"/>
          </a:xfrm>
        </p:spPr>
        <p:txBody>
          <a:bodyPr>
            <a:normAutofit/>
          </a:bodyPr>
          <a:lstStyle>
            <a:lvl1pPr marL="0" indent="0">
              <a:buNone/>
              <a:defRPr sz="1467">
                <a:solidFill>
                  <a:schemeClr val="tx1">
                    <a:lumMod val="65000"/>
                    <a:lumOff val="35000"/>
                  </a:schemeClr>
                </a:solidFill>
                <a:latin typeface="Arial"/>
                <a:cs typeface="Arial"/>
              </a:defRPr>
            </a:lvl1pPr>
          </a:lstStyle>
          <a:p>
            <a:pPr lvl="0"/>
            <a:r>
              <a:rPr lang="en-US" smtClean="0"/>
              <a:t>Click to edit Master text styles</a:t>
            </a:r>
          </a:p>
        </p:txBody>
      </p:sp>
      <p:sp>
        <p:nvSpPr>
          <p:cNvPr id="16" name="Text Placeholder 13"/>
          <p:cNvSpPr>
            <a:spLocks noGrp="1"/>
          </p:cNvSpPr>
          <p:nvPr>
            <p:ph type="body" sz="quarter" idx="63"/>
          </p:nvPr>
        </p:nvSpPr>
        <p:spPr>
          <a:xfrm>
            <a:off x="4368800" y="1803400"/>
            <a:ext cx="2844800" cy="508000"/>
          </a:xfrm>
        </p:spPr>
        <p:txBody>
          <a:bodyPr>
            <a:normAutofit/>
          </a:bodyPr>
          <a:lstStyle>
            <a:lvl1pPr marL="0" indent="0">
              <a:buNone/>
              <a:defRPr sz="1467" b="1">
                <a:solidFill>
                  <a:srgbClr val="005173"/>
                </a:solidFill>
                <a:latin typeface="Arial"/>
                <a:cs typeface="Arial"/>
              </a:defRPr>
            </a:lvl1pPr>
          </a:lstStyle>
          <a:p>
            <a:pPr lvl="0"/>
            <a:r>
              <a:rPr lang="en-US" smtClean="0"/>
              <a:t>Click to edit Master text styles</a:t>
            </a:r>
          </a:p>
        </p:txBody>
      </p:sp>
      <p:sp>
        <p:nvSpPr>
          <p:cNvPr id="17" name="Text Placeholder 13"/>
          <p:cNvSpPr>
            <a:spLocks noGrp="1"/>
          </p:cNvSpPr>
          <p:nvPr>
            <p:ph type="body" sz="quarter" idx="64"/>
          </p:nvPr>
        </p:nvSpPr>
        <p:spPr>
          <a:xfrm>
            <a:off x="4368800" y="2209800"/>
            <a:ext cx="2844800" cy="3048000"/>
          </a:xfrm>
        </p:spPr>
        <p:txBody>
          <a:bodyPr>
            <a:normAutofit/>
          </a:bodyPr>
          <a:lstStyle>
            <a:lvl1pPr marL="0" indent="0">
              <a:buNone/>
              <a:defRPr sz="1467">
                <a:solidFill>
                  <a:schemeClr val="tx1">
                    <a:lumMod val="65000"/>
                    <a:lumOff val="35000"/>
                  </a:schemeClr>
                </a:solidFill>
                <a:latin typeface="Arial"/>
                <a:cs typeface="Arial"/>
              </a:defRPr>
            </a:lvl1pPr>
          </a:lstStyle>
          <a:p>
            <a:pPr lvl="0"/>
            <a:r>
              <a:rPr lang="en-US" smtClean="0"/>
              <a:t>Click to edit Master text styles</a:t>
            </a:r>
          </a:p>
        </p:txBody>
      </p:sp>
      <p:sp>
        <p:nvSpPr>
          <p:cNvPr id="9"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10"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1701010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5D888-B8F2-4122-BFB5-F8F5A2ADBBDB}"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2CFBA-8BC7-44D8-B7DD-ECE111F5609C}" type="slidenum">
              <a:rPr lang="en-US" smtClean="0"/>
              <a:t>‹#›</a:t>
            </a:fld>
            <a:endParaRPr lang="en-US"/>
          </a:p>
        </p:txBody>
      </p:sp>
    </p:spTree>
    <p:extLst>
      <p:ext uri="{BB962C8B-B14F-4D97-AF65-F5344CB8AC3E}">
        <p14:creationId xmlns:p14="http://schemas.microsoft.com/office/powerpoint/2010/main" val="3253289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200" y="177800"/>
            <a:ext cx="9753600" cy="1143000"/>
          </a:xfrm>
        </p:spPr>
        <p:txBody>
          <a:bodyPr/>
          <a:lstStyle/>
          <a:p>
            <a:r>
              <a:rPr lang="en-US" smtClean="0"/>
              <a:t>Click to edit Master title style</a:t>
            </a:r>
            <a:endParaRPr lang="en-US"/>
          </a:p>
        </p:txBody>
      </p:sp>
      <p:sp>
        <p:nvSpPr>
          <p:cNvPr id="6" name="Picture Placeholder 17"/>
          <p:cNvSpPr>
            <a:spLocks noGrp="1"/>
          </p:cNvSpPr>
          <p:nvPr>
            <p:ph type="pic" sz="quarter" idx="23"/>
          </p:nvPr>
        </p:nvSpPr>
        <p:spPr>
          <a:xfrm>
            <a:off x="4978401" y="1498600"/>
            <a:ext cx="2133601" cy="2133600"/>
          </a:xfrm>
          <a:prstGeom prst="ellipse">
            <a:avLst/>
          </a:prstGeom>
          <a:ln w="76200">
            <a:noFill/>
          </a:ln>
        </p:spPr>
        <p:txBody>
          <a:bodyPr>
            <a:normAutofit/>
          </a:bodyPr>
          <a:lstStyle>
            <a:lvl1pPr marL="0" indent="0" algn="ctr">
              <a:buFontTx/>
              <a:buNone/>
              <a:defRPr sz="2133">
                <a:solidFill>
                  <a:schemeClr val="bg1"/>
                </a:solidFill>
              </a:defRPr>
            </a:lvl1pPr>
          </a:lstStyle>
          <a:p>
            <a:r>
              <a:rPr lang="en-US" smtClean="0"/>
              <a:t>Click icon to add picture</a:t>
            </a:r>
            <a:endParaRPr lang="en-JM"/>
          </a:p>
        </p:txBody>
      </p:sp>
      <p:sp>
        <p:nvSpPr>
          <p:cNvPr id="7" name="Rounded Rectangle 6"/>
          <p:cNvSpPr/>
          <p:nvPr userDrawn="1"/>
        </p:nvSpPr>
        <p:spPr>
          <a:xfrm>
            <a:off x="304800" y="3225800"/>
            <a:ext cx="325120" cy="406400"/>
          </a:xfrm>
          <a:prstGeom prst="roundRect">
            <a:avLst>
              <a:gd name="adj" fmla="val 8655"/>
            </a:avLst>
          </a:prstGeom>
          <a:solidFill>
            <a:srgbClr val="A2B9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grpSp>
        <p:nvGrpSpPr>
          <p:cNvPr id="8" name="Group 7"/>
          <p:cNvGrpSpPr/>
          <p:nvPr userDrawn="1"/>
        </p:nvGrpSpPr>
        <p:grpSpPr>
          <a:xfrm>
            <a:off x="426400" y="3355960"/>
            <a:ext cx="81920" cy="146080"/>
            <a:chOff x="381000" y="2282400"/>
            <a:chExt cx="76800" cy="136950"/>
          </a:xfrm>
          <a:solidFill>
            <a:srgbClr val="33E3C6"/>
          </a:solidFill>
        </p:grpSpPr>
        <p:cxnSp>
          <p:nvCxnSpPr>
            <p:cNvPr id="9" name="Straight Connector 8"/>
            <p:cNvCxnSpPr/>
            <p:nvPr/>
          </p:nvCxnSpPr>
          <p:spPr>
            <a:xfrm flipV="1">
              <a:off x="381600" y="2282400"/>
              <a:ext cx="76200" cy="76200"/>
            </a:xfrm>
            <a:prstGeom prst="line">
              <a:avLst/>
            </a:prstGeom>
            <a:grpFill/>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V="1">
              <a:off x="381000" y="2343150"/>
              <a:ext cx="76200" cy="76200"/>
            </a:xfrm>
            <a:prstGeom prst="line">
              <a:avLst/>
            </a:prstGeom>
            <a:grpFill/>
            <a:ln>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11" name="Rounded Rectangle 10"/>
          <p:cNvSpPr/>
          <p:nvPr userDrawn="1"/>
        </p:nvSpPr>
        <p:spPr>
          <a:xfrm flipH="1">
            <a:off x="11562080" y="3225800"/>
            <a:ext cx="325120" cy="406400"/>
          </a:xfrm>
          <a:prstGeom prst="roundRect">
            <a:avLst>
              <a:gd name="adj" fmla="val 8655"/>
            </a:avLst>
          </a:prstGeom>
          <a:solidFill>
            <a:srgbClr val="A2B9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grpSp>
        <p:nvGrpSpPr>
          <p:cNvPr id="12" name="Group 11"/>
          <p:cNvGrpSpPr/>
          <p:nvPr userDrawn="1"/>
        </p:nvGrpSpPr>
        <p:grpSpPr>
          <a:xfrm flipH="1">
            <a:off x="11683680" y="3355960"/>
            <a:ext cx="81920" cy="146080"/>
            <a:chOff x="381000" y="2282400"/>
            <a:chExt cx="76800" cy="136950"/>
          </a:xfrm>
          <a:solidFill>
            <a:srgbClr val="33E3C6"/>
          </a:solidFill>
        </p:grpSpPr>
        <p:cxnSp>
          <p:nvCxnSpPr>
            <p:cNvPr id="13" name="Straight Connector 12"/>
            <p:cNvCxnSpPr/>
            <p:nvPr/>
          </p:nvCxnSpPr>
          <p:spPr>
            <a:xfrm flipV="1">
              <a:off x="381600" y="2282400"/>
              <a:ext cx="76200" cy="76200"/>
            </a:xfrm>
            <a:prstGeom prst="line">
              <a:avLst/>
            </a:prstGeom>
            <a:grpFill/>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V="1">
              <a:off x="381000" y="2343150"/>
              <a:ext cx="76200" cy="76200"/>
            </a:xfrm>
            <a:prstGeom prst="line">
              <a:avLst/>
            </a:prstGeom>
            <a:grpFill/>
            <a:ln>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15" name="Action Button: Back or Previous 14">
            <a:hlinkClick r:id="" action="ppaction://hlinkshowjump?jump=previousslide" highlightClick="1"/>
          </p:cNvPr>
          <p:cNvSpPr/>
          <p:nvPr userDrawn="1"/>
        </p:nvSpPr>
        <p:spPr>
          <a:xfrm>
            <a:off x="304640" y="3225800"/>
            <a:ext cx="325120" cy="4064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JM" sz="2400">
              <a:solidFill>
                <a:prstClr val="white"/>
              </a:solidFill>
            </a:endParaRPr>
          </a:p>
        </p:txBody>
      </p:sp>
      <p:sp>
        <p:nvSpPr>
          <p:cNvPr id="16" name="Action Button: Back or Previous 15">
            <a:hlinkClick r:id="" action="ppaction://hlinkshowjump?jump=nextslide" highlightClick="1"/>
          </p:cNvPr>
          <p:cNvSpPr/>
          <p:nvPr userDrawn="1"/>
        </p:nvSpPr>
        <p:spPr>
          <a:xfrm>
            <a:off x="11562240" y="3225800"/>
            <a:ext cx="325120" cy="4064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JM" sz="2400">
              <a:solidFill>
                <a:prstClr val="white"/>
              </a:solidFill>
            </a:endParaRPr>
          </a:p>
        </p:txBody>
      </p:sp>
    </p:spTree>
    <p:extLst>
      <p:ext uri="{BB962C8B-B14F-4D97-AF65-F5344CB8AC3E}">
        <p14:creationId xmlns:p14="http://schemas.microsoft.com/office/powerpoint/2010/main" val="2888248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8800" y="2171909"/>
            <a:ext cx="6197600" cy="3593892"/>
          </a:xfrm>
          <a:prstGeom prst="rect">
            <a:avLst/>
          </a:prstGeom>
        </p:spPr>
      </p:pic>
      <p:sp>
        <p:nvSpPr>
          <p:cNvPr id="6" name="Picture Placeholder 2"/>
          <p:cNvSpPr>
            <a:spLocks noGrp="1"/>
          </p:cNvSpPr>
          <p:nvPr>
            <p:ph type="pic" sz="quarter" idx="13"/>
          </p:nvPr>
        </p:nvSpPr>
        <p:spPr>
          <a:xfrm>
            <a:off x="5226035" y="2515448"/>
            <a:ext cx="4527565" cy="2805753"/>
          </a:xfrm>
        </p:spPr>
        <p:txBody>
          <a:bodyPr/>
          <a:lstStyle>
            <a:lvl1pPr>
              <a:defRPr>
                <a:solidFill>
                  <a:schemeClr val="bg1"/>
                </a:solidFill>
              </a:defRPr>
            </a:lvl1pPr>
          </a:lstStyle>
          <a:p>
            <a:r>
              <a:rPr lang="en-US" smtClean="0"/>
              <a:t>Click icon to add picture</a:t>
            </a:r>
            <a:endParaRPr lang="en-JM"/>
          </a:p>
        </p:txBody>
      </p:sp>
      <p:sp>
        <p:nvSpPr>
          <p:cNvPr id="7" name="Title 1"/>
          <p:cNvSpPr>
            <a:spLocks noGrp="1"/>
          </p:cNvSpPr>
          <p:nvPr>
            <p:ph type="title"/>
          </p:nvPr>
        </p:nvSpPr>
        <p:spPr>
          <a:xfrm>
            <a:off x="1016000" y="2794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8" name="Text Placeholder 17"/>
          <p:cNvSpPr>
            <a:spLocks noGrp="1"/>
          </p:cNvSpPr>
          <p:nvPr>
            <p:ph type="body" sz="quarter" idx="23"/>
          </p:nvPr>
        </p:nvSpPr>
        <p:spPr>
          <a:xfrm>
            <a:off x="2743200" y="2794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2607520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Content Layou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1117600" y="2235200"/>
            <a:ext cx="3149600" cy="3835400"/>
          </a:xfrm>
        </p:spPr>
        <p:txBody>
          <a:bodyPr>
            <a:normAutofit/>
          </a:bodyPr>
          <a:lstStyle>
            <a:lvl1pPr algn="l">
              <a:buNone/>
              <a:defRPr sz="1333">
                <a:solidFill>
                  <a:schemeClr val="tx1">
                    <a:lumMod val="65000"/>
                    <a:lumOff val="35000"/>
                  </a:schemeClr>
                </a:solidFill>
                <a:latin typeface="Arial"/>
                <a:cs typeface="Arial"/>
              </a:defRPr>
            </a:lvl1pPr>
          </a:lstStyle>
          <a:p>
            <a:pPr lvl="0"/>
            <a:r>
              <a:rPr lang="en-US" smtClean="0"/>
              <a:t>Click to edit Master text styles</a:t>
            </a:r>
          </a:p>
        </p:txBody>
      </p:sp>
      <p:sp>
        <p:nvSpPr>
          <p:cNvPr id="8" name="Content Placeholder 38"/>
          <p:cNvSpPr>
            <a:spLocks noGrp="1"/>
          </p:cNvSpPr>
          <p:nvPr>
            <p:ph sz="quarter" idx="39"/>
          </p:nvPr>
        </p:nvSpPr>
        <p:spPr>
          <a:xfrm>
            <a:off x="1117600" y="1828800"/>
            <a:ext cx="2645664" cy="463296"/>
          </a:xfrm>
          <a:prstGeom prst="rect">
            <a:avLst/>
          </a:prstGeom>
          <a:noFill/>
          <a:ln>
            <a:noFill/>
          </a:ln>
        </p:spPr>
        <p:txBody>
          <a:bodyPr anchor="ctr">
            <a:noAutofit/>
          </a:bodyPr>
          <a:lstStyle>
            <a:lvl1pPr algn="l">
              <a:buNone/>
              <a:defRPr sz="1467" b="1">
                <a:solidFill>
                  <a:srgbClr val="005173"/>
                </a:solidFill>
                <a:latin typeface="Arial"/>
                <a:ea typeface="Open Sans Extrabold" pitchFamily="34" charset="0"/>
                <a:cs typeface="Arial"/>
              </a:defRPr>
            </a:lvl1pPr>
          </a:lstStyle>
          <a:p>
            <a:pPr lvl="0"/>
            <a:r>
              <a:rPr lang="en-US" smtClean="0"/>
              <a:t>Click to edit Master text styles</a:t>
            </a:r>
          </a:p>
        </p:txBody>
      </p:sp>
      <p:sp>
        <p:nvSpPr>
          <p:cNvPr id="9" name="Content Placeholder 13"/>
          <p:cNvSpPr>
            <a:spLocks noGrp="1"/>
          </p:cNvSpPr>
          <p:nvPr>
            <p:ph sz="quarter" idx="42"/>
          </p:nvPr>
        </p:nvSpPr>
        <p:spPr>
          <a:xfrm>
            <a:off x="4572000" y="2235200"/>
            <a:ext cx="3149600" cy="3835400"/>
          </a:xfrm>
        </p:spPr>
        <p:txBody>
          <a:bodyPr>
            <a:normAutofit/>
          </a:bodyPr>
          <a:lstStyle>
            <a:lvl1pPr algn="l">
              <a:buNone/>
              <a:defRPr sz="1333">
                <a:solidFill>
                  <a:schemeClr val="tx1">
                    <a:lumMod val="65000"/>
                    <a:lumOff val="35000"/>
                  </a:schemeClr>
                </a:solidFill>
                <a:latin typeface="Arial"/>
                <a:cs typeface="Arial"/>
              </a:defRPr>
            </a:lvl1pPr>
          </a:lstStyle>
          <a:p>
            <a:pPr lvl="0"/>
            <a:r>
              <a:rPr lang="en-US" smtClean="0"/>
              <a:t>Click to edit Master text styles</a:t>
            </a:r>
          </a:p>
        </p:txBody>
      </p:sp>
      <p:sp>
        <p:nvSpPr>
          <p:cNvPr id="10" name="Content Placeholder 13"/>
          <p:cNvSpPr>
            <a:spLocks noGrp="1"/>
          </p:cNvSpPr>
          <p:nvPr>
            <p:ph sz="quarter" idx="43"/>
          </p:nvPr>
        </p:nvSpPr>
        <p:spPr>
          <a:xfrm>
            <a:off x="8026400" y="2235200"/>
            <a:ext cx="3149600" cy="3835400"/>
          </a:xfrm>
        </p:spPr>
        <p:txBody>
          <a:bodyPr>
            <a:normAutofit/>
          </a:bodyPr>
          <a:lstStyle>
            <a:lvl1pPr algn="l">
              <a:buNone/>
              <a:defRPr sz="1333">
                <a:solidFill>
                  <a:schemeClr val="tx1">
                    <a:lumMod val="65000"/>
                    <a:lumOff val="35000"/>
                  </a:schemeClr>
                </a:solidFill>
                <a:latin typeface="Arial"/>
                <a:cs typeface="Arial"/>
              </a:defRPr>
            </a:lvl1pPr>
          </a:lstStyle>
          <a:p>
            <a:pPr lvl="0"/>
            <a:r>
              <a:rPr lang="en-US" smtClean="0"/>
              <a:t>Click to edit Master text styles</a:t>
            </a:r>
          </a:p>
        </p:txBody>
      </p:sp>
      <p:sp>
        <p:nvSpPr>
          <p:cNvPr id="11" name="Content Placeholder 38"/>
          <p:cNvSpPr>
            <a:spLocks noGrp="1"/>
          </p:cNvSpPr>
          <p:nvPr>
            <p:ph sz="quarter" idx="60"/>
          </p:nvPr>
        </p:nvSpPr>
        <p:spPr>
          <a:xfrm>
            <a:off x="4576064" y="1828800"/>
            <a:ext cx="2645664" cy="463296"/>
          </a:xfrm>
          <a:prstGeom prst="rect">
            <a:avLst/>
          </a:prstGeom>
          <a:noFill/>
          <a:ln>
            <a:noFill/>
          </a:ln>
        </p:spPr>
        <p:txBody>
          <a:bodyPr anchor="ctr">
            <a:noAutofit/>
          </a:bodyPr>
          <a:lstStyle>
            <a:lvl1pPr algn="l">
              <a:buNone/>
              <a:defRPr sz="1467" b="1">
                <a:solidFill>
                  <a:srgbClr val="005173"/>
                </a:solidFill>
                <a:latin typeface="Arial"/>
                <a:ea typeface="Open Sans Extrabold" pitchFamily="34" charset="0"/>
                <a:cs typeface="Arial"/>
              </a:defRPr>
            </a:lvl1pPr>
          </a:lstStyle>
          <a:p>
            <a:pPr lvl="0"/>
            <a:r>
              <a:rPr lang="en-US" smtClean="0"/>
              <a:t>Click to edit Master text styles</a:t>
            </a:r>
          </a:p>
        </p:txBody>
      </p:sp>
      <p:sp>
        <p:nvSpPr>
          <p:cNvPr id="12" name="Content Placeholder 38"/>
          <p:cNvSpPr>
            <a:spLocks noGrp="1"/>
          </p:cNvSpPr>
          <p:nvPr>
            <p:ph sz="quarter" idx="61"/>
          </p:nvPr>
        </p:nvSpPr>
        <p:spPr>
          <a:xfrm>
            <a:off x="8030464" y="1828800"/>
            <a:ext cx="2645664" cy="463296"/>
          </a:xfrm>
          <a:prstGeom prst="rect">
            <a:avLst/>
          </a:prstGeom>
          <a:noFill/>
          <a:ln>
            <a:noFill/>
          </a:ln>
        </p:spPr>
        <p:txBody>
          <a:bodyPr anchor="ctr">
            <a:noAutofit/>
          </a:bodyPr>
          <a:lstStyle>
            <a:lvl1pPr algn="l">
              <a:buNone/>
              <a:defRPr sz="1467" b="1">
                <a:solidFill>
                  <a:srgbClr val="005173"/>
                </a:solidFill>
                <a:latin typeface="Arial"/>
                <a:ea typeface="Open Sans Extrabold" pitchFamily="34" charset="0"/>
                <a:cs typeface="Arial"/>
              </a:defRPr>
            </a:lvl1pPr>
          </a:lstStyle>
          <a:p>
            <a:pPr lvl="0"/>
            <a:r>
              <a:rPr lang="en-US" smtClean="0"/>
              <a:t>Click to edit Master text styles</a:t>
            </a:r>
          </a:p>
        </p:txBody>
      </p:sp>
      <p:sp>
        <p:nvSpPr>
          <p:cNvPr id="13"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14"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2325658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0" y="0"/>
            <a:ext cx="12192000" cy="6375400"/>
          </a:xfrm>
        </p:spPr>
        <p:txBody>
          <a:bodyPr/>
          <a:lstStyle/>
          <a:p>
            <a:r>
              <a:rPr lang="en-US" smtClean="0"/>
              <a:t>Click icon to add picture</a:t>
            </a:r>
            <a:endParaRPr lang="en-US"/>
          </a:p>
        </p:txBody>
      </p:sp>
      <p:sp>
        <p:nvSpPr>
          <p:cNvPr id="2" name="Title 1"/>
          <p:cNvSpPr>
            <a:spLocks noGrp="1"/>
          </p:cNvSpPr>
          <p:nvPr>
            <p:ph type="title"/>
          </p:nvPr>
        </p:nvSpPr>
        <p:spPr>
          <a:xfrm>
            <a:off x="3759200" y="381000"/>
            <a:ext cx="7620000" cy="1143000"/>
          </a:xfrm>
        </p:spPr>
        <p:txBody>
          <a:bodyPr/>
          <a:lstStyle>
            <a:lvl1pPr algn="l">
              <a:defRPr/>
            </a:lvl1pPr>
          </a:lstStyle>
          <a:p>
            <a:r>
              <a:rPr lang="en-US" smtClean="0"/>
              <a:t>Click to edit Master title style</a:t>
            </a:r>
            <a:endParaRPr lang="en-JM"/>
          </a:p>
        </p:txBody>
      </p:sp>
    </p:spTree>
    <p:extLst>
      <p:ext uri="{BB962C8B-B14F-4D97-AF65-F5344CB8AC3E}">
        <p14:creationId xmlns:p14="http://schemas.microsoft.com/office/powerpoint/2010/main" val="2440006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0" name="Rectangle 9"/>
          <p:cNvSpPr/>
          <p:nvPr userDrawn="1"/>
        </p:nvSpPr>
        <p:spPr>
          <a:xfrm>
            <a:off x="7416800" y="0"/>
            <a:ext cx="3251200" cy="6858000"/>
          </a:xfrm>
          <a:prstGeom prst="rect">
            <a:avLst/>
          </a:prstGeom>
          <a:solidFill>
            <a:srgbClr val="4E7C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7" name="Title 1"/>
          <p:cNvSpPr>
            <a:spLocks noGrp="1"/>
          </p:cNvSpPr>
          <p:nvPr>
            <p:ph type="title"/>
          </p:nvPr>
        </p:nvSpPr>
        <p:spPr>
          <a:xfrm>
            <a:off x="914400" y="177800"/>
            <a:ext cx="6197600" cy="1143000"/>
          </a:xfrm>
        </p:spPr>
        <p:txBody>
          <a:bodyPr/>
          <a:lstStyle>
            <a:lvl1pPr algn="l">
              <a:defRPr b="0">
                <a:solidFill>
                  <a:srgbClr val="4E7C9C"/>
                </a:solidFill>
              </a:defRPr>
            </a:lvl1pPr>
          </a:lstStyle>
          <a:p>
            <a:r>
              <a:rPr lang="en-US" smtClean="0"/>
              <a:t>Click to edit Master title style</a:t>
            </a:r>
            <a:endParaRPr lang="en-JM" dirty="0"/>
          </a:p>
        </p:txBody>
      </p:sp>
      <p:sp>
        <p:nvSpPr>
          <p:cNvPr id="8" name="Text Placeholder 17"/>
          <p:cNvSpPr>
            <a:spLocks noGrp="1"/>
          </p:cNvSpPr>
          <p:nvPr>
            <p:ph type="body" sz="quarter" idx="23"/>
          </p:nvPr>
        </p:nvSpPr>
        <p:spPr>
          <a:xfrm>
            <a:off x="914400" y="177800"/>
            <a:ext cx="6197600" cy="482600"/>
          </a:xfrm>
        </p:spPr>
        <p:txBody>
          <a:bodyPr>
            <a:noAutofit/>
          </a:bodyPr>
          <a:lstStyle>
            <a:lvl1pPr marL="0" indent="0" algn="l">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
        <p:nvSpPr>
          <p:cNvPr id="9" name="Text Placeholder 17"/>
          <p:cNvSpPr>
            <a:spLocks noGrp="1"/>
          </p:cNvSpPr>
          <p:nvPr>
            <p:ph type="body" sz="quarter" idx="24"/>
          </p:nvPr>
        </p:nvSpPr>
        <p:spPr>
          <a:xfrm>
            <a:off x="7721600" y="584200"/>
            <a:ext cx="2641600" cy="5080000"/>
          </a:xfrm>
        </p:spPr>
        <p:txBody>
          <a:bodyPr>
            <a:noAutofit/>
          </a:bodyPr>
          <a:lstStyle>
            <a:lvl1pPr marL="0" indent="0" algn="l">
              <a:buFontTx/>
              <a:buNone/>
              <a:defRPr sz="1467">
                <a:solidFill>
                  <a:schemeClr val="bg1"/>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3359909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1117600" y="1539240"/>
            <a:ext cx="2844800" cy="365760"/>
          </a:xfrm>
        </p:spPr>
        <p:txBody>
          <a:bodyPr>
            <a:noAutofit/>
          </a:bodyPr>
          <a:lstStyle>
            <a:lvl1pPr marL="0" indent="0">
              <a:buNone/>
              <a:defRPr sz="1467" b="1">
                <a:solidFill>
                  <a:srgbClr val="005173"/>
                </a:solidFill>
                <a:latin typeface="Arial"/>
                <a:cs typeface="Arial"/>
              </a:defRPr>
            </a:lvl1pPr>
          </a:lstStyle>
          <a:p>
            <a:pPr lvl="0"/>
            <a:r>
              <a:rPr lang="en-US" smtClean="0"/>
              <a:t>Click to edit Master text styles</a:t>
            </a:r>
          </a:p>
        </p:txBody>
      </p:sp>
      <p:sp>
        <p:nvSpPr>
          <p:cNvPr id="9" name="Text Placeholder 14"/>
          <p:cNvSpPr>
            <a:spLocks noGrp="1"/>
          </p:cNvSpPr>
          <p:nvPr>
            <p:ph type="body" sz="quarter" idx="34"/>
          </p:nvPr>
        </p:nvSpPr>
        <p:spPr>
          <a:xfrm>
            <a:off x="1117600" y="1803400"/>
            <a:ext cx="3759200" cy="812800"/>
          </a:xfrm>
        </p:spPr>
        <p:txBody>
          <a:bodyPr>
            <a:normAutofit/>
          </a:bodyPr>
          <a:lstStyle>
            <a:lvl1pPr marL="0" indent="0">
              <a:buFontTx/>
              <a:buNone/>
              <a:defRPr sz="1333">
                <a:solidFill>
                  <a:schemeClr val="tx1">
                    <a:lumMod val="65000"/>
                    <a:lumOff val="35000"/>
                  </a:schemeClr>
                </a:solidFill>
                <a:latin typeface="+mj-lt"/>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Click to edit Master text styles</a:t>
            </a:r>
          </a:p>
        </p:txBody>
      </p:sp>
      <p:sp>
        <p:nvSpPr>
          <p:cNvPr id="10" name="Text Placeholder 2"/>
          <p:cNvSpPr>
            <a:spLocks noGrp="1"/>
          </p:cNvSpPr>
          <p:nvPr>
            <p:ph type="body" sz="quarter" idx="35"/>
          </p:nvPr>
        </p:nvSpPr>
        <p:spPr>
          <a:xfrm>
            <a:off x="1117600" y="2961640"/>
            <a:ext cx="2844800" cy="365760"/>
          </a:xfrm>
        </p:spPr>
        <p:txBody>
          <a:bodyPr>
            <a:noAutofit/>
          </a:bodyPr>
          <a:lstStyle>
            <a:lvl1pPr marL="0" indent="0">
              <a:buNone/>
              <a:defRPr sz="1467" b="1">
                <a:solidFill>
                  <a:srgbClr val="005173"/>
                </a:solidFill>
                <a:latin typeface="Arial"/>
                <a:cs typeface="Arial"/>
              </a:defRPr>
            </a:lvl1pPr>
          </a:lstStyle>
          <a:p>
            <a:pPr lvl="0"/>
            <a:r>
              <a:rPr lang="en-US" smtClean="0"/>
              <a:t>Click to edit Master text styles</a:t>
            </a:r>
          </a:p>
        </p:txBody>
      </p:sp>
      <p:sp>
        <p:nvSpPr>
          <p:cNvPr id="11" name="Text Placeholder 14"/>
          <p:cNvSpPr>
            <a:spLocks noGrp="1"/>
          </p:cNvSpPr>
          <p:nvPr>
            <p:ph type="body" sz="quarter" idx="36"/>
          </p:nvPr>
        </p:nvSpPr>
        <p:spPr>
          <a:xfrm>
            <a:off x="1117600" y="3225800"/>
            <a:ext cx="3759200" cy="812800"/>
          </a:xfrm>
        </p:spPr>
        <p:txBody>
          <a:bodyPr>
            <a:normAutofit/>
          </a:bodyPr>
          <a:lstStyle>
            <a:lvl1pPr marL="0" indent="0">
              <a:buFontTx/>
              <a:buNone/>
              <a:defRPr sz="1333">
                <a:solidFill>
                  <a:schemeClr val="tx1">
                    <a:lumMod val="65000"/>
                    <a:lumOff val="35000"/>
                  </a:schemeClr>
                </a:solidFill>
                <a:latin typeface="+mj-lt"/>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Click to edit Master text styles</a:t>
            </a:r>
          </a:p>
        </p:txBody>
      </p:sp>
      <p:sp>
        <p:nvSpPr>
          <p:cNvPr id="12" name="Text Placeholder 2"/>
          <p:cNvSpPr>
            <a:spLocks noGrp="1"/>
          </p:cNvSpPr>
          <p:nvPr>
            <p:ph type="body" sz="quarter" idx="37"/>
          </p:nvPr>
        </p:nvSpPr>
        <p:spPr>
          <a:xfrm>
            <a:off x="1117600" y="4384040"/>
            <a:ext cx="2844800" cy="365760"/>
          </a:xfrm>
        </p:spPr>
        <p:txBody>
          <a:bodyPr>
            <a:noAutofit/>
          </a:bodyPr>
          <a:lstStyle>
            <a:lvl1pPr marL="0" indent="0">
              <a:buNone/>
              <a:defRPr sz="1467" b="1">
                <a:solidFill>
                  <a:srgbClr val="005173"/>
                </a:solidFill>
                <a:latin typeface="Arial"/>
                <a:cs typeface="Arial"/>
              </a:defRPr>
            </a:lvl1pPr>
          </a:lstStyle>
          <a:p>
            <a:pPr lvl="0"/>
            <a:r>
              <a:rPr lang="en-US" smtClean="0"/>
              <a:t>Click to edit Master text styles</a:t>
            </a:r>
          </a:p>
        </p:txBody>
      </p:sp>
      <p:sp>
        <p:nvSpPr>
          <p:cNvPr id="13" name="Text Placeholder 14"/>
          <p:cNvSpPr>
            <a:spLocks noGrp="1"/>
          </p:cNvSpPr>
          <p:nvPr>
            <p:ph type="body" sz="quarter" idx="38"/>
          </p:nvPr>
        </p:nvSpPr>
        <p:spPr>
          <a:xfrm>
            <a:off x="1117600" y="4648200"/>
            <a:ext cx="3759200" cy="812800"/>
          </a:xfrm>
        </p:spPr>
        <p:txBody>
          <a:bodyPr>
            <a:normAutofit/>
          </a:bodyPr>
          <a:lstStyle>
            <a:lvl1pPr marL="0" indent="0">
              <a:buFontTx/>
              <a:buNone/>
              <a:defRPr sz="1333">
                <a:solidFill>
                  <a:schemeClr val="tx1">
                    <a:lumMod val="65000"/>
                    <a:lumOff val="35000"/>
                  </a:schemeClr>
                </a:solidFill>
                <a:latin typeface="+mj-lt"/>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Click to edit Master text styles</a:t>
            </a:r>
          </a:p>
        </p:txBody>
      </p:sp>
      <p:sp>
        <p:nvSpPr>
          <p:cNvPr id="14"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15"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1515099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Image layou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1117600" y="1600200"/>
            <a:ext cx="2618317" cy="1828800"/>
          </a:xfrm>
        </p:spPr>
        <p:txBody>
          <a:bodyPr>
            <a:normAutofit/>
          </a:bodyPr>
          <a:lstStyle>
            <a:lvl1pPr marL="0" indent="0">
              <a:buFontTx/>
              <a:buNone/>
              <a:defRPr sz="1467">
                <a:solidFill>
                  <a:srgbClr val="17252F"/>
                </a:solidFill>
              </a:defRPr>
            </a:lvl1pPr>
          </a:lstStyle>
          <a:p>
            <a:r>
              <a:rPr lang="en-US" smtClean="0"/>
              <a:t>Click icon to add picture</a:t>
            </a:r>
            <a:endParaRPr lang="en-JM"/>
          </a:p>
        </p:txBody>
      </p:sp>
      <p:sp>
        <p:nvSpPr>
          <p:cNvPr id="8" name="Picture Placeholder 3"/>
          <p:cNvSpPr>
            <a:spLocks noGrp="1"/>
          </p:cNvSpPr>
          <p:nvPr>
            <p:ph type="pic" sz="quarter" idx="57"/>
          </p:nvPr>
        </p:nvSpPr>
        <p:spPr>
          <a:xfrm>
            <a:off x="3860800" y="1600200"/>
            <a:ext cx="2618317" cy="1828800"/>
          </a:xfrm>
        </p:spPr>
        <p:txBody>
          <a:bodyPr>
            <a:normAutofit/>
          </a:bodyPr>
          <a:lstStyle>
            <a:lvl1pPr marL="0" indent="0">
              <a:buFontTx/>
              <a:buNone/>
              <a:defRPr sz="1467">
                <a:solidFill>
                  <a:srgbClr val="17252F"/>
                </a:solidFill>
              </a:defRPr>
            </a:lvl1pPr>
          </a:lstStyle>
          <a:p>
            <a:r>
              <a:rPr lang="en-US" smtClean="0"/>
              <a:t>Click icon to add picture</a:t>
            </a:r>
            <a:endParaRPr lang="en-JM"/>
          </a:p>
        </p:txBody>
      </p:sp>
      <p:sp>
        <p:nvSpPr>
          <p:cNvPr id="9" name="Picture Placeholder 3"/>
          <p:cNvSpPr>
            <a:spLocks noGrp="1"/>
          </p:cNvSpPr>
          <p:nvPr>
            <p:ph type="pic" sz="quarter" idx="58"/>
          </p:nvPr>
        </p:nvSpPr>
        <p:spPr>
          <a:xfrm>
            <a:off x="1117600" y="3530600"/>
            <a:ext cx="2618317" cy="1828800"/>
          </a:xfrm>
        </p:spPr>
        <p:txBody>
          <a:bodyPr>
            <a:normAutofit/>
          </a:bodyPr>
          <a:lstStyle>
            <a:lvl1pPr marL="0" indent="0">
              <a:buFontTx/>
              <a:buNone/>
              <a:defRPr sz="1467">
                <a:solidFill>
                  <a:srgbClr val="17252F"/>
                </a:solidFill>
              </a:defRPr>
            </a:lvl1pPr>
          </a:lstStyle>
          <a:p>
            <a:r>
              <a:rPr lang="en-US" smtClean="0"/>
              <a:t>Click icon to add picture</a:t>
            </a:r>
            <a:endParaRPr lang="en-JM"/>
          </a:p>
        </p:txBody>
      </p:sp>
      <p:sp>
        <p:nvSpPr>
          <p:cNvPr id="10" name="Picture Placeholder 3"/>
          <p:cNvSpPr>
            <a:spLocks noGrp="1"/>
          </p:cNvSpPr>
          <p:nvPr>
            <p:ph type="pic" sz="quarter" idx="59"/>
          </p:nvPr>
        </p:nvSpPr>
        <p:spPr>
          <a:xfrm>
            <a:off x="3860800" y="3530600"/>
            <a:ext cx="2618317" cy="1828800"/>
          </a:xfrm>
        </p:spPr>
        <p:txBody>
          <a:bodyPr>
            <a:normAutofit/>
          </a:bodyPr>
          <a:lstStyle>
            <a:lvl1pPr marL="0" indent="0">
              <a:buFontTx/>
              <a:buNone/>
              <a:defRPr sz="1467">
                <a:solidFill>
                  <a:srgbClr val="17252F"/>
                </a:solidFill>
              </a:defRPr>
            </a:lvl1pPr>
          </a:lstStyle>
          <a:p>
            <a:r>
              <a:rPr lang="en-US" smtClean="0"/>
              <a:t>Click icon to add picture</a:t>
            </a:r>
            <a:endParaRPr lang="en-JM"/>
          </a:p>
        </p:txBody>
      </p:sp>
      <p:sp>
        <p:nvSpPr>
          <p:cNvPr id="11"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12"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474341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4 Image layout">
    <p:spTree>
      <p:nvGrpSpPr>
        <p:cNvPr id="1" name=""/>
        <p:cNvGrpSpPr/>
        <p:nvPr/>
      </p:nvGrpSpPr>
      <p:grpSpPr>
        <a:xfrm>
          <a:off x="0" y="0"/>
          <a:ext cx="0" cy="0"/>
          <a:chOff x="0" y="0"/>
          <a:chExt cx="0" cy="0"/>
        </a:xfrm>
      </p:grpSpPr>
      <p:sp>
        <p:nvSpPr>
          <p:cNvPr id="15" name="Picture Placeholder 27"/>
          <p:cNvSpPr>
            <a:spLocks noGrp="1"/>
          </p:cNvSpPr>
          <p:nvPr>
            <p:ph type="pic" sz="quarter" idx="24"/>
          </p:nvPr>
        </p:nvSpPr>
        <p:spPr>
          <a:xfrm>
            <a:off x="0" y="1662429"/>
            <a:ext cx="3035808" cy="2274571"/>
          </a:xfrm>
        </p:spPr>
        <p:txBody>
          <a:bodyPr/>
          <a:lstStyle/>
          <a:p>
            <a:r>
              <a:rPr lang="en-US" smtClean="0"/>
              <a:t>Click icon to add picture</a:t>
            </a:r>
            <a:endParaRPr lang="en-JM"/>
          </a:p>
        </p:txBody>
      </p:sp>
      <p:sp>
        <p:nvSpPr>
          <p:cNvPr id="16" name="Picture Placeholder 27"/>
          <p:cNvSpPr>
            <a:spLocks noGrp="1"/>
          </p:cNvSpPr>
          <p:nvPr>
            <p:ph type="pic" sz="quarter" idx="25"/>
          </p:nvPr>
        </p:nvSpPr>
        <p:spPr>
          <a:xfrm>
            <a:off x="3048000" y="1662429"/>
            <a:ext cx="3035808" cy="2274571"/>
          </a:xfrm>
        </p:spPr>
        <p:txBody>
          <a:bodyPr/>
          <a:lstStyle/>
          <a:p>
            <a:r>
              <a:rPr lang="en-US" smtClean="0"/>
              <a:t>Click icon to add picture</a:t>
            </a:r>
            <a:endParaRPr lang="en-JM"/>
          </a:p>
        </p:txBody>
      </p:sp>
      <p:sp>
        <p:nvSpPr>
          <p:cNvPr id="17" name="Picture Placeholder 27"/>
          <p:cNvSpPr>
            <a:spLocks noGrp="1"/>
          </p:cNvSpPr>
          <p:nvPr>
            <p:ph type="pic" sz="quarter" idx="26"/>
          </p:nvPr>
        </p:nvSpPr>
        <p:spPr>
          <a:xfrm>
            <a:off x="6096000" y="1661160"/>
            <a:ext cx="3035808" cy="2274571"/>
          </a:xfrm>
        </p:spPr>
        <p:txBody>
          <a:bodyPr/>
          <a:lstStyle/>
          <a:p>
            <a:r>
              <a:rPr lang="en-US" smtClean="0"/>
              <a:t>Click icon to add picture</a:t>
            </a:r>
            <a:endParaRPr lang="en-JM"/>
          </a:p>
        </p:txBody>
      </p:sp>
      <p:sp>
        <p:nvSpPr>
          <p:cNvPr id="18" name="Picture Placeholder 27"/>
          <p:cNvSpPr>
            <a:spLocks noGrp="1"/>
          </p:cNvSpPr>
          <p:nvPr>
            <p:ph type="pic" sz="quarter" idx="27"/>
          </p:nvPr>
        </p:nvSpPr>
        <p:spPr>
          <a:xfrm>
            <a:off x="9144000" y="1661160"/>
            <a:ext cx="3048000" cy="2274571"/>
          </a:xfrm>
        </p:spPr>
        <p:txBody>
          <a:bodyPr/>
          <a:lstStyle/>
          <a:p>
            <a:r>
              <a:rPr lang="en-US" smtClean="0"/>
              <a:t>Click icon to add picture</a:t>
            </a:r>
            <a:endParaRPr lang="en-JM" dirty="0"/>
          </a:p>
        </p:txBody>
      </p:sp>
      <p:sp>
        <p:nvSpPr>
          <p:cNvPr id="19" name="Text Placeholder 35"/>
          <p:cNvSpPr>
            <a:spLocks noGrp="1"/>
          </p:cNvSpPr>
          <p:nvPr>
            <p:ph type="body" sz="quarter" idx="28"/>
          </p:nvPr>
        </p:nvSpPr>
        <p:spPr>
          <a:xfrm>
            <a:off x="609600" y="4364568"/>
            <a:ext cx="2336800" cy="486833"/>
          </a:xfrm>
        </p:spPr>
        <p:txBody>
          <a:bodyPr>
            <a:noAutofit/>
          </a:bodyPr>
          <a:lstStyle>
            <a:lvl1pPr marL="0" indent="0">
              <a:buFontTx/>
              <a:buNone/>
              <a:defRPr sz="1467" b="1">
                <a:solidFill>
                  <a:srgbClr val="005173"/>
                </a:solidFill>
                <a:latin typeface="Arial"/>
                <a:cs typeface="Arial"/>
              </a:defRPr>
            </a:lvl1pPr>
            <a:lvl2pPr marL="609585" indent="0">
              <a:buFontTx/>
              <a:buNone/>
              <a:defRPr sz="1467" b="1"/>
            </a:lvl2pPr>
            <a:lvl3pPr marL="1219170" indent="0">
              <a:buFontTx/>
              <a:buNone/>
              <a:defRPr sz="1467" b="1"/>
            </a:lvl3pPr>
            <a:lvl4pPr marL="1828754" indent="0">
              <a:buFontTx/>
              <a:buNone/>
              <a:defRPr sz="1467" b="1"/>
            </a:lvl4pPr>
            <a:lvl5pPr marL="2438339" indent="0">
              <a:buFontTx/>
              <a:buNone/>
              <a:defRPr sz="1467" b="1"/>
            </a:lvl5pPr>
          </a:lstStyle>
          <a:p>
            <a:pPr lvl="0"/>
            <a:r>
              <a:rPr lang="en-US" smtClean="0"/>
              <a:t>Click to edit Master text styles</a:t>
            </a:r>
          </a:p>
        </p:txBody>
      </p:sp>
      <p:sp>
        <p:nvSpPr>
          <p:cNvPr id="20" name="Text Placeholder 39"/>
          <p:cNvSpPr>
            <a:spLocks noGrp="1"/>
          </p:cNvSpPr>
          <p:nvPr>
            <p:ph type="body" sz="quarter" idx="29"/>
          </p:nvPr>
        </p:nvSpPr>
        <p:spPr>
          <a:xfrm>
            <a:off x="609600" y="4648200"/>
            <a:ext cx="2336800" cy="711200"/>
          </a:xfrm>
        </p:spPr>
        <p:txBody>
          <a:bodyPr>
            <a:noAutofit/>
          </a:bodyPr>
          <a:lstStyle>
            <a:lvl1pPr marL="0" indent="0">
              <a:buFontTx/>
              <a:buNone/>
              <a:defRPr sz="1467">
                <a:solidFill>
                  <a:schemeClr val="bg1">
                    <a:lumMod val="50000"/>
                  </a:schemeClr>
                </a:solidFill>
              </a:defRPr>
            </a:lvl1pPr>
            <a:lvl2pPr marL="609585" indent="0">
              <a:buFontTx/>
              <a:buNone/>
              <a:defRPr sz="1467"/>
            </a:lvl2pPr>
            <a:lvl3pPr marL="1219170" indent="0">
              <a:buFontTx/>
              <a:buNone/>
              <a:defRPr sz="1467"/>
            </a:lvl3pPr>
            <a:lvl4pPr marL="1828754" indent="0">
              <a:buFontTx/>
              <a:buNone/>
              <a:defRPr sz="1467"/>
            </a:lvl4pPr>
            <a:lvl5pPr marL="2438339" indent="0">
              <a:buFontTx/>
              <a:buNone/>
              <a:defRPr sz="1467"/>
            </a:lvl5pPr>
          </a:lstStyle>
          <a:p>
            <a:pPr lvl="0"/>
            <a:r>
              <a:rPr lang="en-US" smtClean="0"/>
              <a:t>Click to edit Master text styles</a:t>
            </a:r>
          </a:p>
        </p:txBody>
      </p:sp>
      <p:sp>
        <p:nvSpPr>
          <p:cNvPr id="21" name="Text Placeholder 35"/>
          <p:cNvSpPr>
            <a:spLocks noGrp="1"/>
          </p:cNvSpPr>
          <p:nvPr>
            <p:ph type="body" sz="quarter" idx="30"/>
          </p:nvPr>
        </p:nvSpPr>
        <p:spPr>
          <a:xfrm>
            <a:off x="3454400" y="4364568"/>
            <a:ext cx="2336800" cy="486833"/>
          </a:xfrm>
        </p:spPr>
        <p:txBody>
          <a:bodyPr>
            <a:noAutofit/>
          </a:bodyPr>
          <a:lstStyle>
            <a:lvl1pPr marL="0" indent="0">
              <a:buFontTx/>
              <a:buNone/>
              <a:defRPr sz="1467" b="1">
                <a:solidFill>
                  <a:srgbClr val="005173"/>
                </a:solidFill>
                <a:latin typeface="Arial"/>
                <a:cs typeface="Arial"/>
              </a:defRPr>
            </a:lvl1pPr>
            <a:lvl2pPr marL="609585" indent="0">
              <a:buFontTx/>
              <a:buNone/>
              <a:defRPr sz="1467" b="1"/>
            </a:lvl2pPr>
            <a:lvl3pPr marL="1219170" indent="0">
              <a:buFontTx/>
              <a:buNone/>
              <a:defRPr sz="1467" b="1"/>
            </a:lvl3pPr>
            <a:lvl4pPr marL="1828754" indent="0">
              <a:buFontTx/>
              <a:buNone/>
              <a:defRPr sz="1467" b="1"/>
            </a:lvl4pPr>
            <a:lvl5pPr marL="2438339" indent="0">
              <a:buFontTx/>
              <a:buNone/>
              <a:defRPr sz="1467" b="1"/>
            </a:lvl5pPr>
          </a:lstStyle>
          <a:p>
            <a:pPr lvl="0"/>
            <a:r>
              <a:rPr lang="en-US" smtClean="0"/>
              <a:t>Click to edit Master text styles</a:t>
            </a:r>
          </a:p>
        </p:txBody>
      </p:sp>
      <p:sp>
        <p:nvSpPr>
          <p:cNvPr id="22" name="Text Placeholder 39"/>
          <p:cNvSpPr>
            <a:spLocks noGrp="1"/>
          </p:cNvSpPr>
          <p:nvPr>
            <p:ph type="body" sz="quarter" idx="31"/>
          </p:nvPr>
        </p:nvSpPr>
        <p:spPr>
          <a:xfrm>
            <a:off x="3454400" y="4648200"/>
            <a:ext cx="2336800" cy="711200"/>
          </a:xfrm>
        </p:spPr>
        <p:txBody>
          <a:bodyPr>
            <a:noAutofit/>
          </a:bodyPr>
          <a:lstStyle>
            <a:lvl1pPr marL="0" indent="0">
              <a:buFontTx/>
              <a:buNone/>
              <a:defRPr sz="1467">
                <a:solidFill>
                  <a:schemeClr val="bg1">
                    <a:lumMod val="50000"/>
                  </a:schemeClr>
                </a:solidFill>
              </a:defRPr>
            </a:lvl1pPr>
            <a:lvl2pPr marL="609585" indent="0">
              <a:buFontTx/>
              <a:buNone/>
              <a:defRPr sz="1467"/>
            </a:lvl2pPr>
            <a:lvl3pPr marL="1219170" indent="0">
              <a:buFontTx/>
              <a:buNone/>
              <a:defRPr sz="1467"/>
            </a:lvl3pPr>
            <a:lvl4pPr marL="1828754" indent="0">
              <a:buFontTx/>
              <a:buNone/>
              <a:defRPr sz="1467"/>
            </a:lvl4pPr>
            <a:lvl5pPr marL="2438339" indent="0">
              <a:buFontTx/>
              <a:buNone/>
              <a:defRPr sz="1467"/>
            </a:lvl5pPr>
          </a:lstStyle>
          <a:p>
            <a:pPr lvl="0"/>
            <a:r>
              <a:rPr lang="en-US" smtClean="0"/>
              <a:t>Click to edit Master text styles</a:t>
            </a:r>
          </a:p>
        </p:txBody>
      </p:sp>
      <p:sp>
        <p:nvSpPr>
          <p:cNvPr id="23" name="Text Placeholder 35"/>
          <p:cNvSpPr>
            <a:spLocks noGrp="1"/>
          </p:cNvSpPr>
          <p:nvPr>
            <p:ph type="body" sz="quarter" idx="32"/>
          </p:nvPr>
        </p:nvSpPr>
        <p:spPr>
          <a:xfrm>
            <a:off x="6400800" y="4364568"/>
            <a:ext cx="2336800" cy="486833"/>
          </a:xfrm>
        </p:spPr>
        <p:txBody>
          <a:bodyPr>
            <a:noAutofit/>
          </a:bodyPr>
          <a:lstStyle>
            <a:lvl1pPr marL="0" indent="0">
              <a:buFontTx/>
              <a:buNone/>
              <a:defRPr sz="1467" b="1">
                <a:solidFill>
                  <a:srgbClr val="005173"/>
                </a:solidFill>
                <a:latin typeface="Arial"/>
                <a:cs typeface="Arial"/>
              </a:defRPr>
            </a:lvl1pPr>
            <a:lvl2pPr marL="609585" indent="0">
              <a:buFontTx/>
              <a:buNone/>
              <a:defRPr sz="1467" b="1"/>
            </a:lvl2pPr>
            <a:lvl3pPr marL="1219170" indent="0">
              <a:buFontTx/>
              <a:buNone/>
              <a:defRPr sz="1467" b="1"/>
            </a:lvl3pPr>
            <a:lvl4pPr marL="1828754" indent="0">
              <a:buFontTx/>
              <a:buNone/>
              <a:defRPr sz="1467" b="1"/>
            </a:lvl4pPr>
            <a:lvl5pPr marL="2438339" indent="0">
              <a:buFontTx/>
              <a:buNone/>
              <a:defRPr sz="1467" b="1"/>
            </a:lvl5pPr>
          </a:lstStyle>
          <a:p>
            <a:pPr lvl="0"/>
            <a:r>
              <a:rPr lang="en-US" smtClean="0"/>
              <a:t>Click to edit Master text styles</a:t>
            </a:r>
          </a:p>
        </p:txBody>
      </p:sp>
      <p:sp>
        <p:nvSpPr>
          <p:cNvPr id="24" name="Text Placeholder 39"/>
          <p:cNvSpPr>
            <a:spLocks noGrp="1"/>
          </p:cNvSpPr>
          <p:nvPr>
            <p:ph type="body" sz="quarter" idx="33"/>
          </p:nvPr>
        </p:nvSpPr>
        <p:spPr>
          <a:xfrm>
            <a:off x="6400800" y="4648200"/>
            <a:ext cx="2336800" cy="711200"/>
          </a:xfrm>
        </p:spPr>
        <p:txBody>
          <a:bodyPr>
            <a:noAutofit/>
          </a:bodyPr>
          <a:lstStyle>
            <a:lvl1pPr marL="0" indent="0">
              <a:buFontTx/>
              <a:buNone/>
              <a:defRPr sz="1467">
                <a:solidFill>
                  <a:schemeClr val="bg1">
                    <a:lumMod val="50000"/>
                  </a:schemeClr>
                </a:solidFill>
              </a:defRPr>
            </a:lvl1pPr>
            <a:lvl2pPr marL="609585" indent="0">
              <a:buFontTx/>
              <a:buNone/>
              <a:defRPr sz="1467"/>
            </a:lvl2pPr>
            <a:lvl3pPr marL="1219170" indent="0">
              <a:buFontTx/>
              <a:buNone/>
              <a:defRPr sz="1467"/>
            </a:lvl3pPr>
            <a:lvl4pPr marL="1828754" indent="0">
              <a:buFontTx/>
              <a:buNone/>
              <a:defRPr sz="1467"/>
            </a:lvl4pPr>
            <a:lvl5pPr marL="2438339" indent="0">
              <a:buFontTx/>
              <a:buNone/>
              <a:defRPr sz="1467"/>
            </a:lvl5pPr>
          </a:lstStyle>
          <a:p>
            <a:pPr lvl="0"/>
            <a:r>
              <a:rPr lang="en-US" smtClean="0"/>
              <a:t>Click to edit Master text styles</a:t>
            </a:r>
          </a:p>
        </p:txBody>
      </p:sp>
      <p:sp>
        <p:nvSpPr>
          <p:cNvPr id="25" name="Text Placeholder 35"/>
          <p:cNvSpPr>
            <a:spLocks noGrp="1"/>
          </p:cNvSpPr>
          <p:nvPr>
            <p:ph type="body" sz="quarter" idx="34"/>
          </p:nvPr>
        </p:nvSpPr>
        <p:spPr>
          <a:xfrm>
            <a:off x="9347200" y="4364568"/>
            <a:ext cx="2336800" cy="486833"/>
          </a:xfrm>
        </p:spPr>
        <p:txBody>
          <a:bodyPr>
            <a:noAutofit/>
          </a:bodyPr>
          <a:lstStyle>
            <a:lvl1pPr marL="0" indent="0">
              <a:buFontTx/>
              <a:buNone/>
              <a:defRPr sz="1467" b="1">
                <a:solidFill>
                  <a:srgbClr val="005173"/>
                </a:solidFill>
                <a:latin typeface="Arial"/>
                <a:cs typeface="Arial"/>
              </a:defRPr>
            </a:lvl1pPr>
            <a:lvl2pPr marL="609585" indent="0">
              <a:buFontTx/>
              <a:buNone/>
              <a:defRPr sz="1467" b="1"/>
            </a:lvl2pPr>
            <a:lvl3pPr marL="1219170" indent="0">
              <a:buFontTx/>
              <a:buNone/>
              <a:defRPr sz="1467" b="1"/>
            </a:lvl3pPr>
            <a:lvl4pPr marL="1828754" indent="0">
              <a:buFontTx/>
              <a:buNone/>
              <a:defRPr sz="1467" b="1"/>
            </a:lvl4pPr>
            <a:lvl5pPr marL="2438339" indent="0">
              <a:buFontTx/>
              <a:buNone/>
              <a:defRPr sz="1467" b="1"/>
            </a:lvl5pPr>
          </a:lstStyle>
          <a:p>
            <a:pPr lvl="0"/>
            <a:r>
              <a:rPr lang="en-US" smtClean="0"/>
              <a:t>Click to edit Master text styles</a:t>
            </a:r>
          </a:p>
        </p:txBody>
      </p:sp>
      <p:sp>
        <p:nvSpPr>
          <p:cNvPr id="26" name="Text Placeholder 39"/>
          <p:cNvSpPr>
            <a:spLocks noGrp="1"/>
          </p:cNvSpPr>
          <p:nvPr>
            <p:ph type="body" sz="quarter" idx="35"/>
          </p:nvPr>
        </p:nvSpPr>
        <p:spPr>
          <a:xfrm>
            <a:off x="9347200" y="4648200"/>
            <a:ext cx="2336800" cy="711200"/>
          </a:xfrm>
        </p:spPr>
        <p:txBody>
          <a:bodyPr>
            <a:noAutofit/>
          </a:bodyPr>
          <a:lstStyle>
            <a:lvl1pPr marL="0" indent="0">
              <a:buFontTx/>
              <a:buNone/>
              <a:defRPr sz="1467">
                <a:solidFill>
                  <a:schemeClr val="bg1">
                    <a:lumMod val="50000"/>
                  </a:schemeClr>
                </a:solidFill>
              </a:defRPr>
            </a:lvl1pPr>
            <a:lvl2pPr marL="609585" indent="0">
              <a:buFontTx/>
              <a:buNone/>
              <a:defRPr sz="1467"/>
            </a:lvl2pPr>
            <a:lvl3pPr marL="1219170" indent="0">
              <a:buFontTx/>
              <a:buNone/>
              <a:defRPr sz="1467"/>
            </a:lvl3pPr>
            <a:lvl4pPr marL="1828754" indent="0">
              <a:buFontTx/>
              <a:buNone/>
              <a:defRPr sz="1467"/>
            </a:lvl4pPr>
            <a:lvl5pPr marL="2438339" indent="0">
              <a:buFontTx/>
              <a:buNone/>
              <a:defRPr sz="1467"/>
            </a:lvl5pPr>
          </a:lstStyle>
          <a:p>
            <a:pPr lvl="0"/>
            <a:r>
              <a:rPr lang="en-US" smtClean="0"/>
              <a:t>Click to edit Master text styles</a:t>
            </a:r>
          </a:p>
        </p:txBody>
      </p:sp>
      <p:sp>
        <p:nvSpPr>
          <p:cNvPr id="27"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28"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2048804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3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Image Layout 3">
    <p:spTree>
      <p:nvGrpSpPr>
        <p:cNvPr id="1" name=""/>
        <p:cNvGrpSpPr/>
        <p:nvPr/>
      </p:nvGrpSpPr>
      <p:grpSpPr>
        <a:xfrm>
          <a:off x="0" y="0"/>
          <a:ext cx="0" cy="0"/>
          <a:chOff x="0" y="0"/>
          <a:chExt cx="0" cy="0"/>
        </a:xfrm>
      </p:grpSpPr>
      <p:sp>
        <p:nvSpPr>
          <p:cNvPr id="3" name="Picture Placeholder 2"/>
          <p:cNvSpPr>
            <a:spLocks noGrp="1"/>
          </p:cNvSpPr>
          <p:nvPr>
            <p:ph type="pic" sz="quarter" idx="29"/>
          </p:nvPr>
        </p:nvSpPr>
        <p:spPr>
          <a:xfrm>
            <a:off x="5283200" y="0"/>
            <a:ext cx="5384800" cy="6858000"/>
          </a:xfrm>
        </p:spPr>
        <p:txBody>
          <a:bodyPr>
            <a:normAutofit/>
          </a:bodyPr>
          <a:lstStyle>
            <a:lvl1pPr>
              <a:defRPr sz="2133"/>
            </a:lvl1pPr>
          </a:lstStyle>
          <a:p>
            <a:r>
              <a:rPr lang="en-US" smtClean="0"/>
              <a:t>Click icon to add picture</a:t>
            </a:r>
            <a:endParaRPr lang="en-US" dirty="0"/>
          </a:p>
        </p:txBody>
      </p:sp>
      <p:sp>
        <p:nvSpPr>
          <p:cNvPr id="7" name="Title 1"/>
          <p:cNvSpPr>
            <a:spLocks noGrp="1"/>
          </p:cNvSpPr>
          <p:nvPr>
            <p:ph type="title"/>
          </p:nvPr>
        </p:nvSpPr>
        <p:spPr>
          <a:xfrm>
            <a:off x="1117600" y="381000"/>
            <a:ext cx="3759200" cy="1143000"/>
          </a:xfrm>
        </p:spPr>
        <p:txBody>
          <a:bodyPr/>
          <a:lstStyle>
            <a:lvl1pPr algn="l">
              <a:defRPr b="0">
                <a:solidFill>
                  <a:srgbClr val="4E7C9C"/>
                </a:solidFill>
              </a:defRPr>
            </a:lvl1pPr>
          </a:lstStyle>
          <a:p>
            <a:r>
              <a:rPr lang="en-US" smtClean="0"/>
              <a:t>Click to edit Master title style</a:t>
            </a:r>
            <a:endParaRPr lang="en-JM" dirty="0"/>
          </a:p>
        </p:txBody>
      </p:sp>
      <p:sp>
        <p:nvSpPr>
          <p:cNvPr id="8" name="Text Placeholder 17"/>
          <p:cNvSpPr>
            <a:spLocks noGrp="1"/>
          </p:cNvSpPr>
          <p:nvPr>
            <p:ph type="body" sz="quarter" idx="23"/>
          </p:nvPr>
        </p:nvSpPr>
        <p:spPr>
          <a:xfrm>
            <a:off x="1117600" y="177800"/>
            <a:ext cx="2506133" cy="431800"/>
          </a:xfrm>
        </p:spPr>
        <p:txBody>
          <a:bodyPr>
            <a:noAutofit/>
          </a:bodyPr>
          <a:lstStyle>
            <a:lvl1pPr marL="0" indent="0" algn="l">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
        <p:nvSpPr>
          <p:cNvPr id="5" name="Text Placeholder 4"/>
          <p:cNvSpPr>
            <a:spLocks noGrp="1"/>
          </p:cNvSpPr>
          <p:nvPr>
            <p:ph type="body" sz="quarter" idx="30"/>
          </p:nvPr>
        </p:nvSpPr>
        <p:spPr>
          <a:xfrm>
            <a:off x="1117600" y="1905000"/>
            <a:ext cx="3149600" cy="406400"/>
          </a:xfrm>
        </p:spPr>
        <p:txBody>
          <a:bodyPr>
            <a:noAutofit/>
          </a:bodyPr>
          <a:lstStyle>
            <a:lvl1pPr marL="0" indent="0">
              <a:buNone/>
              <a:defRPr sz="1467" b="1">
                <a:solidFill>
                  <a:srgbClr val="005173"/>
                </a:solidFill>
                <a:latin typeface="Arial"/>
                <a:cs typeface="Arial"/>
              </a:defRPr>
            </a:lvl1pPr>
            <a:lvl2pPr marL="609585" indent="0">
              <a:buNone/>
              <a:defRPr sz="1467">
                <a:solidFill>
                  <a:srgbClr val="0070C0"/>
                </a:solidFill>
                <a:latin typeface="Roboto Condensed Bold"/>
                <a:cs typeface="Roboto Condensed Bold"/>
              </a:defRPr>
            </a:lvl2pPr>
            <a:lvl3pPr marL="1219170" indent="0">
              <a:buNone/>
              <a:defRPr sz="1467">
                <a:solidFill>
                  <a:srgbClr val="0070C0"/>
                </a:solidFill>
                <a:latin typeface="Roboto Condensed Bold"/>
                <a:cs typeface="Roboto Condensed Bold"/>
              </a:defRPr>
            </a:lvl3pPr>
            <a:lvl4pPr marL="1828754" indent="0">
              <a:buNone/>
              <a:defRPr sz="1467">
                <a:solidFill>
                  <a:srgbClr val="0070C0"/>
                </a:solidFill>
                <a:latin typeface="Roboto Condensed Bold"/>
                <a:cs typeface="Roboto Condensed Bold"/>
              </a:defRPr>
            </a:lvl4pPr>
            <a:lvl5pPr marL="2438339" indent="0">
              <a:buNone/>
              <a:defRPr sz="1467">
                <a:solidFill>
                  <a:srgbClr val="0070C0"/>
                </a:solidFill>
                <a:latin typeface="Roboto Condensed Bold"/>
                <a:cs typeface="Roboto Condensed Bold"/>
              </a:defRPr>
            </a:lvl5pPr>
          </a:lstStyle>
          <a:p>
            <a:pPr lvl="0"/>
            <a:r>
              <a:rPr lang="en-US" smtClean="0"/>
              <a:t>Click to edit Master text styles</a:t>
            </a:r>
          </a:p>
        </p:txBody>
      </p:sp>
      <p:sp>
        <p:nvSpPr>
          <p:cNvPr id="13" name="Text Placeholder 12"/>
          <p:cNvSpPr>
            <a:spLocks noGrp="1"/>
          </p:cNvSpPr>
          <p:nvPr>
            <p:ph type="body" sz="quarter" idx="31"/>
          </p:nvPr>
        </p:nvSpPr>
        <p:spPr>
          <a:xfrm>
            <a:off x="1117600" y="2209800"/>
            <a:ext cx="3149600" cy="3962400"/>
          </a:xfrm>
        </p:spPr>
        <p:txBody>
          <a:bodyPr>
            <a:noAutofit/>
          </a:bodyPr>
          <a:lstStyle>
            <a:lvl1pPr marL="0" indent="0">
              <a:buNone/>
              <a:defRPr sz="1467">
                <a:solidFill>
                  <a:schemeClr val="tx1">
                    <a:lumMod val="65000"/>
                    <a:lumOff val="35000"/>
                  </a:schemeClr>
                </a:solidFill>
              </a:defRPr>
            </a:lvl1pPr>
            <a:lvl2pPr marL="609585" indent="0">
              <a:buNone/>
              <a:defRPr sz="1467">
                <a:solidFill>
                  <a:schemeClr val="tx1">
                    <a:lumMod val="65000"/>
                    <a:lumOff val="35000"/>
                  </a:schemeClr>
                </a:solidFill>
              </a:defRPr>
            </a:lvl2pPr>
            <a:lvl3pPr marL="1219170" indent="0">
              <a:buNone/>
              <a:defRPr sz="1467">
                <a:solidFill>
                  <a:schemeClr val="tx1">
                    <a:lumMod val="65000"/>
                    <a:lumOff val="35000"/>
                  </a:schemeClr>
                </a:solidFill>
              </a:defRPr>
            </a:lvl3pPr>
            <a:lvl4pPr marL="1828754" indent="0">
              <a:buNone/>
              <a:defRPr sz="1467">
                <a:solidFill>
                  <a:schemeClr val="tx1">
                    <a:lumMod val="65000"/>
                    <a:lumOff val="35000"/>
                  </a:schemeClr>
                </a:solidFill>
              </a:defRPr>
            </a:lvl4pPr>
            <a:lvl5pPr marL="2438339" indent="0">
              <a:buNone/>
              <a:defRPr sz="1467">
                <a:solidFill>
                  <a:schemeClr val="tx1">
                    <a:lumMod val="65000"/>
                    <a:lumOff val="35000"/>
                  </a:schemeClr>
                </a:solidFill>
              </a:defRPr>
            </a:lvl5pPr>
          </a:lstStyle>
          <a:p>
            <a:pPr lvl="0"/>
            <a:r>
              <a:rPr lang="en-US" smtClean="0"/>
              <a:t>Click to edit Master text styles</a:t>
            </a:r>
          </a:p>
        </p:txBody>
      </p:sp>
    </p:spTree>
    <p:extLst>
      <p:ext uri="{BB962C8B-B14F-4D97-AF65-F5344CB8AC3E}">
        <p14:creationId xmlns:p14="http://schemas.microsoft.com/office/powerpoint/2010/main" val="498605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45D888-B8F2-4122-BFB5-F8F5A2ADBBDB}"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2CFBA-8BC7-44D8-B7DD-ECE111F5609C}" type="slidenum">
              <a:rPr lang="en-US" smtClean="0"/>
              <a:t>‹#›</a:t>
            </a:fld>
            <a:endParaRPr lang="en-US"/>
          </a:p>
        </p:txBody>
      </p:sp>
    </p:spTree>
    <p:extLst>
      <p:ext uri="{BB962C8B-B14F-4D97-AF65-F5344CB8AC3E}">
        <p14:creationId xmlns:p14="http://schemas.microsoft.com/office/powerpoint/2010/main" val="3112112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7126226" y="0"/>
            <a:ext cx="5065775" cy="6858000"/>
          </a:xfrm>
        </p:spPr>
        <p:txBody>
          <a:bodyPr/>
          <a:lstStyle/>
          <a:p>
            <a:r>
              <a:rPr lang="en-US" smtClean="0"/>
              <a:t>Click icon to add picture</a:t>
            </a:r>
            <a:endParaRPr lang="en-JM" dirty="0"/>
          </a:p>
        </p:txBody>
      </p:sp>
    </p:spTree>
    <p:extLst>
      <p:ext uri="{BB962C8B-B14F-4D97-AF65-F5344CB8AC3E}">
        <p14:creationId xmlns:p14="http://schemas.microsoft.com/office/powerpoint/2010/main" val="882651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ingl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600200"/>
            <a:ext cx="12192000" cy="4775200"/>
          </a:xfrm>
        </p:spPr>
        <p:txBody>
          <a:bodyPr/>
          <a:lstStyle/>
          <a:p>
            <a:r>
              <a:rPr lang="en-US" smtClean="0"/>
              <a:t>Click icon to add picture</a:t>
            </a:r>
            <a:endParaRPr lang="en-JM"/>
          </a:p>
        </p:txBody>
      </p:sp>
      <p:sp>
        <p:nvSpPr>
          <p:cNvPr id="5"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7"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2491992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Singl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4038600"/>
            <a:ext cx="4064000" cy="2336800"/>
          </a:xfrm>
        </p:spPr>
        <p:txBody>
          <a:bodyPr/>
          <a:lstStyle/>
          <a:p>
            <a:r>
              <a:rPr lang="en-US" smtClean="0"/>
              <a:t>Click icon to add picture</a:t>
            </a:r>
            <a:endParaRPr lang="en-JM"/>
          </a:p>
        </p:txBody>
      </p:sp>
      <p:sp>
        <p:nvSpPr>
          <p:cNvPr id="5" name="Title 1"/>
          <p:cNvSpPr>
            <a:spLocks noGrp="1"/>
          </p:cNvSpPr>
          <p:nvPr>
            <p:ph type="title"/>
          </p:nvPr>
        </p:nvSpPr>
        <p:spPr>
          <a:xfrm>
            <a:off x="1016000" y="10922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7" name="Text Placeholder 17"/>
          <p:cNvSpPr>
            <a:spLocks noGrp="1"/>
          </p:cNvSpPr>
          <p:nvPr>
            <p:ph type="body" sz="quarter" idx="23"/>
          </p:nvPr>
        </p:nvSpPr>
        <p:spPr>
          <a:xfrm>
            <a:off x="2743200" y="11176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
        <p:nvSpPr>
          <p:cNvPr id="6" name="Picture Placeholder 7"/>
          <p:cNvSpPr>
            <a:spLocks noGrp="1"/>
          </p:cNvSpPr>
          <p:nvPr>
            <p:ph type="pic" sz="quarter" idx="24"/>
          </p:nvPr>
        </p:nvSpPr>
        <p:spPr>
          <a:xfrm>
            <a:off x="4064000" y="4038600"/>
            <a:ext cx="4064000" cy="2336800"/>
          </a:xfrm>
        </p:spPr>
        <p:txBody>
          <a:bodyPr/>
          <a:lstStyle/>
          <a:p>
            <a:r>
              <a:rPr lang="en-US" smtClean="0"/>
              <a:t>Click icon to add picture</a:t>
            </a:r>
            <a:endParaRPr lang="en-JM"/>
          </a:p>
        </p:txBody>
      </p:sp>
      <p:sp>
        <p:nvSpPr>
          <p:cNvPr id="9" name="Picture Placeholder 7"/>
          <p:cNvSpPr>
            <a:spLocks noGrp="1"/>
          </p:cNvSpPr>
          <p:nvPr>
            <p:ph type="pic" sz="quarter" idx="25"/>
          </p:nvPr>
        </p:nvSpPr>
        <p:spPr>
          <a:xfrm>
            <a:off x="8128000" y="4038600"/>
            <a:ext cx="4064000" cy="2336800"/>
          </a:xfrm>
        </p:spPr>
        <p:txBody>
          <a:bodyPr/>
          <a:lstStyle/>
          <a:p>
            <a:r>
              <a:rPr lang="en-US" smtClean="0"/>
              <a:t>Click icon to add picture</a:t>
            </a:r>
            <a:endParaRPr lang="en-JM"/>
          </a:p>
        </p:txBody>
      </p:sp>
    </p:spTree>
    <p:extLst>
      <p:ext uri="{BB962C8B-B14F-4D97-AF65-F5344CB8AC3E}">
        <p14:creationId xmlns:p14="http://schemas.microsoft.com/office/powerpoint/2010/main" val="3840804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ingl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375400"/>
          </a:xfrm>
        </p:spPr>
        <p:txBody>
          <a:bodyPr/>
          <a:lstStyle/>
          <a:p>
            <a:r>
              <a:rPr lang="en-US" smtClean="0"/>
              <a:t>Click icon to add picture</a:t>
            </a:r>
            <a:endParaRPr lang="en-JM"/>
          </a:p>
        </p:txBody>
      </p:sp>
    </p:spTree>
    <p:extLst>
      <p:ext uri="{BB962C8B-B14F-4D97-AF65-F5344CB8AC3E}">
        <p14:creationId xmlns:p14="http://schemas.microsoft.com/office/powerpoint/2010/main" val="41032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ingle Image Layout">
    <p:spTree>
      <p:nvGrpSpPr>
        <p:cNvPr id="1" name=""/>
        <p:cNvGrpSpPr/>
        <p:nvPr/>
      </p:nvGrpSpPr>
      <p:grpSpPr>
        <a:xfrm>
          <a:off x="0" y="0"/>
          <a:ext cx="0" cy="0"/>
          <a:chOff x="0" y="0"/>
          <a:chExt cx="0" cy="0"/>
        </a:xfrm>
      </p:grpSpPr>
      <p:sp>
        <p:nvSpPr>
          <p:cNvPr id="10" name="Picture Placeholder 7"/>
          <p:cNvSpPr>
            <a:spLocks noGrp="1"/>
          </p:cNvSpPr>
          <p:nvPr>
            <p:ph type="pic" sz="quarter" idx="16"/>
          </p:nvPr>
        </p:nvSpPr>
        <p:spPr>
          <a:xfrm>
            <a:off x="4064000" y="0"/>
            <a:ext cx="4064000" cy="6375400"/>
          </a:xfrm>
        </p:spPr>
        <p:txBody>
          <a:bodyPr/>
          <a:lstStyle/>
          <a:p>
            <a:r>
              <a:rPr lang="en-US" smtClean="0"/>
              <a:t>Click icon to add picture</a:t>
            </a:r>
            <a:endParaRPr lang="en-JM"/>
          </a:p>
        </p:txBody>
      </p:sp>
      <p:sp>
        <p:nvSpPr>
          <p:cNvPr id="11" name="Picture Placeholder 7"/>
          <p:cNvSpPr>
            <a:spLocks noGrp="1"/>
          </p:cNvSpPr>
          <p:nvPr>
            <p:ph type="pic" sz="quarter" idx="17"/>
          </p:nvPr>
        </p:nvSpPr>
        <p:spPr>
          <a:xfrm>
            <a:off x="8128000" y="0"/>
            <a:ext cx="4064000" cy="6375400"/>
          </a:xfrm>
        </p:spPr>
        <p:txBody>
          <a:bodyPr/>
          <a:lstStyle/>
          <a:p>
            <a:r>
              <a:rPr lang="en-US" smtClean="0"/>
              <a:t>Click icon to add picture</a:t>
            </a:r>
            <a:endParaRPr lang="en-JM"/>
          </a:p>
        </p:txBody>
      </p:sp>
      <p:sp>
        <p:nvSpPr>
          <p:cNvPr id="4" name="Picture Placeholder 7"/>
          <p:cNvSpPr>
            <a:spLocks noGrp="1"/>
          </p:cNvSpPr>
          <p:nvPr>
            <p:ph type="pic" sz="quarter" idx="18"/>
          </p:nvPr>
        </p:nvSpPr>
        <p:spPr>
          <a:xfrm>
            <a:off x="-8467" y="0"/>
            <a:ext cx="4064000" cy="6375400"/>
          </a:xfrm>
        </p:spPr>
        <p:txBody>
          <a:bodyPr/>
          <a:lstStyle/>
          <a:p>
            <a:r>
              <a:rPr lang="en-US" smtClean="0"/>
              <a:t>Click icon to add picture</a:t>
            </a:r>
            <a:endParaRPr lang="en-JM"/>
          </a:p>
        </p:txBody>
      </p:sp>
    </p:spTree>
    <p:extLst>
      <p:ext uri="{BB962C8B-B14F-4D97-AF65-F5344CB8AC3E}">
        <p14:creationId xmlns:p14="http://schemas.microsoft.com/office/powerpoint/2010/main" val="925053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alf Page Image Layout">
    <p:spTree>
      <p:nvGrpSpPr>
        <p:cNvPr id="1" name=""/>
        <p:cNvGrpSpPr/>
        <p:nvPr/>
      </p:nvGrpSpPr>
      <p:grpSpPr>
        <a:xfrm>
          <a:off x="0" y="0"/>
          <a:ext cx="0" cy="0"/>
          <a:chOff x="0" y="0"/>
          <a:chExt cx="0" cy="0"/>
        </a:xfrm>
      </p:grpSpPr>
      <p:sp>
        <p:nvSpPr>
          <p:cNvPr id="2" name="Title 1"/>
          <p:cNvSpPr>
            <a:spLocks noGrp="1"/>
          </p:cNvSpPr>
          <p:nvPr>
            <p:ph type="title"/>
          </p:nvPr>
        </p:nvSpPr>
        <p:spPr>
          <a:xfrm>
            <a:off x="6705600" y="177800"/>
            <a:ext cx="5080000" cy="1143000"/>
          </a:xfrm>
        </p:spPr>
        <p:txBody>
          <a:bodyPr>
            <a:noAutofit/>
          </a:bodyPr>
          <a:lstStyle>
            <a:lvl1pPr algn="l">
              <a:defRPr sz="2667">
                <a:solidFill>
                  <a:srgbClr val="4E7C9C"/>
                </a:solidFill>
              </a:defRPr>
            </a:lvl1pPr>
          </a:lstStyle>
          <a:p>
            <a:r>
              <a:rPr lang="en-US" smtClean="0"/>
              <a:t>Click to edit Master title style</a:t>
            </a:r>
            <a:endParaRPr lang="en-JM" dirty="0"/>
          </a:p>
        </p:txBody>
      </p:sp>
      <p:sp>
        <p:nvSpPr>
          <p:cNvPr id="8" name="Picture Placeholder 7"/>
          <p:cNvSpPr>
            <a:spLocks noGrp="1"/>
          </p:cNvSpPr>
          <p:nvPr>
            <p:ph type="pic" sz="quarter" idx="13"/>
          </p:nvPr>
        </p:nvSpPr>
        <p:spPr>
          <a:xfrm>
            <a:off x="0" y="0"/>
            <a:ext cx="6096000" cy="6375400"/>
          </a:xfrm>
        </p:spPr>
        <p:txBody>
          <a:bodyPr/>
          <a:lstStyle/>
          <a:p>
            <a:r>
              <a:rPr lang="en-US" smtClean="0"/>
              <a:t>Click icon to add picture</a:t>
            </a:r>
            <a:endParaRPr lang="en-JM"/>
          </a:p>
        </p:txBody>
      </p:sp>
      <p:sp>
        <p:nvSpPr>
          <p:cNvPr id="18" name="Text Placeholder 17"/>
          <p:cNvSpPr>
            <a:spLocks noGrp="1"/>
          </p:cNvSpPr>
          <p:nvPr>
            <p:ph type="body" sz="quarter" idx="15"/>
          </p:nvPr>
        </p:nvSpPr>
        <p:spPr>
          <a:xfrm>
            <a:off x="6705600" y="2108197"/>
            <a:ext cx="4673600" cy="1828803"/>
          </a:xfrm>
        </p:spPr>
        <p:txBody>
          <a:bodyPr>
            <a:noAutofit/>
          </a:bodyPr>
          <a:lstStyle>
            <a:lvl1pPr marL="0" indent="0">
              <a:buFontTx/>
              <a:buNone/>
              <a:defRPr sz="1333">
                <a:solidFill>
                  <a:schemeClr val="tx1">
                    <a:lumMod val="75000"/>
                    <a:lumOff val="25000"/>
                  </a:schemeClr>
                </a:solidFill>
              </a:defRPr>
            </a:lvl1pPr>
            <a:lvl2pPr marL="609585" indent="0">
              <a:buFontTx/>
              <a:buNone/>
              <a:defRPr sz="1467"/>
            </a:lvl2pPr>
            <a:lvl3pPr marL="1219170" indent="0">
              <a:buFontTx/>
              <a:buNone/>
              <a:defRPr sz="1467"/>
            </a:lvl3pPr>
            <a:lvl4pPr marL="1828754" indent="0">
              <a:buFontTx/>
              <a:buNone/>
              <a:defRPr sz="1467"/>
            </a:lvl4pPr>
            <a:lvl5pPr marL="2438339" indent="0">
              <a:buFontTx/>
              <a:buNone/>
              <a:defRPr sz="1467"/>
            </a:lvl5pPr>
          </a:lstStyle>
          <a:p>
            <a:pPr lvl="0"/>
            <a:r>
              <a:rPr lang="en-US" smtClean="0"/>
              <a:t>Click to edit Master text styles</a:t>
            </a:r>
          </a:p>
        </p:txBody>
      </p:sp>
      <p:sp>
        <p:nvSpPr>
          <p:cNvPr id="20" name="Content Placeholder 19"/>
          <p:cNvSpPr>
            <a:spLocks noGrp="1"/>
          </p:cNvSpPr>
          <p:nvPr>
            <p:ph sz="quarter" idx="16"/>
          </p:nvPr>
        </p:nvSpPr>
        <p:spPr>
          <a:xfrm>
            <a:off x="7721600" y="4241803"/>
            <a:ext cx="3251200" cy="609597"/>
          </a:xfrm>
          <a:prstGeom prst="rect">
            <a:avLst/>
          </a:prstGeom>
          <a:noFill/>
        </p:spPr>
        <p:txBody>
          <a:bodyPr>
            <a:noAutofit/>
          </a:bodyPr>
          <a:lstStyle>
            <a:lvl1pPr marL="0" indent="0">
              <a:buFontTx/>
              <a:buNone/>
              <a:defRPr sz="1333">
                <a:solidFill>
                  <a:schemeClr val="tx1">
                    <a:lumMod val="75000"/>
                    <a:lumOff val="25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Click to edit Master text styles</a:t>
            </a:r>
          </a:p>
        </p:txBody>
      </p:sp>
      <p:sp>
        <p:nvSpPr>
          <p:cNvPr id="21" name="Content Placeholder 19"/>
          <p:cNvSpPr>
            <a:spLocks noGrp="1"/>
          </p:cNvSpPr>
          <p:nvPr>
            <p:ph sz="quarter" idx="17"/>
          </p:nvPr>
        </p:nvSpPr>
        <p:spPr>
          <a:xfrm>
            <a:off x="7721600" y="4942442"/>
            <a:ext cx="3251200" cy="620159"/>
          </a:xfrm>
          <a:prstGeom prst="rect">
            <a:avLst/>
          </a:prstGeom>
          <a:noFill/>
        </p:spPr>
        <p:txBody>
          <a:bodyPr>
            <a:noAutofit/>
          </a:bodyPr>
          <a:lstStyle>
            <a:lvl1pPr marL="0" indent="0">
              <a:buFontTx/>
              <a:buNone/>
              <a:defRPr sz="1333">
                <a:solidFill>
                  <a:schemeClr val="tx1">
                    <a:lumMod val="75000"/>
                    <a:lumOff val="25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Click to edit Master text styles</a:t>
            </a:r>
          </a:p>
        </p:txBody>
      </p:sp>
      <p:sp>
        <p:nvSpPr>
          <p:cNvPr id="23" name="Text Placeholder 22"/>
          <p:cNvSpPr>
            <a:spLocks noGrp="1"/>
          </p:cNvSpPr>
          <p:nvPr>
            <p:ph type="body" sz="quarter" idx="18"/>
          </p:nvPr>
        </p:nvSpPr>
        <p:spPr>
          <a:xfrm>
            <a:off x="6705600" y="1803401"/>
            <a:ext cx="4673600" cy="476249"/>
          </a:xfrm>
        </p:spPr>
        <p:txBody>
          <a:bodyPr>
            <a:noAutofit/>
          </a:bodyPr>
          <a:lstStyle>
            <a:lvl1pPr marL="0" indent="0">
              <a:buFontTx/>
              <a:buNone/>
              <a:defRPr sz="1467" b="1">
                <a:solidFill>
                  <a:srgbClr val="005173"/>
                </a:solidFill>
                <a:latin typeface="Arial"/>
                <a:ea typeface="Open Sans" pitchFamily="34" charset="0"/>
                <a:cs typeface="Arial"/>
              </a:defRPr>
            </a:lvl1pPr>
            <a:lvl2pPr marL="609585" indent="0">
              <a:buFontTx/>
              <a:buNone/>
              <a:defRPr sz="1733">
                <a:latin typeface="Open Sans" pitchFamily="34" charset="0"/>
                <a:ea typeface="Open Sans" pitchFamily="34" charset="0"/>
                <a:cs typeface="Open Sans" pitchFamily="34" charset="0"/>
              </a:defRPr>
            </a:lvl2pPr>
            <a:lvl3pPr marL="1219170" indent="0">
              <a:buFontTx/>
              <a:buNone/>
              <a:defRPr sz="1733">
                <a:latin typeface="Open Sans" pitchFamily="34" charset="0"/>
                <a:ea typeface="Open Sans" pitchFamily="34" charset="0"/>
                <a:cs typeface="Open Sans" pitchFamily="34" charset="0"/>
              </a:defRPr>
            </a:lvl3pPr>
            <a:lvl4pPr marL="1828754" indent="0">
              <a:buFontTx/>
              <a:buNone/>
              <a:defRPr sz="1733">
                <a:latin typeface="Open Sans" pitchFamily="34" charset="0"/>
                <a:ea typeface="Open Sans" pitchFamily="34" charset="0"/>
                <a:cs typeface="Open Sans" pitchFamily="34" charset="0"/>
              </a:defRPr>
            </a:lvl4pPr>
            <a:lvl5pPr marL="2438339" indent="0">
              <a:buFontTx/>
              <a:buNone/>
              <a:defRPr sz="1733">
                <a:latin typeface="Open Sans" pitchFamily="34" charset="0"/>
                <a:ea typeface="Open Sans" pitchFamily="34" charset="0"/>
                <a:cs typeface="Open Sans" pitchFamily="34" charset="0"/>
              </a:defRPr>
            </a:lvl5pPr>
          </a:lstStyle>
          <a:p>
            <a:pPr lvl="0"/>
            <a:r>
              <a:rPr lang="en-US" smtClean="0"/>
              <a:t>Click to edit Master text styles</a:t>
            </a:r>
          </a:p>
        </p:txBody>
      </p:sp>
    </p:spTree>
    <p:extLst>
      <p:ext uri="{BB962C8B-B14F-4D97-AF65-F5344CB8AC3E}">
        <p14:creationId xmlns:p14="http://schemas.microsoft.com/office/powerpoint/2010/main" val="4043161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1016000" y="1701800"/>
            <a:ext cx="5689600" cy="4673600"/>
          </a:xfrm>
        </p:spPr>
        <p:txBody>
          <a:bodyPr>
            <a:normAutofit/>
          </a:bodyPr>
          <a:lstStyle>
            <a:lvl1pPr>
              <a:defRPr sz="1867"/>
            </a:lvl1pPr>
          </a:lstStyle>
          <a:p>
            <a:r>
              <a:rPr lang="en-US" smtClean="0"/>
              <a:t>Click icon to add picture</a:t>
            </a:r>
            <a:endParaRPr lang="en-JM" dirty="0"/>
          </a:p>
        </p:txBody>
      </p:sp>
      <p:sp>
        <p:nvSpPr>
          <p:cNvPr id="8" name="Text Placeholder 5"/>
          <p:cNvSpPr>
            <a:spLocks noGrp="1"/>
          </p:cNvSpPr>
          <p:nvPr>
            <p:ph type="body" sz="quarter" idx="66"/>
          </p:nvPr>
        </p:nvSpPr>
        <p:spPr>
          <a:xfrm>
            <a:off x="7010401" y="2727560"/>
            <a:ext cx="3992033" cy="1615840"/>
          </a:xfrm>
        </p:spPr>
        <p:txBody>
          <a:bodyPr>
            <a:normAutofit/>
          </a:bodyPr>
          <a:lstStyle>
            <a:lvl1pPr marL="0" indent="0">
              <a:buFontTx/>
              <a:buNone/>
              <a:defRPr sz="1333">
                <a:solidFill>
                  <a:srgbClr val="404040"/>
                </a:solidFill>
                <a:latin typeface="+mj-lt"/>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Click to edit Master text styles</a:t>
            </a:r>
          </a:p>
        </p:txBody>
      </p:sp>
      <p:sp>
        <p:nvSpPr>
          <p:cNvPr id="9" name="Text Placeholder 8"/>
          <p:cNvSpPr>
            <a:spLocks noGrp="1"/>
          </p:cNvSpPr>
          <p:nvPr>
            <p:ph type="body" sz="quarter" idx="67"/>
          </p:nvPr>
        </p:nvSpPr>
        <p:spPr>
          <a:xfrm>
            <a:off x="7010400" y="2311401"/>
            <a:ext cx="2307167" cy="478367"/>
          </a:xfrm>
        </p:spPr>
        <p:txBody>
          <a:bodyPr>
            <a:noAutofit/>
          </a:bodyPr>
          <a:lstStyle>
            <a:lvl1pPr marL="0" indent="0">
              <a:buFontTx/>
              <a:buNone/>
              <a:defRPr sz="1467" b="1">
                <a:solidFill>
                  <a:srgbClr val="005173"/>
                </a:solidFill>
                <a:latin typeface="Arial"/>
                <a:cs typeface="Arial"/>
              </a:defRPr>
            </a:lvl1pPr>
            <a:lvl2pPr marL="609585" indent="0">
              <a:buFontTx/>
              <a:buNone/>
              <a:defRPr sz="1867">
                <a:latin typeface="Franklin Gothic Medium" pitchFamily="34" charset="0"/>
              </a:defRPr>
            </a:lvl2pPr>
            <a:lvl3pPr marL="1219170" indent="0">
              <a:buFontTx/>
              <a:buNone/>
              <a:defRPr sz="1867">
                <a:latin typeface="Franklin Gothic Medium" pitchFamily="34" charset="0"/>
              </a:defRPr>
            </a:lvl3pPr>
            <a:lvl4pPr marL="1828754" indent="0">
              <a:buFontTx/>
              <a:buNone/>
              <a:defRPr sz="1867">
                <a:latin typeface="Franklin Gothic Medium" pitchFamily="34" charset="0"/>
              </a:defRPr>
            </a:lvl4pPr>
            <a:lvl5pPr marL="2438339" indent="0">
              <a:buFontTx/>
              <a:buNone/>
              <a:defRPr sz="1867">
                <a:latin typeface="Franklin Gothic Medium" pitchFamily="34" charset="0"/>
              </a:defRPr>
            </a:lvl5pPr>
          </a:lstStyle>
          <a:p>
            <a:pPr lvl="0"/>
            <a:r>
              <a:rPr lang="en-US" smtClean="0"/>
              <a:t>Click to edit Master text styles</a:t>
            </a:r>
          </a:p>
        </p:txBody>
      </p:sp>
      <p:sp>
        <p:nvSpPr>
          <p:cNvPr id="10" name="Content Placeholder 10"/>
          <p:cNvSpPr>
            <a:spLocks noGrp="1"/>
          </p:cNvSpPr>
          <p:nvPr>
            <p:ph sz="quarter" idx="68" hasCustomPrompt="1"/>
          </p:nvPr>
        </p:nvSpPr>
        <p:spPr>
          <a:xfrm>
            <a:off x="7112000" y="4851400"/>
            <a:ext cx="3657600" cy="508000"/>
          </a:xfrm>
          <a:prstGeom prst="roundRect">
            <a:avLst>
              <a:gd name="adj" fmla="val 16667"/>
            </a:avLst>
          </a:prstGeom>
          <a:solidFill>
            <a:srgbClr val="4E7C9C"/>
          </a:solidFill>
        </p:spPr>
        <p:txBody>
          <a:bodyPr anchor="ctr">
            <a:noAutofit/>
          </a:bodyPr>
          <a:lstStyle>
            <a:lvl1pPr marL="0" indent="0" algn="ctr">
              <a:buFontTx/>
              <a:buNone/>
              <a:defRPr sz="1600">
                <a:solidFill>
                  <a:schemeClr val="bg1"/>
                </a:solidFill>
                <a:latin typeface="+mj-lt"/>
                <a:cs typeface="Franklin Gothic Book" pitchFamily="34" charset="0"/>
              </a:defRPr>
            </a:lvl1pPr>
            <a:lvl2pPr marL="609585" indent="0">
              <a:buFontTx/>
              <a:buNone/>
              <a:defRPr sz="1600">
                <a:latin typeface="Franklin Gothic Medium" pitchFamily="34" charset="0"/>
              </a:defRPr>
            </a:lvl2pPr>
            <a:lvl3pPr marL="1219170" indent="0">
              <a:buFontTx/>
              <a:buNone/>
              <a:defRPr sz="1600">
                <a:latin typeface="Franklin Gothic Medium" pitchFamily="34" charset="0"/>
              </a:defRPr>
            </a:lvl3pPr>
            <a:lvl4pPr marL="1828754" indent="0">
              <a:buFontTx/>
              <a:buNone/>
              <a:defRPr sz="1600">
                <a:latin typeface="Franklin Gothic Medium" pitchFamily="34" charset="0"/>
              </a:defRPr>
            </a:lvl4pPr>
            <a:lvl5pPr marL="2438339" indent="0">
              <a:buFontTx/>
              <a:buNone/>
              <a:defRPr sz="1600">
                <a:latin typeface="Franklin Gothic Medium" pitchFamily="34" charset="0"/>
              </a:defRPr>
            </a:lvl5pPr>
          </a:lstStyle>
          <a:p>
            <a:pPr lvl="0"/>
            <a:r>
              <a:rPr lang="en-JM" dirty="0" smtClean="0"/>
              <a:t>LOREM IPSUM</a:t>
            </a:r>
            <a:endParaRPr lang="en-JM" dirty="0"/>
          </a:p>
        </p:txBody>
      </p:sp>
      <p:sp>
        <p:nvSpPr>
          <p:cNvPr id="11"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12"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3964834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Member Layou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6096001" y="1733464"/>
            <a:ext cx="3892932" cy="406400"/>
          </a:xfrm>
        </p:spPr>
        <p:txBody>
          <a:bodyPr anchor="ctr">
            <a:noAutofit/>
          </a:bodyPr>
          <a:lstStyle>
            <a:lvl1pPr marL="0" indent="0" algn="l">
              <a:buFontTx/>
              <a:buNone/>
              <a:defRPr sz="1467" b="1">
                <a:solidFill>
                  <a:srgbClr val="005173"/>
                </a:solidFill>
                <a:latin typeface="Arial"/>
                <a:ea typeface="Open Sans" pitchFamily="34" charset="0"/>
                <a:cs typeface="Arial"/>
              </a:defRPr>
            </a:lvl1pPr>
            <a:lvl2pPr marL="609585" indent="0">
              <a:buFontTx/>
              <a:buNone/>
              <a:defRPr sz="1867">
                <a:solidFill>
                  <a:schemeClr val="tx1">
                    <a:lumMod val="75000"/>
                    <a:lumOff val="25000"/>
                  </a:schemeClr>
                </a:solidFill>
                <a:latin typeface="Nexa Bold" pitchFamily="50" charset="0"/>
              </a:defRPr>
            </a:lvl2pPr>
            <a:lvl3pPr marL="1219170" indent="0">
              <a:buFontTx/>
              <a:buNone/>
              <a:defRPr sz="1600">
                <a:solidFill>
                  <a:schemeClr val="tx1">
                    <a:lumMod val="75000"/>
                    <a:lumOff val="25000"/>
                  </a:schemeClr>
                </a:solidFill>
                <a:latin typeface="Nexa Bold" pitchFamily="50" charset="0"/>
              </a:defRPr>
            </a:lvl3pPr>
            <a:lvl4pPr marL="1828754" indent="0">
              <a:buFontTx/>
              <a:buNone/>
              <a:defRPr sz="1467">
                <a:solidFill>
                  <a:schemeClr val="tx1">
                    <a:lumMod val="75000"/>
                    <a:lumOff val="25000"/>
                  </a:schemeClr>
                </a:solidFill>
                <a:latin typeface="Nexa Bold" pitchFamily="50" charset="0"/>
              </a:defRPr>
            </a:lvl4pPr>
            <a:lvl5pPr marL="2438339" indent="0">
              <a:buFontTx/>
              <a:buNone/>
              <a:defRPr sz="1467">
                <a:solidFill>
                  <a:schemeClr val="tx1">
                    <a:lumMod val="75000"/>
                    <a:lumOff val="25000"/>
                  </a:schemeClr>
                </a:solidFill>
                <a:latin typeface="Nexa Bold" pitchFamily="50" charset="0"/>
              </a:defRPr>
            </a:lvl5pPr>
          </a:lstStyle>
          <a:p>
            <a:pPr lvl="0"/>
            <a:r>
              <a:rPr lang="en-US" smtClean="0"/>
              <a:t>Click to edit Master text styles</a:t>
            </a:r>
          </a:p>
        </p:txBody>
      </p:sp>
      <p:sp>
        <p:nvSpPr>
          <p:cNvPr id="9" name="Text Placeholder 7"/>
          <p:cNvSpPr>
            <a:spLocks noGrp="1"/>
          </p:cNvSpPr>
          <p:nvPr>
            <p:ph type="body" sz="quarter" idx="64"/>
          </p:nvPr>
        </p:nvSpPr>
        <p:spPr>
          <a:xfrm>
            <a:off x="5384807" y="4343400"/>
            <a:ext cx="5486395" cy="1524000"/>
          </a:xfrm>
        </p:spPr>
        <p:txBody>
          <a:bodyPr>
            <a:noAutofit/>
          </a:bodyPr>
          <a:lstStyle>
            <a:lvl1pPr marL="0" indent="0" algn="l">
              <a:buFontTx/>
              <a:buNone/>
              <a:defRPr sz="1333">
                <a:solidFill>
                  <a:srgbClr val="404040"/>
                </a:solidFill>
              </a:defRPr>
            </a:lvl1pPr>
            <a:lvl2pPr marL="609585" indent="0">
              <a:buFontTx/>
              <a:buNone/>
              <a:defRPr sz="1600">
                <a:solidFill>
                  <a:schemeClr val="tx1">
                    <a:lumMod val="75000"/>
                    <a:lumOff val="25000"/>
                  </a:schemeClr>
                </a:solidFill>
              </a:defRPr>
            </a:lvl2pPr>
            <a:lvl3pPr marL="1219170" indent="0">
              <a:buFontTx/>
              <a:buNone/>
              <a:defRPr sz="1600">
                <a:solidFill>
                  <a:schemeClr val="tx1">
                    <a:lumMod val="75000"/>
                    <a:lumOff val="25000"/>
                  </a:schemeClr>
                </a:solidFill>
              </a:defRPr>
            </a:lvl3pPr>
            <a:lvl4pPr marL="1828754" indent="0">
              <a:buFontTx/>
              <a:buNone/>
              <a:defRPr sz="1600">
                <a:solidFill>
                  <a:schemeClr val="tx1">
                    <a:lumMod val="75000"/>
                    <a:lumOff val="25000"/>
                  </a:schemeClr>
                </a:solidFill>
              </a:defRPr>
            </a:lvl4pPr>
            <a:lvl5pPr marL="2438339" indent="0">
              <a:buFontTx/>
              <a:buNone/>
              <a:defRPr sz="1600">
                <a:solidFill>
                  <a:schemeClr val="tx1">
                    <a:lumMod val="75000"/>
                    <a:lumOff val="25000"/>
                  </a:schemeClr>
                </a:solidFill>
              </a:defRPr>
            </a:lvl5pPr>
          </a:lstStyle>
          <a:p>
            <a:pPr lvl="0"/>
            <a:r>
              <a:rPr lang="en-US" smtClean="0"/>
              <a:t>Click to edit Master text styles</a:t>
            </a:r>
          </a:p>
        </p:txBody>
      </p:sp>
      <p:sp>
        <p:nvSpPr>
          <p:cNvPr id="11" name="Text Placeholder 3"/>
          <p:cNvSpPr>
            <a:spLocks noGrp="1"/>
          </p:cNvSpPr>
          <p:nvPr>
            <p:ph type="body" sz="quarter" idx="70"/>
          </p:nvPr>
        </p:nvSpPr>
        <p:spPr>
          <a:xfrm>
            <a:off x="1524000" y="4476664"/>
            <a:ext cx="3115387" cy="1390736"/>
          </a:xfrm>
        </p:spPr>
        <p:txBody>
          <a:bodyPr>
            <a:noAutofit/>
          </a:bodyPr>
          <a:lstStyle>
            <a:lvl1pPr marL="0" indent="0" algn="ctr">
              <a:buFontTx/>
              <a:buNone/>
              <a:defRPr sz="1333">
                <a:solidFill>
                  <a:srgbClr val="333333"/>
                </a:solidFill>
                <a:latin typeface="Arial"/>
                <a:cs typeface="Arial"/>
              </a:defRPr>
            </a:lvl1pPr>
            <a:lvl2pPr marL="609585" indent="0">
              <a:buFontTx/>
              <a:buNone/>
              <a:defRPr sz="1867">
                <a:solidFill>
                  <a:schemeClr val="tx1">
                    <a:lumMod val="75000"/>
                    <a:lumOff val="25000"/>
                  </a:schemeClr>
                </a:solidFill>
                <a:latin typeface="Nexa Bold" pitchFamily="50" charset="0"/>
              </a:defRPr>
            </a:lvl2pPr>
            <a:lvl3pPr marL="1219170" indent="0">
              <a:buFontTx/>
              <a:buNone/>
              <a:defRPr sz="1600">
                <a:solidFill>
                  <a:schemeClr val="tx1">
                    <a:lumMod val="75000"/>
                    <a:lumOff val="25000"/>
                  </a:schemeClr>
                </a:solidFill>
                <a:latin typeface="Nexa Bold" pitchFamily="50" charset="0"/>
              </a:defRPr>
            </a:lvl3pPr>
            <a:lvl4pPr marL="1828754" indent="0">
              <a:buFontTx/>
              <a:buNone/>
              <a:defRPr sz="1467">
                <a:solidFill>
                  <a:schemeClr val="tx1">
                    <a:lumMod val="75000"/>
                    <a:lumOff val="25000"/>
                  </a:schemeClr>
                </a:solidFill>
                <a:latin typeface="Nexa Bold" pitchFamily="50" charset="0"/>
              </a:defRPr>
            </a:lvl4pPr>
            <a:lvl5pPr marL="2438339" indent="0">
              <a:buFontTx/>
              <a:buNone/>
              <a:defRPr sz="1467">
                <a:solidFill>
                  <a:schemeClr val="tx1">
                    <a:lumMod val="75000"/>
                    <a:lumOff val="25000"/>
                  </a:schemeClr>
                </a:solidFill>
                <a:latin typeface="Nexa Bold" pitchFamily="50" charset="0"/>
              </a:defRPr>
            </a:lvl5pPr>
          </a:lstStyle>
          <a:p>
            <a:pPr lvl="0"/>
            <a:r>
              <a:rPr lang="en-US" smtClean="0"/>
              <a:t>Click to edit Master text styles</a:t>
            </a:r>
          </a:p>
        </p:txBody>
      </p:sp>
      <p:sp>
        <p:nvSpPr>
          <p:cNvPr id="12" name="Text Placeholder 7"/>
          <p:cNvSpPr>
            <a:spLocks noGrp="1"/>
          </p:cNvSpPr>
          <p:nvPr>
            <p:ph type="body" sz="quarter" idx="71"/>
          </p:nvPr>
        </p:nvSpPr>
        <p:spPr>
          <a:xfrm>
            <a:off x="5428558" y="2190664"/>
            <a:ext cx="5442641" cy="1543136"/>
          </a:xfrm>
        </p:spPr>
        <p:txBody>
          <a:bodyPr>
            <a:noAutofit/>
          </a:bodyPr>
          <a:lstStyle>
            <a:lvl1pPr marL="0" indent="0" algn="l">
              <a:buFontTx/>
              <a:buNone/>
              <a:defRPr sz="1333">
                <a:solidFill>
                  <a:srgbClr val="404040"/>
                </a:solidFill>
              </a:defRPr>
            </a:lvl1pPr>
            <a:lvl2pPr marL="609585" indent="0">
              <a:buFontTx/>
              <a:buNone/>
              <a:defRPr sz="1600">
                <a:solidFill>
                  <a:schemeClr val="tx1">
                    <a:lumMod val="75000"/>
                    <a:lumOff val="25000"/>
                  </a:schemeClr>
                </a:solidFill>
              </a:defRPr>
            </a:lvl2pPr>
            <a:lvl3pPr marL="1219170" indent="0">
              <a:buFontTx/>
              <a:buNone/>
              <a:defRPr sz="1600">
                <a:solidFill>
                  <a:schemeClr val="tx1">
                    <a:lumMod val="75000"/>
                    <a:lumOff val="25000"/>
                  </a:schemeClr>
                </a:solidFill>
              </a:defRPr>
            </a:lvl3pPr>
            <a:lvl4pPr marL="1828754" indent="0">
              <a:buFontTx/>
              <a:buNone/>
              <a:defRPr sz="1600">
                <a:solidFill>
                  <a:schemeClr val="tx1">
                    <a:lumMod val="75000"/>
                    <a:lumOff val="25000"/>
                  </a:schemeClr>
                </a:solidFill>
              </a:defRPr>
            </a:lvl4pPr>
            <a:lvl5pPr marL="2438339" indent="0">
              <a:buFontTx/>
              <a:buNone/>
              <a:defRPr sz="1600">
                <a:solidFill>
                  <a:schemeClr val="tx1">
                    <a:lumMod val="75000"/>
                    <a:lumOff val="25000"/>
                  </a:schemeClr>
                </a:solidFill>
              </a:defRPr>
            </a:lvl5pPr>
          </a:lstStyle>
          <a:p>
            <a:pPr lvl="0"/>
            <a:r>
              <a:rPr lang="en-US" smtClean="0"/>
              <a:t>Click to edit Master text styles</a:t>
            </a:r>
          </a:p>
        </p:txBody>
      </p:sp>
      <p:sp>
        <p:nvSpPr>
          <p:cNvPr id="13" name="Picture Placeholder 28"/>
          <p:cNvSpPr>
            <a:spLocks noGrp="1"/>
          </p:cNvSpPr>
          <p:nvPr>
            <p:ph type="pic" sz="quarter" idx="50"/>
          </p:nvPr>
        </p:nvSpPr>
        <p:spPr>
          <a:xfrm>
            <a:off x="1797136" y="1701800"/>
            <a:ext cx="2548128" cy="2548128"/>
          </a:xfrm>
          <a:prstGeom prst="ellipse">
            <a:avLst/>
          </a:prstGeom>
          <a:ln w="76200" cap="sq">
            <a:noFill/>
            <a:miter lim="800000"/>
          </a:ln>
          <a:effectLst/>
        </p:spPr>
        <p:txBody>
          <a:bodyPr>
            <a:normAutofit/>
          </a:bodyPr>
          <a:lstStyle>
            <a:lvl1pPr marL="0" indent="0" algn="ctr">
              <a:buFontTx/>
              <a:buNone/>
              <a:defRPr sz="1867">
                <a:solidFill>
                  <a:schemeClr val="tx1">
                    <a:lumMod val="50000"/>
                    <a:lumOff val="50000"/>
                  </a:schemeClr>
                </a:solidFill>
                <a:latin typeface="+mj-lt"/>
                <a:cs typeface="Arial" pitchFamily="34" charset="0"/>
              </a:defRPr>
            </a:lvl1pPr>
          </a:lstStyle>
          <a:p>
            <a:r>
              <a:rPr lang="en-US" smtClean="0"/>
              <a:t>Click icon to add picture</a:t>
            </a:r>
            <a:endParaRPr lang="en-JM" dirty="0"/>
          </a:p>
        </p:txBody>
      </p:sp>
      <p:sp>
        <p:nvSpPr>
          <p:cNvPr id="18" name="Text Placeholder 3"/>
          <p:cNvSpPr>
            <a:spLocks noGrp="1"/>
          </p:cNvSpPr>
          <p:nvPr>
            <p:ph type="body" sz="quarter" idx="72"/>
          </p:nvPr>
        </p:nvSpPr>
        <p:spPr>
          <a:xfrm>
            <a:off x="6096001" y="3844852"/>
            <a:ext cx="3892932" cy="406400"/>
          </a:xfrm>
        </p:spPr>
        <p:txBody>
          <a:bodyPr anchor="ctr">
            <a:noAutofit/>
          </a:bodyPr>
          <a:lstStyle>
            <a:lvl1pPr marL="0" indent="0" algn="l">
              <a:buFontTx/>
              <a:buNone/>
              <a:defRPr sz="1467" b="1">
                <a:solidFill>
                  <a:srgbClr val="005173"/>
                </a:solidFill>
                <a:latin typeface="Arial"/>
                <a:ea typeface="Open Sans" pitchFamily="34" charset="0"/>
                <a:cs typeface="Arial"/>
              </a:defRPr>
            </a:lvl1pPr>
            <a:lvl2pPr marL="609585" indent="0">
              <a:buFontTx/>
              <a:buNone/>
              <a:defRPr sz="1867">
                <a:solidFill>
                  <a:schemeClr val="tx1">
                    <a:lumMod val="75000"/>
                    <a:lumOff val="25000"/>
                  </a:schemeClr>
                </a:solidFill>
                <a:latin typeface="Nexa Bold" pitchFamily="50" charset="0"/>
              </a:defRPr>
            </a:lvl2pPr>
            <a:lvl3pPr marL="1219170" indent="0">
              <a:buFontTx/>
              <a:buNone/>
              <a:defRPr sz="1600">
                <a:solidFill>
                  <a:schemeClr val="tx1">
                    <a:lumMod val="75000"/>
                    <a:lumOff val="25000"/>
                  </a:schemeClr>
                </a:solidFill>
                <a:latin typeface="Nexa Bold" pitchFamily="50" charset="0"/>
              </a:defRPr>
            </a:lvl3pPr>
            <a:lvl4pPr marL="1828754" indent="0">
              <a:buFontTx/>
              <a:buNone/>
              <a:defRPr sz="1467">
                <a:solidFill>
                  <a:schemeClr val="tx1">
                    <a:lumMod val="75000"/>
                    <a:lumOff val="25000"/>
                  </a:schemeClr>
                </a:solidFill>
                <a:latin typeface="Nexa Bold" pitchFamily="50" charset="0"/>
              </a:defRPr>
            </a:lvl4pPr>
            <a:lvl5pPr marL="2438339" indent="0">
              <a:buFontTx/>
              <a:buNone/>
              <a:defRPr sz="1467">
                <a:solidFill>
                  <a:schemeClr val="tx1">
                    <a:lumMod val="75000"/>
                    <a:lumOff val="25000"/>
                  </a:schemeClr>
                </a:solidFill>
                <a:latin typeface="Nexa Bold" pitchFamily="50" charset="0"/>
              </a:defRPr>
            </a:lvl5pPr>
          </a:lstStyle>
          <a:p>
            <a:pPr lvl="0"/>
            <a:r>
              <a:rPr lang="en-US" smtClean="0"/>
              <a:t>Click to edit Master text styles</a:t>
            </a:r>
          </a:p>
        </p:txBody>
      </p:sp>
      <p:sp>
        <p:nvSpPr>
          <p:cNvPr id="14"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15"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705742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5892800" y="2461685"/>
            <a:ext cx="5232400" cy="3100916"/>
          </a:xfrm>
          <a:prstGeom prst="roundRect">
            <a:avLst>
              <a:gd name="adj" fmla="val 0"/>
            </a:avLst>
          </a:prstGeom>
        </p:spPr>
        <p:txBody>
          <a:bodyPr>
            <a:normAutofit/>
          </a:bodyPr>
          <a:lstStyle>
            <a:lvl1pPr marL="0" indent="0">
              <a:buFontTx/>
              <a:buNone/>
              <a:defRPr sz="2133">
                <a:solidFill>
                  <a:srgbClr val="17252F"/>
                </a:solidFill>
              </a:defRPr>
            </a:lvl1pPr>
          </a:lstStyle>
          <a:p>
            <a:r>
              <a:rPr lang="en-US" smtClean="0"/>
              <a:t>Click icon to add picture</a:t>
            </a:r>
            <a:endParaRPr lang="en-JM" dirty="0"/>
          </a:p>
        </p:txBody>
      </p:sp>
      <p:sp>
        <p:nvSpPr>
          <p:cNvPr id="8" name="Text Placeholder 19"/>
          <p:cNvSpPr>
            <a:spLocks noGrp="1"/>
          </p:cNvSpPr>
          <p:nvPr>
            <p:ph type="body" sz="quarter" idx="14"/>
          </p:nvPr>
        </p:nvSpPr>
        <p:spPr>
          <a:xfrm>
            <a:off x="1625600" y="2976033"/>
            <a:ext cx="3962400" cy="1111249"/>
          </a:xfrm>
        </p:spPr>
        <p:txBody>
          <a:bodyPr>
            <a:normAutofit/>
          </a:bodyPr>
          <a:lstStyle>
            <a:lvl1pPr marL="0" indent="0">
              <a:buFontTx/>
              <a:buNone/>
              <a:defRPr sz="1333">
                <a:solidFill>
                  <a:schemeClr val="bg1">
                    <a:lumMod val="50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Click to edit Master text styles</a:t>
            </a:r>
          </a:p>
        </p:txBody>
      </p:sp>
      <p:sp>
        <p:nvSpPr>
          <p:cNvPr id="9" name="Text Placeholder 21"/>
          <p:cNvSpPr>
            <a:spLocks noGrp="1"/>
          </p:cNvSpPr>
          <p:nvPr>
            <p:ph type="body" sz="quarter" idx="15"/>
          </p:nvPr>
        </p:nvSpPr>
        <p:spPr>
          <a:xfrm>
            <a:off x="1016000" y="1092203"/>
            <a:ext cx="10058400" cy="1117597"/>
          </a:xfrm>
        </p:spPr>
        <p:txBody>
          <a:bodyPr>
            <a:noAutofit/>
          </a:bodyPr>
          <a:lstStyle>
            <a:lvl1pPr marL="0" indent="0" algn="ctr">
              <a:buNone/>
              <a:defRPr sz="1400">
                <a:solidFill>
                  <a:srgbClr val="333333"/>
                </a:solidFill>
              </a:defRPr>
            </a:lvl1pPr>
            <a:lvl2pPr marL="609585" indent="0" algn="ctr">
              <a:buNone/>
              <a:defRPr sz="1467"/>
            </a:lvl2pPr>
            <a:lvl3pPr marL="1219170" indent="0" algn="ctr">
              <a:buNone/>
              <a:defRPr sz="1467"/>
            </a:lvl3pPr>
            <a:lvl4pPr marL="1828754" indent="0" algn="ctr">
              <a:buNone/>
              <a:defRPr sz="1467"/>
            </a:lvl4pPr>
            <a:lvl5pPr marL="2438339" indent="0" algn="ctr">
              <a:buNone/>
              <a:defRPr sz="1467"/>
            </a:lvl5pPr>
          </a:lstStyle>
          <a:p>
            <a:pPr lvl="0"/>
            <a:r>
              <a:rPr lang="en-US" smtClean="0"/>
              <a:t>Click to edit Master text styles</a:t>
            </a:r>
          </a:p>
        </p:txBody>
      </p:sp>
      <p:sp>
        <p:nvSpPr>
          <p:cNvPr id="10" name="Text Placeholder 23"/>
          <p:cNvSpPr>
            <a:spLocks noGrp="1"/>
          </p:cNvSpPr>
          <p:nvPr>
            <p:ph type="body" sz="quarter" idx="16"/>
          </p:nvPr>
        </p:nvSpPr>
        <p:spPr>
          <a:xfrm>
            <a:off x="1625600" y="2671231"/>
            <a:ext cx="2438400" cy="476251"/>
          </a:xfrm>
        </p:spPr>
        <p:txBody>
          <a:bodyPr>
            <a:noAutofit/>
          </a:bodyPr>
          <a:lstStyle>
            <a:lvl1pPr marL="0" indent="0">
              <a:buFontTx/>
              <a:buNone/>
              <a:defRPr sz="1467" b="1">
                <a:solidFill>
                  <a:srgbClr val="005173"/>
                </a:solidFill>
                <a:latin typeface="Arial"/>
                <a:ea typeface="Open Sans" pitchFamily="34" charset="0"/>
                <a:cs typeface="Arial"/>
              </a:defRPr>
            </a:lvl1pPr>
          </a:lstStyle>
          <a:p>
            <a:pPr lvl="0"/>
            <a:r>
              <a:rPr lang="en-US" smtClean="0"/>
              <a:t>Click to edit Master text styles</a:t>
            </a:r>
          </a:p>
        </p:txBody>
      </p:sp>
      <p:sp>
        <p:nvSpPr>
          <p:cNvPr id="11" name="Text Placeholder 19"/>
          <p:cNvSpPr>
            <a:spLocks noGrp="1"/>
          </p:cNvSpPr>
          <p:nvPr>
            <p:ph type="body" sz="quarter" idx="17"/>
          </p:nvPr>
        </p:nvSpPr>
        <p:spPr>
          <a:xfrm>
            <a:off x="1625600" y="4392082"/>
            <a:ext cx="3962400" cy="1111249"/>
          </a:xfrm>
        </p:spPr>
        <p:txBody>
          <a:bodyPr>
            <a:normAutofit/>
          </a:bodyPr>
          <a:lstStyle>
            <a:lvl1pPr marL="0" indent="0">
              <a:buFontTx/>
              <a:buNone/>
              <a:defRPr sz="1333">
                <a:solidFill>
                  <a:schemeClr val="bg1">
                    <a:lumMod val="50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Click to edit Master text styles</a:t>
            </a:r>
          </a:p>
        </p:txBody>
      </p:sp>
      <p:sp>
        <p:nvSpPr>
          <p:cNvPr id="12" name="Text Placeholder 23"/>
          <p:cNvSpPr>
            <a:spLocks noGrp="1"/>
          </p:cNvSpPr>
          <p:nvPr>
            <p:ph type="body" sz="quarter" idx="18"/>
          </p:nvPr>
        </p:nvSpPr>
        <p:spPr>
          <a:xfrm>
            <a:off x="1625600" y="4087281"/>
            <a:ext cx="2438400" cy="476251"/>
          </a:xfrm>
        </p:spPr>
        <p:txBody>
          <a:bodyPr>
            <a:noAutofit/>
          </a:bodyPr>
          <a:lstStyle>
            <a:lvl1pPr marL="0" indent="0">
              <a:buFontTx/>
              <a:buNone/>
              <a:defRPr sz="1467" b="1">
                <a:solidFill>
                  <a:srgbClr val="005173"/>
                </a:solidFill>
                <a:latin typeface="Arial"/>
                <a:ea typeface="Open Sans" pitchFamily="34" charset="0"/>
                <a:cs typeface="Arial"/>
              </a:defRPr>
            </a:lvl1pPr>
          </a:lstStyle>
          <a:p>
            <a:pPr lvl="0"/>
            <a:r>
              <a:rPr lang="en-US" smtClean="0"/>
              <a:t>Click to edit Master text styles</a:t>
            </a:r>
          </a:p>
        </p:txBody>
      </p:sp>
      <p:sp>
        <p:nvSpPr>
          <p:cNvPr id="14"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15"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3639008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3" name="Picture Placeholder 21"/>
          <p:cNvSpPr>
            <a:spLocks noGrp="1"/>
          </p:cNvSpPr>
          <p:nvPr>
            <p:ph type="pic" sz="quarter" idx="15"/>
          </p:nvPr>
        </p:nvSpPr>
        <p:spPr>
          <a:xfrm>
            <a:off x="1078229" y="1550281"/>
            <a:ext cx="1828800" cy="1828800"/>
          </a:xfrm>
          <a:prstGeom prst="ellipse">
            <a:avLst/>
          </a:prstGeom>
        </p:spPr>
        <p:txBody>
          <a:bodyPr>
            <a:normAutofit/>
          </a:bodyPr>
          <a:lstStyle>
            <a:lvl1pPr marL="0" indent="0" algn="ctr">
              <a:buFontTx/>
              <a:buNone/>
              <a:defRPr sz="1600">
                <a:solidFill>
                  <a:schemeClr val="bg1">
                    <a:lumMod val="95000"/>
                  </a:schemeClr>
                </a:solidFill>
              </a:defRPr>
            </a:lvl1pPr>
          </a:lstStyle>
          <a:p>
            <a:r>
              <a:rPr lang="en-US" smtClean="0"/>
              <a:t>Click icon to add picture</a:t>
            </a:r>
            <a:endParaRPr lang="en-JM"/>
          </a:p>
        </p:txBody>
      </p:sp>
      <p:sp>
        <p:nvSpPr>
          <p:cNvPr id="24" name="Picture Placeholder 21"/>
          <p:cNvSpPr>
            <a:spLocks noGrp="1"/>
          </p:cNvSpPr>
          <p:nvPr>
            <p:ph type="pic" sz="quarter" idx="65"/>
          </p:nvPr>
        </p:nvSpPr>
        <p:spPr>
          <a:xfrm>
            <a:off x="3707519" y="1601663"/>
            <a:ext cx="1828800" cy="1828800"/>
          </a:xfrm>
          <a:prstGeom prst="ellipse">
            <a:avLst/>
          </a:prstGeom>
        </p:spPr>
        <p:txBody>
          <a:bodyPr>
            <a:normAutofit/>
          </a:bodyPr>
          <a:lstStyle>
            <a:lvl1pPr marL="0" indent="0" algn="ctr">
              <a:buFontTx/>
              <a:buNone/>
              <a:defRPr sz="1600">
                <a:solidFill>
                  <a:schemeClr val="bg1">
                    <a:lumMod val="95000"/>
                  </a:schemeClr>
                </a:solidFill>
              </a:defRPr>
            </a:lvl1pPr>
          </a:lstStyle>
          <a:p>
            <a:r>
              <a:rPr lang="en-US" smtClean="0"/>
              <a:t>Click icon to add picture</a:t>
            </a:r>
            <a:endParaRPr lang="en-JM"/>
          </a:p>
        </p:txBody>
      </p:sp>
      <p:sp>
        <p:nvSpPr>
          <p:cNvPr id="26" name="Picture Placeholder 21"/>
          <p:cNvSpPr>
            <a:spLocks noGrp="1"/>
          </p:cNvSpPr>
          <p:nvPr>
            <p:ph type="pic" sz="quarter" idx="66"/>
          </p:nvPr>
        </p:nvSpPr>
        <p:spPr>
          <a:xfrm>
            <a:off x="6400800" y="1601663"/>
            <a:ext cx="1828800" cy="1828800"/>
          </a:xfrm>
          <a:prstGeom prst="ellipse">
            <a:avLst/>
          </a:prstGeom>
        </p:spPr>
        <p:txBody>
          <a:bodyPr>
            <a:normAutofit/>
          </a:bodyPr>
          <a:lstStyle>
            <a:lvl1pPr marL="0" indent="0" algn="ctr">
              <a:buFontTx/>
              <a:buNone/>
              <a:defRPr sz="1600">
                <a:solidFill>
                  <a:schemeClr val="bg1">
                    <a:lumMod val="95000"/>
                  </a:schemeClr>
                </a:solidFill>
              </a:defRPr>
            </a:lvl1pPr>
          </a:lstStyle>
          <a:p>
            <a:r>
              <a:rPr lang="en-US" smtClean="0"/>
              <a:t>Click icon to add picture</a:t>
            </a:r>
            <a:endParaRPr lang="en-JM"/>
          </a:p>
        </p:txBody>
      </p:sp>
      <p:sp>
        <p:nvSpPr>
          <p:cNvPr id="27" name="Picture Placeholder 21"/>
          <p:cNvSpPr>
            <a:spLocks noGrp="1"/>
          </p:cNvSpPr>
          <p:nvPr>
            <p:ph type="pic" sz="quarter" idx="67"/>
          </p:nvPr>
        </p:nvSpPr>
        <p:spPr>
          <a:xfrm>
            <a:off x="9042400" y="1601663"/>
            <a:ext cx="1828800" cy="1828800"/>
          </a:xfrm>
          <a:prstGeom prst="ellipse">
            <a:avLst/>
          </a:prstGeom>
        </p:spPr>
        <p:txBody>
          <a:bodyPr>
            <a:normAutofit/>
          </a:bodyPr>
          <a:lstStyle>
            <a:lvl1pPr marL="0" indent="0" algn="ctr">
              <a:buFontTx/>
              <a:buNone/>
              <a:defRPr sz="1600">
                <a:solidFill>
                  <a:schemeClr val="bg1">
                    <a:lumMod val="95000"/>
                  </a:schemeClr>
                </a:solidFill>
              </a:defRPr>
            </a:lvl1pPr>
          </a:lstStyle>
          <a:p>
            <a:r>
              <a:rPr lang="en-US" smtClean="0"/>
              <a:t>Click icon to add picture</a:t>
            </a:r>
            <a:endParaRPr lang="en-JM"/>
          </a:p>
        </p:txBody>
      </p:sp>
      <p:sp>
        <p:nvSpPr>
          <p:cNvPr id="6" name="Text Placeholder 5"/>
          <p:cNvSpPr>
            <a:spLocks noGrp="1"/>
          </p:cNvSpPr>
          <p:nvPr>
            <p:ph type="body" sz="quarter" idx="68"/>
          </p:nvPr>
        </p:nvSpPr>
        <p:spPr>
          <a:xfrm>
            <a:off x="996760" y="4546600"/>
            <a:ext cx="2457640" cy="1422400"/>
          </a:xfrm>
        </p:spPr>
        <p:txBody>
          <a:bodyPr>
            <a:normAutofit/>
          </a:bodyPr>
          <a:lstStyle>
            <a:lvl1pPr marL="0" indent="0">
              <a:buFontTx/>
              <a:buNone/>
              <a:defRPr sz="1400">
                <a:solidFill>
                  <a:schemeClr val="tx1">
                    <a:lumMod val="75000"/>
                    <a:lumOff val="25000"/>
                  </a:schemeClr>
                </a:solidFill>
              </a:defRPr>
            </a:lvl1pPr>
          </a:lstStyle>
          <a:p>
            <a:pPr lvl="0"/>
            <a:r>
              <a:rPr lang="en-US" smtClean="0"/>
              <a:t>Click to edit Master text styles</a:t>
            </a:r>
          </a:p>
        </p:txBody>
      </p:sp>
      <p:sp>
        <p:nvSpPr>
          <p:cNvPr id="32" name="Text Placeholder 5"/>
          <p:cNvSpPr>
            <a:spLocks noGrp="1"/>
          </p:cNvSpPr>
          <p:nvPr>
            <p:ph type="body" sz="quarter" idx="69"/>
          </p:nvPr>
        </p:nvSpPr>
        <p:spPr>
          <a:xfrm>
            <a:off x="3638360" y="4546600"/>
            <a:ext cx="2457640" cy="1422400"/>
          </a:xfrm>
        </p:spPr>
        <p:txBody>
          <a:bodyPr>
            <a:normAutofit/>
          </a:bodyPr>
          <a:lstStyle>
            <a:lvl1pPr marL="0" indent="0">
              <a:buFontTx/>
              <a:buNone/>
              <a:defRPr sz="1400">
                <a:solidFill>
                  <a:srgbClr val="666666"/>
                </a:solidFill>
              </a:defRPr>
            </a:lvl1pPr>
          </a:lstStyle>
          <a:p>
            <a:pPr lvl="0"/>
            <a:r>
              <a:rPr lang="en-US" smtClean="0"/>
              <a:t>Click to edit Master text styles</a:t>
            </a:r>
          </a:p>
        </p:txBody>
      </p:sp>
      <p:sp>
        <p:nvSpPr>
          <p:cNvPr id="12" name="Text Placeholder 11"/>
          <p:cNvSpPr>
            <a:spLocks noGrp="1"/>
          </p:cNvSpPr>
          <p:nvPr>
            <p:ph type="body" sz="quarter" idx="70"/>
          </p:nvPr>
        </p:nvSpPr>
        <p:spPr>
          <a:xfrm>
            <a:off x="996761" y="3841749"/>
            <a:ext cx="2440516" cy="400051"/>
          </a:xfrm>
        </p:spPr>
        <p:txBody>
          <a:bodyPr>
            <a:noAutofit/>
          </a:bodyPr>
          <a:lstStyle>
            <a:lvl1pPr marL="0" indent="0">
              <a:buFontTx/>
              <a:buNone/>
              <a:defRPr sz="1400" b="1">
                <a:solidFill>
                  <a:srgbClr val="005173"/>
                </a:solidFill>
                <a:latin typeface="Arial"/>
                <a:cs typeface="Arial"/>
              </a:defRPr>
            </a:lvl1pPr>
            <a:lvl2pPr>
              <a:defRPr sz="1400">
                <a:latin typeface="Mission Gothic Regular" pitchFamily="50" charset="0"/>
              </a:defRPr>
            </a:lvl2pPr>
            <a:lvl3pPr>
              <a:defRPr sz="1400">
                <a:latin typeface="Mission Gothic Regular" pitchFamily="50" charset="0"/>
              </a:defRPr>
            </a:lvl3pPr>
            <a:lvl4pPr>
              <a:defRPr sz="1400">
                <a:latin typeface="Mission Gothic Regular" pitchFamily="50" charset="0"/>
              </a:defRPr>
            </a:lvl4pPr>
            <a:lvl5pPr>
              <a:defRPr sz="1400">
                <a:latin typeface="Mission Gothic Regular" pitchFamily="50" charset="0"/>
              </a:defRPr>
            </a:lvl5pPr>
          </a:lstStyle>
          <a:p>
            <a:pPr lvl="0"/>
            <a:r>
              <a:rPr lang="en-US" smtClean="0"/>
              <a:t>Click to edit Master text styles</a:t>
            </a:r>
          </a:p>
        </p:txBody>
      </p:sp>
      <p:sp>
        <p:nvSpPr>
          <p:cNvPr id="14" name="Text Placeholder 13"/>
          <p:cNvSpPr>
            <a:spLocks noGrp="1"/>
          </p:cNvSpPr>
          <p:nvPr>
            <p:ph type="body" sz="quarter" idx="71"/>
          </p:nvPr>
        </p:nvSpPr>
        <p:spPr>
          <a:xfrm>
            <a:off x="996759" y="4080934"/>
            <a:ext cx="1463040" cy="309033"/>
          </a:xfrm>
        </p:spPr>
        <p:txBody>
          <a:bodyPr>
            <a:noAutofit/>
          </a:bodyPr>
          <a:lstStyle>
            <a:lvl1pPr marL="0" indent="0">
              <a:buFontTx/>
              <a:buNone/>
              <a:defRPr sz="1200">
                <a:solidFill>
                  <a:srgbClr val="000000"/>
                </a:solidFill>
                <a:latin typeface="Arial"/>
                <a:cs typeface="Arial"/>
              </a:defRPr>
            </a:lvl1pPr>
          </a:lstStyle>
          <a:p>
            <a:pPr lvl="0"/>
            <a:r>
              <a:rPr lang="en-US" smtClean="0"/>
              <a:t>Click to edit Master text styles</a:t>
            </a:r>
          </a:p>
        </p:txBody>
      </p:sp>
      <p:sp>
        <p:nvSpPr>
          <p:cNvPr id="35" name="Text Placeholder 11"/>
          <p:cNvSpPr>
            <a:spLocks noGrp="1"/>
          </p:cNvSpPr>
          <p:nvPr>
            <p:ph type="body" sz="quarter" idx="72"/>
          </p:nvPr>
        </p:nvSpPr>
        <p:spPr>
          <a:xfrm>
            <a:off x="3655485" y="3835400"/>
            <a:ext cx="2440516" cy="400051"/>
          </a:xfrm>
        </p:spPr>
        <p:txBody>
          <a:bodyPr>
            <a:noAutofit/>
          </a:bodyPr>
          <a:lstStyle>
            <a:lvl1pPr marL="0" indent="0">
              <a:buFontTx/>
              <a:buNone/>
              <a:defRPr sz="1400" b="1">
                <a:solidFill>
                  <a:srgbClr val="005173"/>
                </a:solidFill>
                <a:latin typeface="Arial"/>
                <a:cs typeface="Arial"/>
              </a:defRPr>
            </a:lvl1pPr>
            <a:lvl2pPr>
              <a:defRPr sz="1400">
                <a:latin typeface="Mission Gothic Regular" pitchFamily="50" charset="0"/>
              </a:defRPr>
            </a:lvl2pPr>
            <a:lvl3pPr>
              <a:defRPr sz="1400">
                <a:latin typeface="Mission Gothic Regular" pitchFamily="50" charset="0"/>
              </a:defRPr>
            </a:lvl3pPr>
            <a:lvl4pPr>
              <a:defRPr sz="1400">
                <a:latin typeface="Mission Gothic Regular" pitchFamily="50" charset="0"/>
              </a:defRPr>
            </a:lvl4pPr>
            <a:lvl5pPr>
              <a:defRPr sz="1400">
                <a:latin typeface="Mission Gothic Regular" pitchFamily="50" charset="0"/>
              </a:defRPr>
            </a:lvl5pPr>
          </a:lstStyle>
          <a:p>
            <a:pPr lvl="0"/>
            <a:r>
              <a:rPr lang="en-US" smtClean="0"/>
              <a:t>Click to edit Master text styles</a:t>
            </a:r>
          </a:p>
        </p:txBody>
      </p:sp>
      <p:sp>
        <p:nvSpPr>
          <p:cNvPr id="36" name="Text Placeholder 13"/>
          <p:cNvSpPr>
            <a:spLocks noGrp="1"/>
          </p:cNvSpPr>
          <p:nvPr>
            <p:ph type="body" sz="quarter" idx="73"/>
          </p:nvPr>
        </p:nvSpPr>
        <p:spPr>
          <a:xfrm>
            <a:off x="3655483" y="4074585"/>
            <a:ext cx="1463040" cy="309033"/>
          </a:xfrm>
        </p:spPr>
        <p:txBody>
          <a:bodyPr>
            <a:noAutofit/>
          </a:bodyPr>
          <a:lstStyle>
            <a:lvl1pPr marL="0" indent="0">
              <a:buFontTx/>
              <a:buNone/>
              <a:defRPr sz="1200">
                <a:solidFill>
                  <a:srgbClr val="000000"/>
                </a:solidFill>
                <a:latin typeface="Arial"/>
                <a:cs typeface="Arial"/>
              </a:defRPr>
            </a:lvl1pPr>
          </a:lstStyle>
          <a:p>
            <a:pPr lvl="0"/>
            <a:r>
              <a:rPr lang="en-US" smtClean="0"/>
              <a:t>Click to edit Master text styles</a:t>
            </a:r>
          </a:p>
        </p:txBody>
      </p:sp>
      <p:sp>
        <p:nvSpPr>
          <p:cNvPr id="38" name="Text Placeholder 5"/>
          <p:cNvSpPr>
            <a:spLocks noGrp="1"/>
          </p:cNvSpPr>
          <p:nvPr>
            <p:ph type="body" sz="quarter" idx="74"/>
          </p:nvPr>
        </p:nvSpPr>
        <p:spPr>
          <a:xfrm>
            <a:off x="6400800" y="4546600"/>
            <a:ext cx="2457640" cy="1422400"/>
          </a:xfrm>
        </p:spPr>
        <p:txBody>
          <a:bodyPr>
            <a:normAutofit/>
          </a:bodyPr>
          <a:lstStyle>
            <a:lvl1pPr marL="0" indent="0">
              <a:buFontTx/>
              <a:buNone/>
              <a:defRPr sz="1400">
                <a:solidFill>
                  <a:srgbClr val="666666"/>
                </a:solidFill>
              </a:defRPr>
            </a:lvl1pPr>
          </a:lstStyle>
          <a:p>
            <a:pPr lvl="0"/>
            <a:r>
              <a:rPr lang="en-US" smtClean="0"/>
              <a:t>Click to edit Master text styles</a:t>
            </a:r>
          </a:p>
        </p:txBody>
      </p:sp>
      <p:sp>
        <p:nvSpPr>
          <p:cNvPr id="39" name="Text Placeholder 11"/>
          <p:cNvSpPr>
            <a:spLocks noGrp="1"/>
          </p:cNvSpPr>
          <p:nvPr>
            <p:ph type="body" sz="quarter" idx="75"/>
          </p:nvPr>
        </p:nvSpPr>
        <p:spPr>
          <a:xfrm>
            <a:off x="6417925" y="3835400"/>
            <a:ext cx="2440516" cy="400051"/>
          </a:xfrm>
        </p:spPr>
        <p:txBody>
          <a:bodyPr>
            <a:noAutofit/>
          </a:bodyPr>
          <a:lstStyle>
            <a:lvl1pPr marL="0" indent="0">
              <a:buFontTx/>
              <a:buNone/>
              <a:defRPr sz="1400" b="1">
                <a:solidFill>
                  <a:srgbClr val="005173"/>
                </a:solidFill>
                <a:latin typeface="Arial"/>
                <a:cs typeface="Arial"/>
              </a:defRPr>
            </a:lvl1pPr>
            <a:lvl2pPr>
              <a:defRPr sz="1400">
                <a:latin typeface="Mission Gothic Regular" pitchFamily="50" charset="0"/>
              </a:defRPr>
            </a:lvl2pPr>
            <a:lvl3pPr>
              <a:defRPr sz="1400">
                <a:latin typeface="Mission Gothic Regular" pitchFamily="50" charset="0"/>
              </a:defRPr>
            </a:lvl3pPr>
            <a:lvl4pPr>
              <a:defRPr sz="1400">
                <a:latin typeface="Mission Gothic Regular" pitchFamily="50" charset="0"/>
              </a:defRPr>
            </a:lvl4pPr>
            <a:lvl5pPr>
              <a:defRPr sz="1400">
                <a:latin typeface="Mission Gothic Regular" pitchFamily="50" charset="0"/>
              </a:defRPr>
            </a:lvl5pPr>
          </a:lstStyle>
          <a:p>
            <a:pPr lvl="0"/>
            <a:r>
              <a:rPr lang="en-US" smtClean="0"/>
              <a:t>Click to edit Master text styles</a:t>
            </a:r>
          </a:p>
        </p:txBody>
      </p:sp>
      <p:sp>
        <p:nvSpPr>
          <p:cNvPr id="40" name="Text Placeholder 13"/>
          <p:cNvSpPr>
            <a:spLocks noGrp="1"/>
          </p:cNvSpPr>
          <p:nvPr>
            <p:ph type="body" sz="quarter" idx="76"/>
          </p:nvPr>
        </p:nvSpPr>
        <p:spPr>
          <a:xfrm>
            <a:off x="6417923" y="4074585"/>
            <a:ext cx="1463040" cy="309033"/>
          </a:xfrm>
        </p:spPr>
        <p:txBody>
          <a:bodyPr>
            <a:noAutofit/>
          </a:bodyPr>
          <a:lstStyle>
            <a:lvl1pPr marL="0" indent="0">
              <a:buFontTx/>
              <a:buNone/>
              <a:defRPr sz="1200">
                <a:solidFill>
                  <a:srgbClr val="000000"/>
                </a:solidFill>
                <a:latin typeface="Arial"/>
                <a:cs typeface="Arial"/>
              </a:defRPr>
            </a:lvl1pPr>
          </a:lstStyle>
          <a:p>
            <a:pPr lvl="0"/>
            <a:r>
              <a:rPr lang="en-US" smtClean="0"/>
              <a:t>Click to edit Master text styles</a:t>
            </a:r>
          </a:p>
        </p:txBody>
      </p:sp>
      <p:sp>
        <p:nvSpPr>
          <p:cNvPr id="41" name="Text Placeholder 5"/>
          <p:cNvSpPr>
            <a:spLocks noGrp="1"/>
          </p:cNvSpPr>
          <p:nvPr>
            <p:ph type="body" sz="quarter" idx="77"/>
          </p:nvPr>
        </p:nvSpPr>
        <p:spPr>
          <a:xfrm>
            <a:off x="9113976" y="4546600"/>
            <a:ext cx="2457640" cy="1422400"/>
          </a:xfrm>
        </p:spPr>
        <p:txBody>
          <a:bodyPr>
            <a:normAutofit/>
          </a:bodyPr>
          <a:lstStyle>
            <a:lvl1pPr marL="0" indent="0">
              <a:buFontTx/>
              <a:buNone/>
              <a:defRPr sz="1400">
                <a:solidFill>
                  <a:srgbClr val="666666"/>
                </a:solidFill>
              </a:defRPr>
            </a:lvl1pPr>
          </a:lstStyle>
          <a:p>
            <a:pPr lvl="0"/>
            <a:r>
              <a:rPr lang="en-US" smtClean="0"/>
              <a:t>Click to edit Master text styles</a:t>
            </a:r>
          </a:p>
        </p:txBody>
      </p:sp>
      <p:sp>
        <p:nvSpPr>
          <p:cNvPr id="42" name="Text Placeholder 11"/>
          <p:cNvSpPr>
            <a:spLocks noGrp="1"/>
          </p:cNvSpPr>
          <p:nvPr>
            <p:ph type="body" sz="quarter" idx="78"/>
          </p:nvPr>
        </p:nvSpPr>
        <p:spPr>
          <a:xfrm>
            <a:off x="9131101" y="3835400"/>
            <a:ext cx="2440516" cy="400051"/>
          </a:xfrm>
        </p:spPr>
        <p:txBody>
          <a:bodyPr>
            <a:noAutofit/>
          </a:bodyPr>
          <a:lstStyle>
            <a:lvl1pPr marL="0" indent="0">
              <a:buFontTx/>
              <a:buNone/>
              <a:defRPr sz="1400" b="1">
                <a:solidFill>
                  <a:srgbClr val="005173"/>
                </a:solidFill>
                <a:latin typeface="Arial"/>
                <a:cs typeface="Arial"/>
              </a:defRPr>
            </a:lvl1pPr>
            <a:lvl2pPr>
              <a:defRPr sz="1400">
                <a:latin typeface="Mission Gothic Regular" pitchFamily="50" charset="0"/>
              </a:defRPr>
            </a:lvl2pPr>
            <a:lvl3pPr>
              <a:defRPr sz="1400">
                <a:latin typeface="Mission Gothic Regular" pitchFamily="50" charset="0"/>
              </a:defRPr>
            </a:lvl3pPr>
            <a:lvl4pPr>
              <a:defRPr sz="1400">
                <a:latin typeface="Mission Gothic Regular" pitchFamily="50" charset="0"/>
              </a:defRPr>
            </a:lvl4pPr>
            <a:lvl5pPr>
              <a:defRPr sz="1400">
                <a:latin typeface="Mission Gothic Regular" pitchFamily="50" charset="0"/>
              </a:defRPr>
            </a:lvl5pPr>
          </a:lstStyle>
          <a:p>
            <a:pPr lvl="0"/>
            <a:r>
              <a:rPr lang="en-US" smtClean="0"/>
              <a:t>Click to edit Master text styles</a:t>
            </a:r>
          </a:p>
        </p:txBody>
      </p:sp>
      <p:sp>
        <p:nvSpPr>
          <p:cNvPr id="43" name="Text Placeholder 13"/>
          <p:cNvSpPr>
            <a:spLocks noGrp="1"/>
          </p:cNvSpPr>
          <p:nvPr>
            <p:ph type="body" sz="quarter" idx="79"/>
          </p:nvPr>
        </p:nvSpPr>
        <p:spPr>
          <a:xfrm>
            <a:off x="9131099" y="4074585"/>
            <a:ext cx="1463040" cy="309033"/>
          </a:xfrm>
        </p:spPr>
        <p:txBody>
          <a:bodyPr>
            <a:noAutofit/>
          </a:bodyPr>
          <a:lstStyle>
            <a:lvl1pPr marL="0" indent="0">
              <a:buFontTx/>
              <a:buNone/>
              <a:defRPr sz="1200">
                <a:solidFill>
                  <a:srgbClr val="000000"/>
                </a:solidFill>
                <a:latin typeface="Arial"/>
                <a:cs typeface="Arial"/>
              </a:defRPr>
            </a:lvl1pPr>
          </a:lstStyle>
          <a:p>
            <a:pPr lvl="0"/>
            <a:r>
              <a:rPr lang="en-US" smtClean="0"/>
              <a:t>Click to edit Master text styles</a:t>
            </a:r>
          </a:p>
        </p:txBody>
      </p:sp>
      <p:sp>
        <p:nvSpPr>
          <p:cNvPr id="22"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29"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148334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45D888-B8F2-4122-BFB5-F8F5A2ADBBDB}"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2CFBA-8BC7-44D8-B7DD-ECE111F5609C}" type="slidenum">
              <a:rPr lang="en-US" smtClean="0"/>
              <a:t>‹#›</a:t>
            </a:fld>
            <a:endParaRPr lang="en-US"/>
          </a:p>
        </p:txBody>
      </p:sp>
    </p:spTree>
    <p:extLst>
      <p:ext uri="{BB962C8B-B14F-4D97-AF65-F5344CB8AC3E}">
        <p14:creationId xmlns:p14="http://schemas.microsoft.com/office/powerpoint/2010/main" val="1230168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6000" y="1660525"/>
            <a:ext cx="4978400" cy="3902075"/>
          </a:xfrm>
        </p:spPr>
        <p:txBody>
          <a:bodyPr>
            <a:normAutofit/>
          </a:bodyPr>
          <a:lstStyle>
            <a:lvl1pPr>
              <a:defRPr sz="1867"/>
            </a:lvl1pPr>
            <a:lvl2pPr>
              <a:defRPr sz="1600"/>
            </a:lvl2pPr>
            <a:lvl3pPr>
              <a:defRPr sz="1467"/>
            </a:lvl3pPr>
            <a:lvl4pPr>
              <a:defRPr sz="1333"/>
            </a:lvl4pPr>
            <a:lvl5pPr>
              <a:defRPr sz="12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
        <p:nvSpPr>
          <p:cNvPr id="4" name="Content Placeholder 3"/>
          <p:cNvSpPr>
            <a:spLocks noGrp="1"/>
          </p:cNvSpPr>
          <p:nvPr>
            <p:ph sz="half" idx="2"/>
          </p:nvPr>
        </p:nvSpPr>
        <p:spPr>
          <a:xfrm>
            <a:off x="6197600" y="1660525"/>
            <a:ext cx="4876800" cy="3902075"/>
          </a:xfrm>
        </p:spPr>
        <p:txBody>
          <a:bodyPr>
            <a:normAutofit/>
          </a:bodyPr>
          <a:lstStyle>
            <a:lvl1pPr>
              <a:defRPr sz="1867"/>
            </a:lvl1pPr>
            <a:lvl2pPr>
              <a:defRPr sz="1600"/>
            </a:lvl2pPr>
            <a:lvl3pPr>
              <a:defRPr sz="1467"/>
            </a:lvl3pPr>
            <a:lvl4pPr>
              <a:defRPr sz="1333"/>
            </a:lvl4pPr>
            <a:lvl5pPr>
              <a:defRPr sz="12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
        <p:nvSpPr>
          <p:cNvPr id="9"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10"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1135552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16000" y="1479551"/>
            <a:ext cx="4980517" cy="639763"/>
          </a:xfrm>
        </p:spPr>
        <p:txBody>
          <a:bodyPr anchor="b">
            <a:normAutofit/>
          </a:bodyPr>
          <a:lstStyle>
            <a:lvl1pPr marL="0" indent="0">
              <a:buNone/>
              <a:defRPr sz="1600" b="0">
                <a:solidFill>
                  <a:srgbClr val="005173"/>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1016000" y="2119312"/>
            <a:ext cx="4980517" cy="3443288"/>
          </a:xfrm>
        </p:spPr>
        <p:txBody>
          <a:bodyPr>
            <a:normAutofit/>
          </a:bodyPr>
          <a:lstStyle>
            <a:lvl1pPr>
              <a:defRPr sz="1600">
                <a:solidFill>
                  <a:schemeClr val="bg1">
                    <a:lumMod val="50000"/>
                  </a:schemeClr>
                </a:solidFill>
              </a:defRPr>
            </a:lvl1pPr>
            <a:lvl2pPr>
              <a:defRPr sz="1467">
                <a:solidFill>
                  <a:schemeClr val="bg1">
                    <a:lumMod val="50000"/>
                  </a:schemeClr>
                </a:solidFill>
              </a:defRPr>
            </a:lvl2pPr>
            <a:lvl3pPr>
              <a:defRPr sz="1333">
                <a:solidFill>
                  <a:schemeClr val="bg1">
                    <a:lumMod val="50000"/>
                  </a:schemeClr>
                </a:solidFill>
              </a:defRPr>
            </a:lvl3pPr>
            <a:lvl4pPr>
              <a:defRPr sz="1200">
                <a:solidFill>
                  <a:schemeClr val="bg1">
                    <a:lumMod val="50000"/>
                  </a:schemeClr>
                </a:solidFill>
              </a:defRPr>
            </a:lvl4pPr>
            <a:lvl5pPr>
              <a:defRPr sz="1067">
                <a:solidFill>
                  <a:schemeClr val="bg1">
                    <a:lumMod val="50000"/>
                  </a:schemeClr>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
        <p:nvSpPr>
          <p:cNvPr id="5" name="Text Placeholder 4"/>
          <p:cNvSpPr>
            <a:spLocks noGrp="1"/>
          </p:cNvSpPr>
          <p:nvPr>
            <p:ph type="body" sz="quarter" idx="3"/>
          </p:nvPr>
        </p:nvSpPr>
        <p:spPr>
          <a:xfrm>
            <a:off x="6193375" y="1479551"/>
            <a:ext cx="4881027" cy="639763"/>
          </a:xfrm>
        </p:spPr>
        <p:txBody>
          <a:bodyPr anchor="b">
            <a:normAutofit/>
          </a:bodyPr>
          <a:lstStyle>
            <a:lvl1pPr marL="0" indent="0">
              <a:buNone/>
              <a:defRPr sz="1600" b="0">
                <a:solidFill>
                  <a:srgbClr val="005173"/>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7600" y="2119312"/>
            <a:ext cx="4881027" cy="3443288"/>
          </a:xfrm>
        </p:spPr>
        <p:txBody>
          <a:bodyPr>
            <a:normAutofit/>
          </a:bodyPr>
          <a:lstStyle>
            <a:lvl1pPr>
              <a:defRPr sz="1600">
                <a:solidFill>
                  <a:srgbClr val="7F7F7F"/>
                </a:solidFill>
              </a:defRPr>
            </a:lvl1pPr>
            <a:lvl2pPr>
              <a:defRPr sz="1467">
                <a:solidFill>
                  <a:srgbClr val="7F7F7F"/>
                </a:solidFill>
              </a:defRPr>
            </a:lvl2pPr>
            <a:lvl3pPr>
              <a:defRPr sz="1333">
                <a:solidFill>
                  <a:srgbClr val="7F7F7F"/>
                </a:solidFill>
              </a:defRPr>
            </a:lvl3pPr>
            <a:lvl4pPr>
              <a:defRPr sz="1200">
                <a:solidFill>
                  <a:srgbClr val="7F7F7F"/>
                </a:solidFill>
              </a:defRPr>
            </a:lvl4pPr>
            <a:lvl5pPr>
              <a:defRPr sz="1067">
                <a:solidFill>
                  <a:srgbClr val="7F7F7F"/>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
        <p:nvSpPr>
          <p:cNvPr id="11"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12"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2160239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8"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3383839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PAD mockup layout">
    <p:spTree>
      <p:nvGrpSpPr>
        <p:cNvPr id="1" name=""/>
        <p:cNvGrpSpPr/>
        <p:nvPr/>
      </p:nvGrpSpPr>
      <p:grpSpPr>
        <a:xfrm>
          <a:off x="0" y="0"/>
          <a:ext cx="0" cy="0"/>
          <a:chOff x="0" y="0"/>
          <a:chExt cx="0" cy="0"/>
        </a:xfrm>
      </p:grpSpPr>
      <p:pic>
        <p:nvPicPr>
          <p:cNvPr id="9" name="Picture 8" descr="iPad-Retina-Display-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363" y="1701800"/>
            <a:ext cx="3403837" cy="4749800"/>
          </a:xfrm>
          <a:prstGeom prst="rect">
            <a:avLst/>
          </a:prstGeom>
        </p:spPr>
      </p:pic>
      <p:sp>
        <p:nvSpPr>
          <p:cNvPr id="10" name="Picture Placeholder 20"/>
          <p:cNvSpPr>
            <a:spLocks noGrp="1"/>
          </p:cNvSpPr>
          <p:nvPr>
            <p:ph type="pic" sz="quarter" idx="24"/>
          </p:nvPr>
        </p:nvSpPr>
        <p:spPr>
          <a:xfrm>
            <a:off x="4825763" y="2140800"/>
            <a:ext cx="2609088" cy="3251200"/>
          </a:xfrm>
        </p:spPr>
        <p:txBody>
          <a:bodyPr/>
          <a:lstStyle/>
          <a:p>
            <a:r>
              <a:rPr lang="en-US" smtClean="0"/>
              <a:t>Click icon to add picture</a:t>
            </a:r>
            <a:endParaRPr lang="en-JM"/>
          </a:p>
        </p:txBody>
      </p:sp>
      <p:sp>
        <p:nvSpPr>
          <p:cNvPr id="11"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12"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1277725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Phone mockup layout">
    <p:spTree>
      <p:nvGrpSpPr>
        <p:cNvPr id="1" name=""/>
        <p:cNvGrpSpPr/>
        <p:nvPr/>
      </p:nvGrpSpPr>
      <p:grpSpPr>
        <a:xfrm>
          <a:off x="0" y="0"/>
          <a:ext cx="0" cy="0"/>
          <a:chOff x="0" y="0"/>
          <a:chExt cx="0" cy="0"/>
        </a:xfrm>
      </p:grpSpPr>
      <p:sp>
        <p:nvSpPr>
          <p:cNvPr id="14" name="Text Placeholder 13"/>
          <p:cNvSpPr>
            <a:spLocks noGrp="1"/>
          </p:cNvSpPr>
          <p:nvPr>
            <p:ph type="body" sz="quarter" idx="24"/>
          </p:nvPr>
        </p:nvSpPr>
        <p:spPr>
          <a:xfrm>
            <a:off x="2235200" y="3225801"/>
            <a:ext cx="3149600" cy="512233"/>
          </a:xfrm>
        </p:spPr>
        <p:txBody>
          <a:bodyPr>
            <a:noAutofit/>
          </a:bodyPr>
          <a:lstStyle>
            <a:lvl1pPr marL="0" indent="0">
              <a:buFontTx/>
              <a:buNone/>
              <a:defRPr sz="1400">
                <a:solidFill>
                  <a:schemeClr val="bg1">
                    <a:lumMod val="50000"/>
                  </a:schemeClr>
                </a:solidFill>
              </a:defRPr>
            </a:lvl1pPr>
            <a:lvl2pPr marL="609585" indent="0">
              <a:buFontTx/>
              <a:buNone/>
              <a:defRPr sz="1400">
                <a:solidFill>
                  <a:schemeClr val="bg1">
                    <a:lumMod val="65000"/>
                  </a:schemeClr>
                </a:solidFill>
              </a:defRPr>
            </a:lvl2pPr>
            <a:lvl3pPr marL="1219170" indent="0">
              <a:buFontTx/>
              <a:buNone/>
              <a:defRPr sz="1400">
                <a:solidFill>
                  <a:schemeClr val="bg1">
                    <a:lumMod val="65000"/>
                  </a:schemeClr>
                </a:solidFill>
              </a:defRPr>
            </a:lvl3pPr>
            <a:lvl4pPr marL="1828754" indent="0">
              <a:buFontTx/>
              <a:buNone/>
              <a:defRPr sz="1400">
                <a:solidFill>
                  <a:schemeClr val="bg1">
                    <a:lumMod val="65000"/>
                  </a:schemeClr>
                </a:solidFill>
              </a:defRPr>
            </a:lvl4pPr>
            <a:lvl5pPr marL="2438339" indent="0">
              <a:buFontTx/>
              <a:buNone/>
              <a:defRPr sz="1400">
                <a:solidFill>
                  <a:schemeClr val="bg1">
                    <a:lumMod val="65000"/>
                  </a:schemeClr>
                </a:solidFill>
              </a:defRPr>
            </a:lvl5pPr>
          </a:lstStyle>
          <a:p>
            <a:pPr lvl="0"/>
            <a:r>
              <a:rPr lang="en-US" smtClean="0"/>
              <a:t>Click to edit Master text styles</a:t>
            </a:r>
          </a:p>
        </p:txBody>
      </p:sp>
      <p:sp>
        <p:nvSpPr>
          <p:cNvPr id="16" name="Text Placeholder 15"/>
          <p:cNvSpPr>
            <a:spLocks noGrp="1"/>
          </p:cNvSpPr>
          <p:nvPr>
            <p:ph type="body" sz="quarter" idx="25"/>
          </p:nvPr>
        </p:nvSpPr>
        <p:spPr>
          <a:xfrm>
            <a:off x="2235200" y="3835400"/>
            <a:ext cx="3454400" cy="620184"/>
          </a:xfrm>
        </p:spPr>
        <p:txBody>
          <a:bodyPr>
            <a:noAutofit/>
          </a:bodyPr>
          <a:lstStyle>
            <a:lvl1pPr marL="0" indent="0">
              <a:buFontTx/>
              <a:buNone/>
              <a:defRPr sz="1400">
                <a:solidFill>
                  <a:schemeClr val="bg1">
                    <a:lumMod val="50000"/>
                  </a:schemeClr>
                </a:solidFill>
                <a:latin typeface="+mj-lt"/>
              </a:defRPr>
            </a:lvl1pPr>
            <a:lvl2pPr marL="609585" indent="0">
              <a:buFontTx/>
              <a:buNone/>
              <a:defRPr sz="1400">
                <a:solidFill>
                  <a:schemeClr val="bg1">
                    <a:lumMod val="65000"/>
                  </a:schemeClr>
                </a:solidFill>
                <a:latin typeface="+mj-lt"/>
              </a:defRPr>
            </a:lvl2pPr>
            <a:lvl3pPr marL="1219170" indent="0">
              <a:buFontTx/>
              <a:buNone/>
              <a:defRPr sz="1400">
                <a:solidFill>
                  <a:schemeClr val="bg1">
                    <a:lumMod val="65000"/>
                  </a:schemeClr>
                </a:solidFill>
                <a:latin typeface="+mj-lt"/>
              </a:defRPr>
            </a:lvl3pPr>
            <a:lvl4pPr marL="1828754" indent="0">
              <a:buFontTx/>
              <a:buNone/>
              <a:defRPr sz="1400">
                <a:solidFill>
                  <a:schemeClr val="bg1">
                    <a:lumMod val="65000"/>
                  </a:schemeClr>
                </a:solidFill>
                <a:latin typeface="+mj-lt"/>
              </a:defRPr>
            </a:lvl4pPr>
            <a:lvl5pPr marL="2438339" indent="0">
              <a:buFontTx/>
              <a:buNone/>
              <a:defRPr sz="1400">
                <a:solidFill>
                  <a:schemeClr val="bg1">
                    <a:lumMod val="65000"/>
                  </a:schemeClr>
                </a:solidFill>
                <a:latin typeface="+mj-lt"/>
              </a:defRPr>
            </a:lvl5pPr>
          </a:lstStyle>
          <a:p>
            <a:pPr lvl="0"/>
            <a:r>
              <a:rPr lang="en-US" smtClean="0"/>
              <a:t>Click to edit Master text styles</a:t>
            </a:r>
          </a:p>
        </p:txBody>
      </p:sp>
      <p:sp>
        <p:nvSpPr>
          <p:cNvPr id="18" name="Text Placeholder 17"/>
          <p:cNvSpPr>
            <a:spLocks noGrp="1"/>
          </p:cNvSpPr>
          <p:nvPr>
            <p:ph type="body" sz="quarter" idx="26"/>
          </p:nvPr>
        </p:nvSpPr>
        <p:spPr>
          <a:xfrm>
            <a:off x="1320800" y="2040467"/>
            <a:ext cx="4572000" cy="1083733"/>
          </a:xfrm>
        </p:spPr>
        <p:txBody>
          <a:bodyPr>
            <a:noAutofit/>
          </a:bodyPr>
          <a:lstStyle>
            <a:lvl1pPr marL="0" indent="0">
              <a:buFontTx/>
              <a:buNone/>
              <a:defRPr sz="1400">
                <a:solidFill>
                  <a:schemeClr val="bg1">
                    <a:lumMod val="50000"/>
                  </a:schemeClr>
                </a:solidFill>
                <a:latin typeface="+mj-lt"/>
              </a:defRPr>
            </a:lvl1pPr>
            <a:lvl2pPr marL="609585" indent="0">
              <a:buFontTx/>
              <a:buNone/>
              <a:defRPr sz="1400">
                <a:solidFill>
                  <a:schemeClr val="bg1">
                    <a:lumMod val="65000"/>
                  </a:schemeClr>
                </a:solidFill>
                <a:latin typeface="+mj-lt"/>
              </a:defRPr>
            </a:lvl2pPr>
            <a:lvl3pPr marL="1219170" indent="0">
              <a:buFontTx/>
              <a:buNone/>
              <a:defRPr sz="1400">
                <a:solidFill>
                  <a:schemeClr val="bg1">
                    <a:lumMod val="65000"/>
                  </a:schemeClr>
                </a:solidFill>
                <a:latin typeface="+mj-lt"/>
              </a:defRPr>
            </a:lvl3pPr>
            <a:lvl4pPr marL="1828754" indent="0">
              <a:buFontTx/>
              <a:buNone/>
              <a:defRPr sz="1400">
                <a:solidFill>
                  <a:schemeClr val="bg1">
                    <a:lumMod val="65000"/>
                  </a:schemeClr>
                </a:solidFill>
                <a:latin typeface="+mj-lt"/>
              </a:defRPr>
            </a:lvl4pPr>
            <a:lvl5pPr marL="2438339" indent="0">
              <a:buFontTx/>
              <a:buNone/>
              <a:defRPr sz="1400">
                <a:solidFill>
                  <a:schemeClr val="bg1">
                    <a:lumMod val="65000"/>
                  </a:schemeClr>
                </a:solidFill>
                <a:latin typeface="+mj-lt"/>
              </a:defRPr>
            </a:lvl5pPr>
          </a:lstStyle>
          <a:p>
            <a:pPr lvl="0"/>
            <a:r>
              <a:rPr lang="en-US" smtClean="0"/>
              <a:t>Click to edit Master text styles</a:t>
            </a:r>
          </a:p>
        </p:txBody>
      </p:sp>
      <p:sp>
        <p:nvSpPr>
          <p:cNvPr id="20" name="Text Placeholder 19"/>
          <p:cNvSpPr>
            <a:spLocks noGrp="1"/>
          </p:cNvSpPr>
          <p:nvPr>
            <p:ph type="body" sz="quarter" idx="27"/>
          </p:nvPr>
        </p:nvSpPr>
        <p:spPr>
          <a:xfrm>
            <a:off x="1320800" y="1701800"/>
            <a:ext cx="3149600" cy="476251"/>
          </a:xfrm>
        </p:spPr>
        <p:txBody>
          <a:bodyPr>
            <a:noAutofit/>
          </a:bodyPr>
          <a:lstStyle>
            <a:lvl1pPr marL="0" indent="0">
              <a:buFontTx/>
              <a:buNone/>
              <a:defRPr sz="1467" b="1">
                <a:solidFill>
                  <a:srgbClr val="005173"/>
                </a:solidFill>
                <a:latin typeface="Arial"/>
                <a:cs typeface="Arial"/>
              </a:defRPr>
            </a:lvl1pPr>
            <a:lvl2pPr marL="609585" indent="0">
              <a:buFontTx/>
              <a:buNone/>
              <a:defRPr sz="1467">
                <a:solidFill>
                  <a:srgbClr val="424C53"/>
                </a:solidFill>
              </a:defRPr>
            </a:lvl2pPr>
            <a:lvl3pPr marL="1219170" indent="0">
              <a:buFontTx/>
              <a:buNone/>
              <a:defRPr sz="1467">
                <a:solidFill>
                  <a:srgbClr val="424C53"/>
                </a:solidFill>
              </a:defRPr>
            </a:lvl3pPr>
            <a:lvl4pPr marL="1828754" indent="0">
              <a:buFontTx/>
              <a:buNone/>
              <a:defRPr sz="1467">
                <a:solidFill>
                  <a:srgbClr val="424C53"/>
                </a:solidFill>
              </a:defRPr>
            </a:lvl4pPr>
            <a:lvl5pPr marL="2438339" indent="0">
              <a:buFontTx/>
              <a:buNone/>
              <a:defRPr sz="1467">
                <a:solidFill>
                  <a:srgbClr val="424C53"/>
                </a:solidFill>
              </a:defRPr>
            </a:lvl5pPr>
          </a:lstStyle>
          <a:p>
            <a:pPr lvl="0"/>
            <a:r>
              <a:rPr lang="en-US" smtClean="0"/>
              <a:t>Click to edit Master text styles</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953" r="7816"/>
          <a:stretch/>
        </p:blipFill>
        <p:spPr>
          <a:xfrm>
            <a:off x="6446993" y="1600200"/>
            <a:ext cx="2136052" cy="4470400"/>
          </a:xfrm>
          <a:prstGeom prst="rect">
            <a:avLst/>
          </a:prstGeom>
        </p:spPr>
      </p:pic>
      <p:sp>
        <p:nvSpPr>
          <p:cNvPr id="17" name="Picture Placeholder 19"/>
          <p:cNvSpPr>
            <a:spLocks noGrp="1"/>
          </p:cNvSpPr>
          <p:nvPr>
            <p:ph type="pic" sz="quarter" idx="64"/>
          </p:nvPr>
        </p:nvSpPr>
        <p:spPr>
          <a:xfrm>
            <a:off x="6705600" y="2311400"/>
            <a:ext cx="1663405" cy="3048000"/>
          </a:xfrm>
        </p:spPr>
        <p:txBody>
          <a:bodyPr/>
          <a:lstStyle/>
          <a:p>
            <a:r>
              <a:rPr lang="en-US" smtClean="0"/>
              <a:t>Click icon to add picture</a:t>
            </a:r>
            <a:endParaRPr lang="en-JM"/>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1953" r="7816"/>
          <a:stretch/>
        </p:blipFill>
        <p:spPr>
          <a:xfrm>
            <a:off x="8633549" y="1600200"/>
            <a:ext cx="2136052" cy="4470400"/>
          </a:xfrm>
          <a:prstGeom prst="rect">
            <a:avLst/>
          </a:prstGeom>
        </p:spPr>
      </p:pic>
      <p:sp>
        <p:nvSpPr>
          <p:cNvPr id="21" name="Picture Placeholder 19"/>
          <p:cNvSpPr>
            <a:spLocks noGrp="1"/>
          </p:cNvSpPr>
          <p:nvPr>
            <p:ph type="pic" sz="quarter" idx="65"/>
          </p:nvPr>
        </p:nvSpPr>
        <p:spPr>
          <a:xfrm>
            <a:off x="8892156" y="2311400"/>
            <a:ext cx="1663405" cy="3048000"/>
          </a:xfrm>
        </p:spPr>
        <p:txBody>
          <a:bodyPr/>
          <a:lstStyle/>
          <a:p>
            <a:r>
              <a:rPr lang="en-US" smtClean="0"/>
              <a:t>Click icon to add picture</a:t>
            </a:r>
            <a:endParaRPr lang="en-JM"/>
          </a:p>
        </p:txBody>
      </p:sp>
      <p:sp>
        <p:nvSpPr>
          <p:cNvPr id="26" name="Title 1"/>
          <p:cNvSpPr>
            <a:spLocks noGrp="1"/>
          </p:cNvSpPr>
          <p:nvPr>
            <p:ph type="title"/>
          </p:nvPr>
        </p:nvSpPr>
        <p:spPr>
          <a:xfrm>
            <a:off x="1320800" y="279400"/>
            <a:ext cx="9855200" cy="1143000"/>
          </a:xfrm>
        </p:spPr>
        <p:txBody>
          <a:bodyPr/>
          <a:lstStyle>
            <a:lvl1pPr algn="l">
              <a:defRPr b="0">
                <a:solidFill>
                  <a:srgbClr val="4E7C9C"/>
                </a:solidFill>
              </a:defRPr>
            </a:lvl1pPr>
          </a:lstStyle>
          <a:p>
            <a:r>
              <a:rPr lang="en-US" smtClean="0"/>
              <a:t>Click to edit Master title style</a:t>
            </a:r>
            <a:endParaRPr lang="en-JM" dirty="0"/>
          </a:p>
        </p:txBody>
      </p:sp>
      <p:sp>
        <p:nvSpPr>
          <p:cNvPr id="27" name="Text Placeholder 17"/>
          <p:cNvSpPr>
            <a:spLocks noGrp="1"/>
          </p:cNvSpPr>
          <p:nvPr>
            <p:ph type="body" sz="quarter" idx="23"/>
          </p:nvPr>
        </p:nvSpPr>
        <p:spPr>
          <a:xfrm>
            <a:off x="1320800" y="279400"/>
            <a:ext cx="6705600" cy="431800"/>
          </a:xfrm>
        </p:spPr>
        <p:txBody>
          <a:bodyPr>
            <a:noAutofit/>
          </a:bodyPr>
          <a:lstStyle>
            <a:lvl1pPr marL="0" indent="0" algn="l">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601608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5" name="Rectangle 14"/>
          <p:cNvSpPr/>
          <p:nvPr userDrawn="1"/>
        </p:nvSpPr>
        <p:spPr>
          <a:xfrm>
            <a:off x="0" y="0"/>
            <a:ext cx="12192000" cy="6375400"/>
          </a:xfrm>
          <a:prstGeom prst="rect">
            <a:avLst/>
          </a:prstGeom>
          <a:solidFill>
            <a:srgbClr val="A2B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sz="2400" dirty="0">
              <a:solidFill>
                <a:prstClr val="white"/>
              </a:solidFill>
            </a:endParaRPr>
          </a:p>
        </p:txBody>
      </p:sp>
      <p:sp>
        <p:nvSpPr>
          <p:cNvPr id="5" name="Rounded Rectangle 4"/>
          <p:cNvSpPr/>
          <p:nvPr userDrawn="1"/>
        </p:nvSpPr>
        <p:spPr>
          <a:xfrm>
            <a:off x="304800" y="3225800"/>
            <a:ext cx="325120" cy="406400"/>
          </a:xfrm>
          <a:prstGeom prst="roundRect">
            <a:avLst>
              <a:gd name="adj" fmla="val 8655"/>
            </a:avLst>
          </a:prstGeom>
          <a:solidFill>
            <a:srgbClr val="A2B9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grpSp>
        <p:nvGrpSpPr>
          <p:cNvPr id="6" name="Group 5"/>
          <p:cNvGrpSpPr/>
          <p:nvPr userDrawn="1"/>
        </p:nvGrpSpPr>
        <p:grpSpPr>
          <a:xfrm>
            <a:off x="426400" y="3355960"/>
            <a:ext cx="81920" cy="146080"/>
            <a:chOff x="381000" y="2282400"/>
            <a:chExt cx="76800" cy="136950"/>
          </a:xfrm>
          <a:solidFill>
            <a:srgbClr val="33E3C6"/>
          </a:solidFill>
        </p:grpSpPr>
        <p:cxnSp>
          <p:nvCxnSpPr>
            <p:cNvPr id="7" name="Straight Connector 6"/>
            <p:cNvCxnSpPr/>
            <p:nvPr/>
          </p:nvCxnSpPr>
          <p:spPr>
            <a:xfrm flipV="1">
              <a:off x="381600" y="2282400"/>
              <a:ext cx="76200" cy="76200"/>
            </a:xfrm>
            <a:prstGeom prst="line">
              <a:avLst/>
            </a:prstGeom>
            <a:grpFill/>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V="1">
              <a:off x="381000" y="2343150"/>
              <a:ext cx="76200" cy="76200"/>
            </a:xfrm>
            <a:prstGeom prst="line">
              <a:avLst/>
            </a:prstGeom>
            <a:grpFill/>
            <a:ln>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9" name="Rounded Rectangle 8"/>
          <p:cNvSpPr/>
          <p:nvPr userDrawn="1"/>
        </p:nvSpPr>
        <p:spPr>
          <a:xfrm flipH="1">
            <a:off x="11562080" y="3225800"/>
            <a:ext cx="325120" cy="406400"/>
          </a:xfrm>
          <a:prstGeom prst="roundRect">
            <a:avLst>
              <a:gd name="adj" fmla="val 8655"/>
            </a:avLst>
          </a:prstGeom>
          <a:solidFill>
            <a:srgbClr val="A2B9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grpSp>
        <p:nvGrpSpPr>
          <p:cNvPr id="10" name="Group 9"/>
          <p:cNvGrpSpPr/>
          <p:nvPr userDrawn="1"/>
        </p:nvGrpSpPr>
        <p:grpSpPr>
          <a:xfrm flipH="1">
            <a:off x="11683680" y="3355960"/>
            <a:ext cx="81920" cy="146080"/>
            <a:chOff x="381000" y="2282400"/>
            <a:chExt cx="76800" cy="136950"/>
          </a:xfrm>
          <a:solidFill>
            <a:srgbClr val="33E3C6"/>
          </a:solidFill>
        </p:grpSpPr>
        <p:cxnSp>
          <p:nvCxnSpPr>
            <p:cNvPr id="11" name="Straight Connector 10"/>
            <p:cNvCxnSpPr/>
            <p:nvPr/>
          </p:nvCxnSpPr>
          <p:spPr>
            <a:xfrm flipV="1">
              <a:off x="381600" y="2282400"/>
              <a:ext cx="76200" cy="76200"/>
            </a:xfrm>
            <a:prstGeom prst="line">
              <a:avLst/>
            </a:prstGeom>
            <a:grpFill/>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V="1">
              <a:off x="381000" y="2343150"/>
              <a:ext cx="76200" cy="76200"/>
            </a:xfrm>
            <a:prstGeom prst="line">
              <a:avLst/>
            </a:prstGeom>
            <a:grpFill/>
            <a:ln>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13" name="Action Button: Back or Previous 12">
            <a:hlinkClick r:id="" action="ppaction://hlinkshowjump?jump=previousslide" highlightClick="1"/>
          </p:cNvPr>
          <p:cNvSpPr/>
          <p:nvPr userDrawn="1"/>
        </p:nvSpPr>
        <p:spPr>
          <a:xfrm>
            <a:off x="304640" y="3225800"/>
            <a:ext cx="325120" cy="4064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JM" sz="2400">
              <a:solidFill>
                <a:prstClr val="white"/>
              </a:solidFill>
            </a:endParaRPr>
          </a:p>
        </p:txBody>
      </p:sp>
      <p:sp>
        <p:nvSpPr>
          <p:cNvPr id="14" name="Action Button: Back or Previous 13">
            <a:hlinkClick r:id="" action="ppaction://hlinkshowjump?jump=nextslide" highlightClick="1"/>
          </p:cNvPr>
          <p:cNvSpPr/>
          <p:nvPr userDrawn="1"/>
        </p:nvSpPr>
        <p:spPr>
          <a:xfrm>
            <a:off x="11562240" y="3225800"/>
            <a:ext cx="325120" cy="4064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JM" sz="2400">
              <a:solidFill>
                <a:prstClr val="white"/>
              </a:solidFill>
            </a:endParaRPr>
          </a:p>
        </p:txBody>
      </p:sp>
    </p:spTree>
    <p:extLst>
      <p:ext uri="{BB962C8B-B14F-4D97-AF65-F5344CB8AC3E}">
        <p14:creationId xmlns:p14="http://schemas.microsoft.com/office/powerpoint/2010/main" val="142088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0" name="Text Placeholder 9"/>
          <p:cNvSpPr>
            <a:spLocks noGrp="1"/>
          </p:cNvSpPr>
          <p:nvPr>
            <p:ph type="body" sz="quarter" idx="24"/>
          </p:nvPr>
        </p:nvSpPr>
        <p:spPr>
          <a:xfrm>
            <a:off x="6908800" y="2180168"/>
            <a:ext cx="3962400" cy="3890433"/>
          </a:xfrm>
        </p:spPr>
        <p:txBody>
          <a:bodyPr>
            <a:normAutofit/>
          </a:bodyPr>
          <a:lstStyle>
            <a:lvl1pPr marL="0" indent="0">
              <a:buFontTx/>
              <a:buNone/>
              <a:defRPr sz="1333">
                <a:solidFill>
                  <a:schemeClr val="bg1">
                    <a:lumMod val="50000"/>
                  </a:schemeClr>
                </a:solidFill>
              </a:defRPr>
            </a:lvl1pPr>
            <a:lvl2pPr marL="609585" indent="0">
              <a:buFontTx/>
              <a:buNone/>
              <a:defRPr sz="1333">
                <a:solidFill>
                  <a:schemeClr val="bg1">
                    <a:lumMod val="65000"/>
                  </a:schemeClr>
                </a:solidFill>
              </a:defRPr>
            </a:lvl2pPr>
            <a:lvl3pPr marL="1219170" indent="0">
              <a:buFontTx/>
              <a:buNone/>
              <a:defRPr sz="1333">
                <a:solidFill>
                  <a:schemeClr val="bg1">
                    <a:lumMod val="65000"/>
                  </a:schemeClr>
                </a:solidFill>
              </a:defRPr>
            </a:lvl3pPr>
            <a:lvl4pPr marL="1828754" indent="0">
              <a:buFontTx/>
              <a:buNone/>
              <a:defRPr sz="1333">
                <a:solidFill>
                  <a:schemeClr val="bg1">
                    <a:lumMod val="65000"/>
                  </a:schemeClr>
                </a:solidFill>
              </a:defRPr>
            </a:lvl4pPr>
            <a:lvl5pPr marL="2438339" indent="0">
              <a:buFontTx/>
              <a:buNone/>
              <a:defRPr sz="1333">
                <a:solidFill>
                  <a:schemeClr val="bg1">
                    <a:lumMod val="65000"/>
                  </a:schemeClr>
                </a:solidFill>
              </a:defRPr>
            </a:lvl5pPr>
          </a:lstStyle>
          <a:p>
            <a:pPr lvl="0"/>
            <a:r>
              <a:rPr lang="en-US" smtClean="0"/>
              <a:t>Click to edit Master text styles</a:t>
            </a:r>
          </a:p>
        </p:txBody>
      </p:sp>
      <p:sp>
        <p:nvSpPr>
          <p:cNvPr id="11" name="Text Placeholder 9"/>
          <p:cNvSpPr>
            <a:spLocks noGrp="1"/>
          </p:cNvSpPr>
          <p:nvPr>
            <p:ph type="body" sz="quarter" idx="25"/>
          </p:nvPr>
        </p:nvSpPr>
        <p:spPr>
          <a:xfrm>
            <a:off x="6908800" y="1803401"/>
            <a:ext cx="3962400" cy="436033"/>
          </a:xfrm>
        </p:spPr>
        <p:txBody>
          <a:bodyPr>
            <a:normAutofit/>
          </a:bodyPr>
          <a:lstStyle>
            <a:lvl1pPr marL="0" indent="0">
              <a:buFontTx/>
              <a:buNone/>
              <a:defRPr sz="1400" b="1">
                <a:solidFill>
                  <a:srgbClr val="005173"/>
                </a:solidFill>
                <a:latin typeface="Arial"/>
                <a:cs typeface="Arial"/>
              </a:defRPr>
            </a:lvl1pPr>
            <a:lvl2pPr marL="609585" indent="0">
              <a:buFontTx/>
              <a:buNone/>
              <a:defRPr sz="1333">
                <a:solidFill>
                  <a:schemeClr val="bg1">
                    <a:lumMod val="65000"/>
                  </a:schemeClr>
                </a:solidFill>
              </a:defRPr>
            </a:lvl2pPr>
            <a:lvl3pPr marL="1219170" indent="0">
              <a:buFontTx/>
              <a:buNone/>
              <a:defRPr sz="1333">
                <a:solidFill>
                  <a:schemeClr val="bg1">
                    <a:lumMod val="65000"/>
                  </a:schemeClr>
                </a:solidFill>
              </a:defRPr>
            </a:lvl3pPr>
            <a:lvl4pPr marL="1828754" indent="0">
              <a:buFontTx/>
              <a:buNone/>
              <a:defRPr sz="1333">
                <a:solidFill>
                  <a:schemeClr val="bg1">
                    <a:lumMod val="65000"/>
                  </a:schemeClr>
                </a:solidFill>
              </a:defRPr>
            </a:lvl4pPr>
            <a:lvl5pPr marL="2438339" indent="0">
              <a:buFontTx/>
              <a:buNone/>
              <a:defRPr sz="1333">
                <a:solidFill>
                  <a:schemeClr val="bg1">
                    <a:lumMod val="65000"/>
                  </a:schemeClr>
                </a:solidFill>
              </a:defRPr>
            </a:lvl5pPr>
          </a:lstStyle>
          <a:p>
            <a:pPr lvl="0"/>
            <a:r>
              <a:rPr lang="en-US" smtClean="0"/>
              <a:t>Click to edit Master text styles</a:t>
            </a:r>
          </a:p>
        </p:txBody>
      </p:sp>
      <p:sp>
        <p:nvSpPr>
          <p:cNvPr id="8"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9"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Tree>
    <p:extLst>
      <p:ext uri="{BB962C8B-B14F-4D97-AF65-F5344CB8AC3E}">
        <p14:creationId xmlns:p14="http://schemas.microsoft.com/office/powerpoint/2010/main" val="1321620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016000" y="177800"/>
            <a:ext cx="10058400" cy="1143000"/>
          </a:xfrm>
        </p:spPr>
        <p:txBody>
          <a:bodyPr/>
          <a:lstStyle>
            <a:lvl1pPr>
              <a:defRPr b="0">
                <a:solidFill>
                  <a:srgbClr val="4E7C9C"/>
                </a:solidFill>
              </a:defRPr>
            </a:lvl1pPr>
          </a:lstStyle>
          <a:p>
            <a:r>
              <a:rPr lang="en-US" smtClean="0"/>
              <a:t>Click to edit Master title style</a:t>
            </a:r>
            <a:endParaRPr lang="en-JM" dirty="0"/>
          </a:p>
        </p:txBody>
      </p:sp>
      <p:sp>
        <p:nvSpPr>
          <p:cNvPr id="10" name="Text Placeholder 17"/>
          <p:cNvSpPr>
            <a:spLocks noGrp="1"/>
          </p:cNvSpPr>
          <p:nvPr>
            <p:ph type="body" sz="quarter" idx="23"/>
          </p:nvPr>
        </p:nvSpPr>
        <p:spPr>
          <a:xfrm>
            <a:off x="2743200" y="177800"/>
            <a:ext cx="6705600" cy="431800"/>
          </a:xfrm>
        </p:spPr>
        <p:txBody>
          <a:bodyPr>
            <a:noAutofit/>
          </a:bodyPr>
          <a:lstStyle>
            <a:lvl1pPr marL="0" indent="0" algn="ctr">
              <a:buFontTx/>
              <a:buNone/>
              <a:defRPr sz="1467">
                <a:solidFill>
                  <a:srgbClr val="EF472F"/>
                </a:solidFill>
                <a:latin typeface="Arial"/>
                <a:cs typeface="Arial"/>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r>
              <a:rPr lang="en-US" smtClean="0"/>
              <a:t>Click to edit Master text styles</a:t>
            </a:r>
          </a:p>
        </p:txBody>
      </p:sp>
      <p:sp>
        <p:nvSpPr>
          <p:cNvPr id="12" name="Picture Placeholder 11"/>
          <p:cNvSpPr>
            <a:spLocks noGrp="1"/>
          </p:cNvSpPr>
          <p:nvPr>
            <p:ph type="pic" sz="quarter" idx="24"/>
          </p:nvPr>
        </p:nvSpPr>
        <p:spPr>
          <a:xfrm>
            <a:off x="0" y="2514600"/>
            <a:ext cx="6096000" cy="3860800"/>
          </a:xfrm>
        </p:spPr>
        <p:txBody>
          <a:bodyPr>
            <a:normAutofit/>
          </a:bodyPr>
          <a:lstStyle>
            <a:lvl1pPr>
              <a:defRPr sz="1600"/>
            </a:lvl1pPr>
          </a:lstStyle>
          <a:p>
            <a:r>
              <a:rPr lang="en-US" smtClean="0"/>
              <a:t>Click icon to add picture</a:t>
            </a:r>
            <a:endParaRPr lang="en-US"/>
          </a:p>
        </p:txBody>
      </p:sp>
      <p:sp>
        <p:nvSpPr>
          <p:cNvPr id="14" name="Picture Placeholder 13"/>
          <p:cNvSpPr>
            <a:spLocks noGrp="1"/>
          </p:cNvSpPr>
          <p:nvPr>
            <p:ph type="pic" sz="quarter" idx="25"/>
          </p:nvPr>
        </p:nvSpPr>
        <p:spPr>
          <a:xfrm>
            <a:off x="6096000" y="2514600"/>
            <a:ext cx="3048000" cy="1930400"/>
          </a:xfrm>
        </p:spPr>
        <p:txBody>
          <a:bodyPr/>
          <a:lstStyle/>
          <a:p>
            <a:r>
              <a:rPr lang="en-US" smtClean="0"/>
              <a:t>Click icon to add picture</a:t>
            </a:r>
            <a:endParaRPr lang="en-US"/>
          </a:p>
        </p:txBody>
      </p:sp>
      <p:sp>
        <p:nvSpPr>
          <p:cNvPr id="15" name="Picture Placeholder 13"/>
          <p:cNvSpPr>
            <a:spLocks noGrp="1"/>
          </p:cNvSpPr>
          <p:nvPr>
            <p:ph type="pic" sz="quarter" idx="26"/>
          </p:nvPr>
        </p:nvSpPr>
        <p:spPr>
          <a:xfrm>
            <a:off x="9144000" y="2514600"/>
            <a:ext cx="3048000" cy="1930400"/>
          </a:xfrm>
        </p:spPr>
        <p:txBody>
          <a:bodyPr/>
          <a:lstStyle/>
          <a:p>
            <a:r>
              <a:rPr lang="en-US" smtClean="0"/>
              <a:t>Click icon to add picture</a:t>
            </a:r>
            <a:endParaRPr lang="en-US"/>
          </a:p>
        </p:txBody>
      </p:sp>
      <p:sp>
        <p:nvSpPr>
          <p:cNvPr id="16" name="Picture Placeholder 13"/>
          <p:cNvSpPr>
            <a:spLocks noGrp="1"/>
          </p:cNvSpPr>
          <p:nvPr>
            <p:ph type="pic" sz="quarter" idx="27"/>
          </p:nvPr>
        </p:nvSpPr>
        <p:spPr>
          <a:xfrm>
            <a:off x="6104224" y="4445000"/>
            <a:ext cx="3048000" cy="1930400"/>
          </a:xfrm>
        </p:spPr>
        <p:txBody>
          <a:bodyPr/>
          <a:lstStyle/>
          <a:p>
            <a:r>
              <a:rPr lang="en-US" smtClean="0"/>
              <a:t>Click icon to add picture</a:t>
            </a:r>
            <a:endParaRPr lang="en-US"/>
          </a:p>
        </p:txBody>
      </p:sp>
      <p:sp>
        <p:nvSpPr>
          <p:cNvPr id="17" name="Picture Placeholder 13"/>
          <p:cNvSpPr>
            <a:spLocks noGrp="1"/>
          </p:cNvSpPr>
          <p:nvPr>
            <p:ph type="pic" sz="quarter" idx="28"/>
          </p:nvPr>
        </p:nvSpPr>
        <p:spPr>
          <a:xfrm>
            <a:off x="9152224" y="4445000"/>
            <a:ext cx="3048000" cy="1930400"/>
          </a:xfrm>
        </p:spPr>
        <p:txBody>
          <a:bodyPr/>
          <a:lstStyle/>
          <a:p>
            <a:r>
              <a:rPr lang="en-US" smtClean="0"/>
              <a:t>Click icon to add picture</a:t>
            </a:r>
            <a:endParaRPr lang="en-US"/>
          </a:p>
        </p:txBody>
      </p:sp>
    </p:spTree>
    <p:extLst>
      <p:ext uri="{BB962C8B-B14F-4D97-AF65-F5344CB8AC3E}">
        <p14:creationId xmlns:p14="http://schemas.microsoft.com/office/powerpoint/2010/main" val="13087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45D888-B8F2-4122-BFB5-F8F5A2ADBBDB}"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2CFBA-8BC7-44D8-B7DD-ECE111F5609C}" type="slidenum">
              <a:rPr lang="en-US" smtClean="0"/>
              <a:t>‹#›</a:t>
            </a:fld>
            <a:endParaRPr lang="en-US"/>
          </a:p>
        </p:txBody>
      </p:sp>
    </p:spTree>
    <p:extLst>
      <p:ext uri="{BB962C8B-B14F-4D97-AF65-F5344CB8AC3E}">
        <p14:creationId xmlns:p14="http://schemas.microsoft.com/office/powerpoint/2010/main" val="372165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5D888-B8F2-4122-BFB5-F8F5A2ADBBDB}"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2CFBA-8BC7-44D8-B7DD-ECE111F5609C}" type="slidenum">
              <a:rPr lang="en-US" smtClean="0"/>
              <a:t>‹#›</a:t>
            </a:fld>
            <a:endParaRPr lang="en-US"/>
          </a:p>
        </p:txBody>
      </p:sp>
    </p:spTree>
    <p:extLst>
      <p:ext uri="{BB962C8B-B14F-4D97-AF65-F5344CB8AC3E}">
        <p14:creationId xmlns:p14="http://schemas.microsoft.com/office/powerpoint/2010/main" val="358066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5D888-B8F2-4122-BFB5-F8F5A2ADBBDB}"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2CFBA-8BC7-44D8-B7DD-ECE111F5609C}" type="slidenum">
              <a:rPr lang="en-US" smtClean="0"/>
              <a:t>‹#›</a:t>
            </a:fld>
            <a:endParaRPr lang="en-US"/>
          </a:p>
        </p:txBody>
      </p:sp>
    </p:spTree>
    <p:extLst>
      <p:ext uri="{BB962C8B-B14F-4D97-AF65-F5344CB8AC3E}">
        <p14:creationId xmlns:p14="http://schemas.microsoft.com/office/powerpoint/2010/main" val="125944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5D888-B8F2-4122-BFB5-F8F5A2ADBBDB}"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2CFBA-8BC7-44D8-B7DD-ECE111F5609C}" type="slidenum">
              <a:rPr lang="en-US" smtClean="0"/>
              <a:t>‹#›</a:t>
            </a:fld>
            <a:endParaRPr lang="en-US"/>
          </a:p>
        </p:txBody>
      </p:sp>
    </p:spTree>
    <p:extLst>
      <p:ext uri="{BB962C8B-B14F-4D97-AF65-F5344CB8AC3E}">
        <p14:creationId xmlns:p14="http://schemas.microsoft.com/office/powerpoint/2010/main" val="265843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5D888-B8F2-4122-BFB5-F8F5A2ADBBDB}"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2CFBA-8BC7-44D8-B7DD-ECE111F5609C}" type="slidenum">
              <a:rPr lang="en-US" smtClean="0"/>
              <a:t>‹#›</a:t>
            </a:fld>
            <a:endParaRPr lang="en-US"/>
          </a:p>
        </p:txBody>
      </p:sp>
    </p:spTree>
    <p:extLst>
      <p:ext uri="{BB962C8B-B14F-4D97-AF65-F5344CB8AC3E}">
        <p14:creationId xmlns:p14="http://schemas.microsoft.com/office/powerpoint/2010/main" val="1202301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152400"/>
            <a:ext cx="9753600" cy="1143000"/>
          </a:xfrm>
          <a:prstGeom prst="rect">
            <a:avLst/>
          </a:prstGeom>
        </p:spPr>
        <p:txBody>
          <a:bodyPr vert="horz" lIns="91440" tIns="45720" rIns="91440" bIns="45720" rtlCol="0" anchor="ctr">
            <a:normAutofit/>
          </a:bodyPr>
          <a:lstStyle/>
          <a:p>
            <a:r>
              <a:rPr lang="en-US" smtClean="0"/>
              <a:t>Click to edit Master title style</a:t>
            </a:r>
            <a:endParaRPr lang="en-JM" dirty="0"/>
          </a:p>
        </p:txBody>
      </p:sp>
      <p:sp>
        <p:nvSpPr>
          <p:cNvPr id="3" name="Text Placeholder 2"/>
          <p:cNvSpPr>
            <a:spLocks noGrp="1"/>
          </p:cNvSpPr>
          <p:nvPr>
            <p:ph type="body" idx="1"/>
          </p:nvPr>
        </p:nvSpPr>
        <p:spPr>
          <a:xfrm>
            <a:off x="1219200" y="1397000"/>
            <a:ext cx="9753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
        <p:nvSpPr>
          <p:cNvPr id="8" name="Slide Number Placeholder 3"/>
          <p:cNvSpPr txBox="1">
            <a:spLocks/>
          </p:cNvSpPr>
          <p:nvPr/>
        </p:nvSpPr>
        <p:spPr>
          <a:xfrm>
            <a:off x="609601" y="6475414"/>
            <a:ext cx="1136111" cy="307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933" smtClean="0">
                <a:solidFill>
                  <a:srgbClr val="3D5E77"/>
                </a:solidFill>
                <a:ea typeface="Roboto Cn" pitchFamily="2" charset="0"/>
                <a:cs typeface="Arial"/>
              </a:rPr>
              <a:pPr/>
              <a:t>‹#›</a:t>
            </a:fld>
            <a:endParaRPr lang="en-JM" sz="933" dirty="0">
              <a:solidFill>
                <a:srgbClr val="3D5E77"/>
              </a:solidFill>
              <a:ea typeface="Roboto Cn" pitchFamily="2" charset="0"/>
              <a:cs typeface="Arial"/>
            </a:endParaRPr>
          </a:p>
        </p:txBody>
      </p:sp>
      <p:sp>
        <p:nvSpPr>
          <p:cNvPr id="29" name="Rounded Rectangle 28"/>
          <p:cNvSpPr/>
          <p:nvPr/>
        </p:nvSpPr>
        <p:spPr>
          <a:xfrm>
            <a:off x="304800" y="3225800"/>
            <a:ext cx="325120" cy="406400"/>
          </a:xfrm>
          <a:prstGeom prst="roundRect">
            <a:avLst>
              <a:gd name="adj" fmla="val 8655"/>
            </a:avLst>
          </a:prstGeom>
          <a:solidFill>
            <a:srgbClr val="A2B9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91A5B5"/>
              </a:solidFill>
            </a:endParaRPr>
          </a:p>
        </p:txBody>
      </p:sp>
      <p:grpSp>
        <p:nvGrpSpPr>
          <p:cNvPr id="30" name="Group 29"/>
          <p:cNvGrpSpPr/>
          <p:nvPr/>
        </p:nvGrpSpPr>
        <p:grpSpPr>
          <a:xfrm>
            <a:off x="426400" y="3355960"/>
            <a:ext cx="81920" cy="146080"/>
            <a:chOff x="381000" y="2282400"/>
            <a:chExt cx="76800" cy="136950"/>
          </a:xfrm>
          <a:solidFill>
            <a:srgbClr val="CFD6DC"/>
          </a:solidFill>
        </p:grpSpPr>
        <p:cxnSp>
          <p:nvCxnSpPr>
            <p:cNvPr id="31" name="Straight Connector 30"/>
            <p:cNvCxnSpPr/>
            <p:nvPr/>
          </p:nvCxnSpPr>
          <p:spPr>
            <a:xfrm flipV="1">
              <a:off x="381600" y="2282400"/>
              <a:ext cx="76200" cy="76200"/>
            </a:xfrm>
            <a:prstGeom prst="line">
              <a:avLst/>
            </a:prstGeom>
            <a:grpFill/>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V="1">
              <a:off x="381000" y="2343150"/>
              <a:ext cx="76200" cy="76200"/>
            </a:xfrm>
            <a:prstGeom prst="line">
              <a:avLst/>
            </a:prstGeom>
            <a:grpFill/>
            <a:ln>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33" name="Rounded Rectangle 32"/>
          <p:cNvSpPr/>
          <p:nvPr/>
        </p:nvSpPr>
        <p:spPr>
          <a:xfrm flipH="1">
            <a:off x="11562080" y="3225800"/>
            <a:ext cx="325120" cy="406400"/>
          </a:xfrm>
          <a:prstGeom prst="roundRect">
            <a:avLst>
              <a:gd name="adj" fmla="val 8655"/>
            </a:avLst>
          </a:prstGeom>
          <a:solidFill>
            <a:srgbClr val="A2B9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grpSp>
        <p:nvGrpSpPr>
          <p:cNvPr id="34" name="Group 33"/>
          <p:cNvGrpSpPr/>
          <p:nvPr/>
        </p:nvGrpSpPr>
        <p:grpSpPr>
          <a:xfrm flipH="1">
            <a:off x="11683680" y="3355960"/>
            <a:ext cx="81920" cy="146080"/>
            <a:chOff x="381000" y="2282400"/>
            <a:chExt cx="76800" cy="136950"/>
          </a:xfrm>
          <a:solidFill>
            <a:srgbClr val="33E3C6"/>
          </a:solidFill>
        </p:grpSpPr>
        <p:cxnSp>
          <p:nvCxnSpPr>
            <p:cNvPr id="35" name="Straight Connector 34"/>
            <p:cNvCxnSpPr/>
            <p:nvPr/>
          </p:nvCxnSpPr>
          <p:spPr>
            <a:xfrm flipV="1">
              <a:off x="381600" y="2282400"/>
              <a:ext cx="76200" cy="76200"/>
            </a:xfrm>
            <a:prstGeom prst="line">
              <a:avLst/>
            </a:prstGeom>
            <a:grpFill/>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flipV="1">
              <a:off x="381000" y="2343150"/>
              <a:ext cx="76200" cy="76200"/>
            </a:xfrm>
            <a:prstGeom prst="line">
              <a:avLst/>
            </a:prstGeom>
            <a:grpFill/>
            <a:ln>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23" name="Action Button: Back or Previous 22">
            <a:hlinkClick r:id="" action="ppaction://hlinkshowjump?jump=previousslide" highlightClick="1"/>
          </p:cNvPr>
          <p:cNvSpPr/>
          <p:nvPr/>
        </p:nvSpPr>
        <p:spPr>
          <a:xfrm>
            <a:off x="304640" y="3225800"/>
            <a:ext cx="325120" cy="4064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JM" sz="2400">
              <a:solidFill>
                <a:prstClr val="white"/>
              </a:solidFill>
            </a:endParaRPr>
          </a:p>
        </p:txBody>
      </p:sp>
      <p:sp>
        <p:nvSpPr>
          <p:cNvPr id="24" name="Action Button: Back or Previous 23">
            <a:hlinkClick r:id="" action="ppaction://hlinkshowjump?jump=nextslide" highlightClick="1"/>
          </p:cNvPr>
          <p:cNvSpPr/>
          <p:nvPr/>
        </p:nvSpPr>
        <p:spPr>
          <a:xfrm>
            <a:off x="11562240" y="3225800"/>
            <a:ext cx="325120" cy="4064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JM" sz="2400">
              <a:solidFill>
                <a:prstClr val="white"/>
              </a:solidFill>
            </a:endParaRPr>
          </a:p>
        </p:txBody>
      </p:sp>
      <p:pic>
        <p:nvPicPr>
          <p:cNvPr id="6" name="Picture 5"/>
          <p:cNvPicPr>
            <a:picLocks noChangeAspect="1"/>
          </p:cNvPicPr>
          <p:nvPr/>
        </p:nvPicPr>
        <p:blipFill>
          <a:blip r:embed="rId48" cstate="print"/>
          <a:stretch>
            <a:fillRect/>
          </a:stretch>
        </p:blipFill>
        <p:spPr>
          <a:xfrm>
            <a:off x="10896000" y="6523228"/>
            <a:ext cx="1117600" cy="212344"/>
          </a:xfrm>
          <a:prstGeom prst="rect">
            <a:avLst/>
          </a:prstGeom>
        </p:spPr>
      </p:pic>
      <p:grpSp>
        <p:nvGrpSpPr>
          <p:cNvPr id="7" name="Group 6"/>
          <p:cNvGrpSpPr/>
          <p:nvPr/>
        </p:nvGrpSpPr>
        <p:grpSpPr>
          <a:xfrm rot="16200000">
            <a:off x="374400" y="6426200"/>
            <a:ext cx="64000" cy="406400"/>
            <a:chOff x="4423800" y="57150"/>
            <a:chExt cx="72000" cy="457200"/>
          </a:xfrm>
        </p:grpSpPr>
        <p:sp>
          <p:nvSpPr>
            <p:cNvPr id="25" name="Oval 24"/>
            <p:cNvSpPr/>
            <p:nvPr userDrawn="1"/>
          </p:nvSpPr>
          <p:spPr>
            <a:xfrm>
              <a:off x="4423800" y="57150"/>
              <a:ext cx="72000" cy="72000"/>
            </a:xfrm>
            <a:prstGeom prst="ellipse">
              <a:avLst/>
            </a:prstGeom>
            <a:solidFill>
              <a:srgbClr val="D22C27"/>
            </a:solidFill>
            <a:ln>
              <a:noFill/>
              <a:prstDash val="dot"/>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2400">
                <a:solidFill>
                  <a:prstClr val="white"/>
                </a:solidFill>
              </a:endParaRPr>
            </a:p>
          </p:txBody>
        </p:sp>
        <p:sp>
          <p:nvSpPr>
            <p:cNvPr id="26" name="Oval 25"/>
            <p:cNvSpPr/>
            <p:nvPr userDrawn="1"/>
          </p:nvSpPr>
          <p:spPr>
            <a:xfrm>
              <a:off x="4423800" y="185550"/>
              <a:ext cx="72000" cy="72000"/>
            </a:xfrm>
            <a:prstGeom prst="ellipse">
              <a:avLst/>
            </a:prstGeom>
            <a:solidFill>
              <a:srgbClr val="D22C27"/>
            </a:solidFill>
            <a:ln>
              <a:noFill/>
              <a:prstDash val="dot"/>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2400">
                <a:solidFill>
                  <a:prstClr val="white"/>
                </a:solidFill>
              </a:endParaRPr>
            </a:p>
          </p:txBody>
        </p:sp>
        <p:sp>
          <p:nvSpPr>
            <p:cNvPr id="27" name="Oval 26"/>
            <p:cNvSpPr/>
            <p:nvPr userDrawn="1"/>
          </p:nvSpPr>
          <p:spPr>
            <a:xfrm>
              <a:off x="4423800" y="313950"/>
              <a:ext cx="72000" cy="72000"/>
            </a:xfrm>
            <a:prstGeom prst="ellipse">
              <a:avLst/>
            </a:prstGeom>
            <a:solidFill>
              <a:srgbClr val="D22C27"/>
            </a:solidFill>
            <a:ln>
              <a:noFill/>
              <a:prstDash val="dot"/>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2400">
                <a:solidFill>
                  <a:prstClr val="white"/>
                </a:solidFill>
              </a:endParaRPr>
            </a:p>
          </p:txBody>
        </p:sp>
        <p:sp>
          <p:nvSpPr>
            <p:cNvPr id="28" name="Oval 27"/>
            <p:cNvSpPr/>
            <p:nvPr userDrawn="1"/>
          </p:nvSpPr>
          <p:spPr>
            <a:xfrm>
              <a:off x="4423800" y="442350"/>
              <a:ext cx="72000" cy="72000"/>
            </a:xfrm>
            <a:prstGeom prst="ellipse">
              <a:avLst/>
            </a:prstGeom>
            <a:solidFill>
              <a:srgbClr val="D22C27"/>
            </a:solidFill>
            <a:ln>
              <a:noFill/>
              <a:prstDash val="dot"/>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2400">
                <a:solidFill>
                  <a:prstClr val="white"/>
                </a:solidFill>
              </a:endParaRPr>
            </a:p>
          </p:txBody>
        </p:sp>
      </p:grpSp>
    </p:spTree>
    <p:extLst>
      <p:ext uri="{BB962C8B-B14F-4D97-AF65-F5344CB8AC3E}">
        <p14:creationId xmlns:p14="http://schemas.microsoft.com/office/powerpoint/2010/main" val="3135476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defTabSz="1219170" rtl="0" eaLnBrk="1" latinLnBrk="0" hangingPunct="1">
        <a:spcBef>
          <a:spcPct val="0"/>
        </a:spcBef>
        <a:buNone/>
        <a:defRPr sz="2933" b="0" kern="1200" cap="none">
          <a:solidFill>
            <a:srgbClr val="4E7C9C"/>
          </a:solidFill>
          <a:effectLst/>
          <a:latin typeface="Arial"/>
          <a:ea typeface="Open Sans Extrabold" pitchFamily="34" charset="0"/>
          <a:cs typeface="Arial"/>
        </a:defRPr>
      </a:lvl1pPr>
    </p:titleStyle>
    <p:bodyStyle>
      <a:lvl1pPr marL="457189" indent="-457189" algn="l" defTabSz="1219170" rtl="0" eaLnBrk="1" latinLnBrk="0" hangingPunct="1">
        <a:spcBef>
          <a:spcPct val="20000"/>
        </a:spcBef>
        <a:buFont typeface="Arial" pitchFamily="34" charset="0"/>
        <a:buChar char="•"/>
        <a:defRPr sz="1600" kern="1200">
          <a:solidFill>
            <a:srgbClr val="333333"/>
          </a:solidFill>
          <a:latin typeface="+mn-lt"/>
          <a:ea typeface="+mn-ea"/>
          <a:cs typeface="+mn-cs"/>
        </a:defRPr>
      </a:lvl1pPr>
      <a:lvl2pPr marL="990575" indent="-380990" algn="l" defTabSz="1219170" rtl="0" eaLnBrk="1" latinLnBrk="0" hangingPunct="1">
        <a:spcBef>
          <a:spcPct val="20000"/>
        </a:spcBef>
        <a:buFont typeface="Arial" pitchFamily="34" charset="0"/>
        <a:buChar char="–"/>
        <a:defRPr sz="1467" kern="1200">
          <a:solidFill>
            <a:srgbClr val="666666"/>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1333" kern="1200">
          <a:solidFill>
            <a:srgbClr val="909090"/>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200" kern="1200">
          <a:solidFill>
            <a:srgbClr val="909090"/>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067" kern="1200">
          <a:solidFill>
            <a:srgbClr val="90909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Method 1</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5494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177800"/>
            <a:ext cx="11425269" cy="1143000"/>
          </a:xfrm>
        </p:spPr>
        <p:txBody>
          <a:bodyPr/>
          <a:lstStyle/>
          <a:p>
            <a:r>
              <a:rPr lang="nb-NO" dirty="0" smtClean="0"/>
              <a:t>Buypass </a:t>
            </a:r>
            <a:r>
              <a:rPr lang="nb-NO" dirty="0" err="1" smtClean="0"/>
              <a:t>validates</a:t>
            </a:r>
            <a:r>
              <a:rPr lang="nb-NO" dirty="0" smtClean="0"/>
              <a:t> </a:t>
            </a:r>
            <a:r>
              <a:rPr lang="nb-NO" dirty="0" err="1" smtClean="0"/>
              <a:t>the</a:t>
            </a:r>
            <a:r>
              <a:rPr lang="nb-NO" dirty="0" smtClean="0"/>
              <a:t> </a:t>
            </a:r>
            <a:r>
              <a:rPr lang="nb-NO" dirty="0" err="1" smtClean="0"/>
              <a:t>Applicant</a:t>
            </a:r>
            <a:r>
              <a:rPr lang="nb-NO" dirty="0" smtClean="0"/>
              <a:t> as </a:t>
            </a:r>
            <a:r>
              <a:rPr lang="nb-NO" dirty="0" err="1" smtClean="0"/>
              <a:t>the</a:t>
            </a:r>
            <a:r>
              <a:rPr lang="nb-NO" dirty="0" smtClean="0"/>
              <a:t> </a:t>
            </a:r>
            <a:r>
              <a:rPr lang="nb-NO" dirty="0" err="1" smtClean="0"/>
              <a:t>Domain</a:t>
            </a:r>
            <a:r>
              <a:rPr lang="nb-NO" dirty="0" smtClean="0"/>
              <a:t> </a:t>
            </a:r>
            <a:r>
              <a:rPr lang="nb-NO" dirty="0" err="1" smtClean="0"/>
              <a:t>Name</a:t>
            </a:r>
            <a:r>
              <a:rPr lang="nb-NO" dirty="0" smtClean="0"/>
              <a:t> Registrant</a:t>
            </a:r>
            <a:endParaRPr lang="nb-NO" dirty="0"/>
          </a:p>
        </p:txBody>
      </p:sp>
      <p:sp>
        <p:nvSpPr>
          <p:cNvPr id="3" name="Text Placeholder 2"/>
          <p:cNvSpPr>
            <a:spLocks noGrp="1"/>
          </p:cNvSpPr>
          <p:nvPr>
            <p:ph type="body" sz="quarter" idx="23"/>
          </p:nvPr>
        </p:nvSpPr>
        <p:spPr/>
        <p:txBody>
          <a:bodyPr/>
          <a:lstStyle/>
          <a:p>
            <a:r>
              <a:rPr lang="nb-NO" dirty="0" smtClean="0"/>
              <a:t>Buypass CA</a:t>
            </a:r>
            <a:endParaRPr lang="nb-NO" dirty="0"/>
          </a:p>
        </p:txBody>
      </p:sp>
      <p:pic>
        <p:nvPicPr>
          <p:cNvPr id="5" name="Picture 4"/>
          <p:cNvPicPr>
            <a:picLocks noChangeAspect="1"/>
          </p:cNvPicPr>
          <p:nvPr/>
        </p:nvPicPr>
        <p:blipFill>
          <a:blip r:embed="rId2"/>
          <a:stretch>
            <a:fillRect/>
          </a:stretch>
        </p:blipFill>
        <p:spPr>
          <a:xfrm>
            <a:off x="2063553" y="1919157"/>
            <a:ext cx="869772" cy="1365623"/>
          </a:xfrm>
          <a:prstGeom prst="rect">
            <a:avLst/>
          </a:prstGeom>
        </p:spPr>
      </p:pic>
      <p:pic>
        <p:nvPicPr>
          <p:cNvPr id="6" name="Picture 3" descr="C:\Users\mhen\AppData\Local\Microsoft\Windows\Temporary Internet Files\Content.IE5\9L3AY2ZE\512px-Building_font_awesome.svg[1].png"/>
          <p:cNvPicPr>
            <a:picLocks noChangeAspect="1" noChangeArrowheads="1"/>
          </p:cNvPicPr>
          <p:nvPr/>
        </p:nvPicPr>
        <p:blipFill>
          <a:blip r:embed="rId3" cstate="print"/>
          <a:srcRect/>
          <a:stretch>
            <a:fillRect/>
          </a:stretch>
        </p:blipFill>
        <p:spPr bwMode="auto">
          <a:xfrm>
            <a:off x="8016213" y="2180861"/>
            <a:ext cx="960107" cy="960107"/>
          </a:xfrm>
          <a:prstGeom prst="rect">
            <a:avLst/>
          </a:prstGeom>
          <a:noFill/>
        </p:spPr>
      </p:pic>
      <p:sp>
        <p:nvSpPr>
          <p:cNvPr id="7" name="TextBox 6"/>
          <p:cNvSpPr txBox="1"/>
          <p:nvPr/>
        </p:nvSpPr>
        <p:spPr>
          <a:xfrm>
            <a:off x="7152117" y="1604798"/>
            <a:ext cx="3456384" cy="379656"/>
          </a:xfrm>
          <a:prstGeom prst="rect">
            <a:avLst/>
          </a:prstGeom>
          <a:noFill/>
        </p:spPr>
        <p:txBody>
          <a:bodyPr wrap="square" rtlCol="0">
            <a:spAutoFit/>
          </a:bodyPr>
          <a:lstStyle/>
          <a:p>
            <a:r>
              <a:rPr lang="nb-NO" sz="1867" b="1" dirty="0" err="1">
                <a:solidFill>
                  <a:srgbClr val="333333"/>
                </a:solidFill>
              </a:rPr>
              <a:t>Domain</a:t>
            </a:r>
            <a:r>
              <a:rPr lang="nb-NO" sz="1867" b="1" dirty="0">
                <a:solidFill>
                  <a:srgbClr val="333333"/>
                </a:solidFill>
              </a:rPr>
              <a:t> </a:t>
            </a:r>
            <a:r>
              <a:rPr lang="nb-NO" sz="1867" b="1" dirty="0" err="1">
                <a:solidFill>
                  <a:srgbClr val="333333"/>
                </a:solidFill>
              </a:rPr>
              <a:t>Name</a:t>
            </a:r>
            <a:r>
              <a:rPr lang="nb-NO" sz="1867" b="1" dirty="0">
                <a:solidFill>
                  <a:srgbClr val="333333"/>
                </a:solidFill>
              </a:rPr>
              <a:t> Registrant</a:t>
            </a:r>
          </a:p>
        </p:txBody>
      </p:sp>
      <p:sp>
        <p:nvSpPr>
          <p:cNvPr id="8" name="TextBox 7"/>
          <p:cNvSpPr txBox="1"/>
          <p:nvPr/>
        </p:nvSpPr>
        <p:spPr>
          <a:xfrm>
            <a:off x="1826363" y="1508787"/>
            <a:ext cx="1344149" cy="379656"/>
          </a:xfrm>
          <a:prstGeom prst="rect">
            <a:avLst/>
          </a:prstGeom>
          <a:noFill/>
        </p:spPr>
        <p:txBody>
          <a:bodyPr wrap="square" rtlCol="0">
            <a:spAutoFit/>
          </a:bodyPr>
          <a:lstStyle/>
          <a:p>
            <a:r>
              <a:rPr lang="nb-NO" sz="1867" b="1" dirty="0" err="1">
                <a:solidFill>
                  <a:srgbClr val="333333"/>
                </a:solidFill>
              </a:rPr>
              <a:t>Applicant</a:t>
            </a:r>
            <a:endParaRPr lang="nb-NO" sz="1867" b="1" dirty="0">
              <a:solidFill>
                <a:srgbClr val="333333"/>
              </a:solidFill>
            </a:endParaRPr>
          </a:p>
        </p:txBody>
      </p:sp>
      <p:sp>
        <p:nvSpPr>
          <p:cNvPr id="10" name="TextBox 9"/>
          <p:cNvSpPr txBox="1"/>
          <p:nvPr/>
        </p:nvSpPr>
        <p:spPr>
          <a:xfrm>
            <a:off x="719403" y="3525012"/>
            <a:ext cx="4224469" cy="830997"/>
          </a:xfrm>
          <a:prstGeom prst="rect">
            <a:avLst/>
          </a:prstGeom>
          <a:noFill/>
          <a:ln>
            <a:solidFill>
              <a:schemeClr val="accent5"/>
            </a:solidFill>
          </a:ln>
        </p:spPr>
        <p:txBody>
          <a:bodyPr wrap="square" rtlCol="0">
            <a:spAutoFit/>
          </a:bodyPr>
          <a:lstStyle/>
          <a:p>
            <a:r>
              <a:rPr lang="nb-NO" sz="1600" dirty="0">
                <a:solidFill>
                  <a:srgbClr val="333333"/>
                </a:solidFill>
              </a:rPr>
              <a:t>Organization </a:t>
            </a:r>
            <a:r>
              <a:rPr lang="nb-NO" sz="1600" dirty="0" err="1">
                <a:solidFill>
                  <a:srgbClr val="333333"/>
                </a:solidFill>
              </a:rPr>
              <a:t>Name</a:t>
            </a:r>
            <a:r>
              <a:rPr lang="nb-NO" sz="1600" dirty="0">
                <a:solidFill>
                  <a:srgbClr val="333333"/>
                </a:solidFill>
              </a:rPr>
              <a:t>:  &lt;org </a:t>
            </a:r>
            <a:r>
              <a:rPr lang="nb-NO" sz="1600" dirty="0" err="1">
                <a:solidFill>
                  <a:srgbClr val="333333"/>
                </a:solidFill>
              </a:rPr>
              <a:t>name</a:t>
            </a:r>
            <a:r>
              <a:rPr lang="nb-NO" sz="1600" dirty="0">
                <a:solidFill>
                  <a:srgbClr val="333333"/>
                </a:solidFill>
              </a:rPr>
              <a:t>&gt;</a:t>
            </a:r>
          </a:p>
          <a:p>
            <a:r>
              <a:rPr lang="nb-NO" sz="1600" dirty="0" err="1">
                <a:solidFill>
                  <a:srgbClr val="333333"/>
                </a:solidFill>
              </a:rPr>
              <a:t>Registration</a:t>
            </a:r>
            <a:r>
              <a:rPr lang="nb-NO" sz="1600" dirty="0">
                <a:solidFill>
                  <a:srgbClr val="333333"/>
                </a:solidFill>
              </a:rPr>
              <a:t> </a:t>
            </a:r>
            <a:r>
              <a:rPr lang="nb-NO" sz="1600" dirty="0" err="1">
                <a:solidFill>
                  <a:srgbClr val="333333"/>
                </a:solidFill>
              </a:rPr>
              <a:t>Number</a:t>
            </a:r>
            <a:r>
              <a:rPr lang="nb-NO" sz="1600" dirty="0">
                <a:solidFill>
                  <a:srgbClr val="333333"/>
                </a:solidFill>
              </a:rPr>
              <a:t>: &lt;org </a:t>
            </a:r>
            <a:r>
              <a:rPr lang="nb-NO" sz="1600" dirty="0" err="1">
                <a:solidFill>
                  <a:srgbClr val="333333"/>
                </a:solidFill>
              </a:rPr>
              <a:t>no</a:t>
            </a:r>
            <a:r>
              <a:rPr lang="nb-NO" sz="1600" dirty="0">
                <a:solidFill>
                  <a:srgbClr val="333333"/>
                </a:solidFill>
              </a:rPr>
              <a:t>&gt;</a:t>
            </a:r>
          </a:p>
          <a:p>
            <a:r>
              <a:rPr lang="nb-NO" sz="1600" dirty="0">
                <a:solidFill>
                  <a:srgbClr val="333333"/>
                </a:solidFill>
              </a:rPr>
              <a:t>Organization </a:t>
            </a:r>
            <a:r>
              <a:rPr lang="nb-NO" sz="1600" dirty="0" err="1">
                <a:solidFill>
                  <a:srgbClr val="333333"/>
                </a:solidFill>
              </a:rPr>
              <a:t>Address</a:t>
            </a:r>
            <a:r>
              <a:rPr lang="nb-NO" sz="1600" dirty="0">
                <a:solidFill>
                  <a:srgbClr val="333333"/>
                </a:solidFill>
              </a:rPr>
              <a:t>: &lt;ord </a:t>
            </a:r>
            <a:r>
              <a:rPr lang="nb-NO" sz="1600" dirty="0" err="1">
                <a:solidFill>
                  <a:srgbClr val="333333"/>
                </a:solidFill>
              </a:rPr>
              <a:t>addr</a:t>
            </a:r>
            <a:r>
              <a:rPr lang="nb-NO" sz="1600" dirty="0">
                <a:solidFill>
                  <a:srgbClr val="333333"/>
                </a:solidFill>
              </a:rPr>
              <a:t>&gt;</a:t>
            </a:r>
          </a:p>
        </p:txBody>
      </p:sp>
      <p:pic>
        <p:nvPicPr>
          <p:cNvPr id="11" name="Picture 10"/>
          <p:cNvPicPr>
            <a:picLocks noChangeAspect="1"/>
          </p:cNvPicPr>
          <p:nvPr/>
        </p:nvPicPr>
        <p:blipFill>
          <a:blip r:embed="rId4"/>
          <a:stretch>
            <a:fillRect/>
          </a:stretch>
        </p:blipFill>
        <p:spPr>
          <a:xfrm>
            <a:off x="2063553" y="5775925"/>
            <a:ext cx="2389585" cy="555620"/>
          </a:xfrm>
          <a:prstGeom prst="rect">
            <a:avLst/>
          </a:prstGeom>
        </p:spPr>
      </p:pic>
      <p:pic>
        <p:nvPicPr>
          <p:cNvPr id="12" name="Picture 11"/>
          <p:cNvPicPr>
            <a:picLocks noChangeAspect="1"/>
          </p:cNvPicPr>
          <p:nvPr/>
        </p:nvPicPr>
        <p:blipFill>
          <a:blip r:embed="rId5"/>
          <a:stretch>
            <a:fillRect/>
          </a:stretch>
        </p:blipFill>
        <p:spPr>
          <a:xfrm>
            <a:off x="1102789" y="5733257"/>
            <a:ext cx="960764" cy="468500"/>
          </a:xfrm>
          <a:prstGeom prst="rect">
            <a:avLst/>
          </a:prstGeom>
        </p:spPr>
      </p:pic>
      <p:sp>
        <p:nvSpPr>
          <p:cNvPr id="13" name="Left-Right Arrow 12"/>
          <p:cNvSpPr/>
          <p:nvPr/>
        </p:nvSpPr>
        <p:spPr>
          <a:xfrm>
            <a:off x="3407702" y="2468893"/>
            <a:ext cx="4224469" cy="248907"/>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prstClr val="white"/>
              </a:solidFill>
            </a:endParaRPr>
          </a:p>
        </p:txBody>
      </p:sp>
      <p:sp>
        <p:nvSpPr>
          <p:cNvPr id="14" name="Up Arrow 13"/>
          <p:cNvSpPr/>
          <p:nvPr/>
        </p:nvSpPr>
        <p:spPr>
          <a:xfrm>
            <a:off x="2255573" y="5051643"/>
            <a:ext cx="242864" cy="5201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prstClr val="white"/>
              </a:solidFill>
            </a:endParaRPr>
          </a:p>
        </p:txBody>
      </p:sp>
      <p:sp>
        <p:nvSpPr>
          <p:cNvPr id="15" name="TextBox 14"/>
          <p:cNvSpPr txBox="1"/>
          <p:nvPr/>
        </p:nvSpPr>
        <p:spPr>
          <a:xfrm>
            <a:off x="4943872" y="2050169"/>
            <a:ext cx="1344149" cy="461665"/>
          </a:xfrm>
          <a:prstGeom prst="rect">
            <a:avLst/>
          </a:prstGeom>
          <a:noFill/>
        </p:spPr>
        <p:txBody>
          <a:bodyPr wrap="square" rtlCol="0">
            <a:spAutoFit/>
          </a:bodyPr>
          <a:lstStyle/>
          <a:p>
            <a:r>
              <a:rPr lang="nb-NO" sz="2133" dirty="0">
                <a:solidFill>
                  <a:srgbClr val="FF0000"/>
                </a:solidFill>
              </a:rPr>
              <a:t>Equals</a:t>
            </a:r>
            <a:r>
              <a:rPr lang="nb-NO" sz="2400" dirty="0">
                <a:solidFill>
                  <a:srgbClr val="FF0000"/>
                </a:solidFill>
              </a:rPr>
              <a:t>?</a:t>
            </a:r>
          </a:p>
        </p:txBody>
      </p:sp>
      <p:sp>
        <p:nvSpPr>
          <p:cNvPr id="16" name="TextBox 15"/>
          <p:cNvSpPr txBox="1"/>
          <p:nvPr/>
        </p:nvSpPr>
        <p:spPr>
          <a:xfrm>
            <a:off x="6960096" y="3530597"/>
            <a:ext cx="4224469" cy="830997"/>
          </a:xfrm>
          <a:prstGeom prst="rect">
            <a:avLst/>
          </a:prstGeom>
          <a:noFill/>
          <a:ln>
            <a:solidFill>
              <a:schemeClr val="accent5"/>
            </a:solidFill>
          </a:ln>
        </p:spPr>
        <p:txBody>
          <a:bodyPr wrap="square" rtlCol="0">
            <a:spAutoFit/>
          </a:bodyPr>
          <a:lstStyle/>
          <a:p>
            <a:r>
              <a:rPr lang="nb-NO" sz="1600" dirty="0" err="1">
                <a:solidFill>
                  <a:srgbClr val="333333"/>
                </a:solidFill>
              </a:rPr>
              <a:t>Name</a:t>
            </a:r>
            <a:r>
              <a:rPr lang="nb-NO" sz="1600" dirty="0">
                <a:solidFill>
                  <a:srgbClr val="333333"/>
                </a:solidFill>
              </a:rPr>
              <a:t>:  &lt;org </a:t>
            </a:r>
            <a:r>
              <a:rPr lang="nb-NO" sz="1600" dirty="0" err="1">
                <a:solidFill>
                  <a:srgbClr val="333333"/>
                </a:solidFill>
              </a:rPr>
              <a:t>name</a:t>
            </a:r>
            <a:r>
              <a:rPr lang="nb-NO" sz="1600" dirty="0">
                <a:solidFill>
                  <a:srgbClr val="333333"/>
                </a:solidFill>
              </a:rPr>
              <a:t>&gt;</a:t>
            </a:r>
          </a:p>
          <a:p>
            <a:r>
              <a:rPr lang="nb-NO" sz="1600" dirty="0">
                <a:solidFill>
                  <a:srgbClr val="333333"/>
                </a:solidFill>
              </a:rPr>
              <a:t>{ </a:t>
            </a:r>
            <a:r>
              <a:rPr lang="nb-NO" sz="1600" dirty="0" err="1">
                <a:solidFill>
                  <a:srgbClr val="333333"/>
                </a:solidFill>
              </a:rPr>
              <a:t>Number</a:t>
            </a:r>
            <a:r>
              <a:rPr lang="nb-NO" sz="1600" dirty="0">
                <a:solidFill>
                  <a:srgbClr val="333333"/>
                </a:solidFill>
              </a:rPr>
              <a:t>: &lt;org </a:t>
            </a:r>
            <a:r>
              <a:rPr lang="nb-NO" sz="1600" dirty="0" err="1">
                <a:solidFill>
                  <a:srgbClr val="333333"/>
                </a:solidFill>
              </a:rPr>
              <a:t>no</a:t>
            </a:r>
            <a:r>
              <a:rPr lang="nb-NO" sz="1600" dirty="0">
                <a:solidFill>
                  <a:srgbClr val="333333"/>
                </a:solidFill>
              </a:rPr>
              <a:t>&gt; }</a:t>
            </a:r>
          </a:p>
          <a:p>
            <a:r>
              <a:rPr lang="nb-NO" sz="1600" dirty="0" err="1">
                <a:solidFill>
                  <a:srgbClr val="333333"/>
                </a:solidFill>
              </a:rPr>
              <a:t>Address</a:t>
            </a:r>
            <a:r>
              <a:rPr lang="nb-NO" sz="1600" dirty="0">
                <a:solidFill>
                  <a:srgbClr val="333333"/>
                </a:solidFill>
              </a:rPr>
              <a:t>: &lt;org </a:t>
            </a:r>
            <a:r>
              <a:rPr lang="nb-NO" sz="1600" dirty="0" err="1">
                <a:solidFill>
                  <a:srgbClr val="333333"/>
                </a:solidFill>
              </a:rPr>
              <a:t>addr</a:t>
            </a:r>
            <a:r>
              <a:rPr lang="nb-NO" sz="1600" dirty="0">
                <a:solidFill>
                  <a:srgbClr val="333333"/>
                </a:solidFill>
              </a:rPr>
              <a:t>&gt;</a:t>
            </a:r>
          </a:p>
        </p:txBody>
      </p:sp>
      <p:pic>
        <p:nvPicPr>
          <p:cNvPr id="17" name="Picture 16"/>
          <p:cNvPicPr>
            <a:picLocks noChangeAspect="1"/>
          </p:cNvPicPr>
          <p:nvPr/>
        </p:nvPicPr>
        <p:blipFill>
          <a:blip r:embed="rId6"/>
          <a:stretch>
            <a:fillRect/>
          </a:stretch>
        </p:blipFill>
        <p:spPr>
          <a:xfrm>
            <a:off x="6619840" y="5558895"/>
            <a:ext cx="2072801" cy="593495"/>
          </a:xfrm>
          <a:prstGeom prst="rect">
            <a:avLst/>
          </a:prstGeom>
        </p:spPr>
      </p:pic>
      <p:pic>
        <p:nvPicPr>
          <p:cNvPr id="18" name="Picture 17"/>
          <p:cNvPicPr>
            <a:picLocks noChangeAspect="1"/>
          </p:cNvPicPr>
          <p:nvPr/>
        </p:nvPicPr>
        <p:blipFill>
          <a:blip r:embed="rId7"/>
          <a:stretch>
            <a:fillRect/>
          </a:stretch>
        </p:blipFill>
        <p:spPr>
          <a:xfrm>
            <a:off x="8976320" y="5581356"/>
            <a:ext cx="2036832" cy="582909"/>
          </a:xfrm>
          <a:prstGeom prst="rect">
            <a:avLst/>
          </a:prstGeom>
        </p:spPr>
      </p:pic>
      <p:sp>
        <p:nvSpPr>
          <p:cNvPr id="19" name="Up Arrow 18"/>
          <p:cNvSpPr/>
          <p:nvPr/>
        </p:nvSpPr>
        <p:spPr>
          <a:xfrm>
            <a:off x="8758877" y="4870895"/>
            <a:ext cx="242864" cy="5201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prstClr val="white"/>
              </a:solidFill>
            </a:endParaRPr>
          </a:p>
        </p:txBody>
      </p:sp>
    </p:spTree>
    <p:extLst>
      <p:ext uri="{BB962C8B-B14F-4D97-AF65-F5344CB8AC3E}">
        <p14:creationId xmlns:p14="http://schemas.microsoft.com/office/powerpoint/2010/main" val="3771034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177800"/>
            <a:ext cx="10369152" cy="1143000"/>
          </a:xfrm>
        </p:spPr>
        <p:txBody>
          <a:bodyPr/>
          <a:lstStyle/>
          <a:p>
            <a:r>
              <a:rPr lang="nb-NO" dirty="0" err="1" smtClean="0"/>
              <a:t>Example</a:t>
            </a:r>
            <a:r>
              <a:rPr lang="nb-NO" dirty="0" smtClean="0"/>
              <a:t> - Buypass AS </a:t>
            </a:r>
            <a:r>
              <a:rPr lang="nb-NO" dirty="0" err="1" smtClean="0"/>
              <a:t>as</a:t>
            </a:r>
            <a:r>
              <a:rPr lang="nb-NO" dirty="0" smtClean="0"/>
              <a:t> </a:t>
            </a:r>
            <a:r>
              <a:rPr lang="nb-NO" dirty="0" err="1" smtClean="0"/>
              <a:t>domain</a:t>
            </a:r>
            <a:r>
              <a:rPr lang="nb-NO" dirty="0" smtClean="0"/>
              <a:t> </a:t>
            </a:r>
            <a:r>
              <a:rPr lang="nb-NO" dirty="0" err="1" smtClean="0"/>
              <a:t>owner</a:t>
            </a:r>
            <a:r>
              <a:rPr lang="nb-NO" dirty="0" smtClean="0"/>
              <a:t> for buypass.no</a:t>
            </a:r>
            <a:endParaRPr lang="nb-NO" dirty="0"/>
          </a:p>
        </p:txBody>
      </p:sp>
      <p:sp>
        <p:nvSpPr>
          <p:cNvPr id="3" name="Text Placeholder 2"/>
          <p:cNvSpPr>
            <a:spLocks noGrp="1"/>
          </p:cNvSpPr>
          <p:nvPr>
            <p:ph type="body" sz="quarter" idx="23"/>
          </p:nvPr>
        </p:nvSpPr>
        <p:spPr/>
        <p:txBody>
          <a:bodyPr/>
          <a:lstStyle/>
          <a:p>
            <a:r>
              <a:rPr lang="nb-NO" dirty="0" smtClean="0"/>
              <a:t>Buypass CA</a:t>
            </a:r>
            <a:endParaRPr lang="nb-NO" dirty="0"/>
          </a:p>
        </p:txBody>
      </p:sp>
      <p:pic>
        <p:nvPicPr>
          <p:cNvPr id="5" name="Picture 4"/>
          <p:cNvPicPr>
            <a:picLocks noChangeAspect="1"/>
          </p:cNvPicPr>
          <p:nvPr/>
        </p:nvPicPr>
        <p:blipFill>
          <a:blip r:embed="rId2"/>
          <a:stretch>
            <a:fillRect/>
          </a:stretch>
        </p:blipFill>
        <p:spPr>
          <a:xfrm>
            <a:off x="1007435" y="3140969"/>
            <a:ext cx="4510676" cy="2790148"/>
          </a:xfrm>
          <a:prstGeom prst="rect">
            <a:avLst/>
          </a:prstGeom>
        </p:spPr>
      </p:pic>
      <p:pic>
        <p:nvPicPr>
          <p:cNvPr id="6" name="Picture 5"/>
          <p:cNvPicPr>
            <a:picLocks noChangeAspect="1"/>
          </p:cNvPicPr>
          <p:nvPr/>
        </p:nvPicPr>
        <p:blipFill>
          <a:blip r:embed="rId3"/>
          <a:stretch>
            <a:fillRect/>
          </a:stretch>
        </p:blipFill>
        <p:spPr>
          <a:xfrm>
            <a:off x="1360125" y="6021288"/>
            <a:ext cx="2494160" cy="579352"/>
          </a:xfrm>
          <a:prstGeom prst="rect">
            <a:avLst/>
          </a:prstGeom>
        </p:spPr>
      </p:pic>
      <p:pic>
        <p:nvPicPr>
          <p:cNvPr id="7" name="Picture 6"/>
          <p:cNvPicPr>
            <a:picLocks noChangeAspect="1"/>
          </p:cNvPicPr>
          <p:nvPr/>
        </p:nvPicPr>
        <p:blipFill>
          <a:blip r:embed="rId4"/>
          <a:stretch>
            <a:fillRect/>
          </a:stretch>
        </p:blipFill>
        <p:spPr>
          <a:xfrm>
            <a:off x="6410625" y="3909054"/>
            <a:ext cx="3574592" cy="1960417"/>
          </a:xfrm>
          <a:prstGeom prst="rect">
            <a:avLst/>
          </a:prstGeom>
        </p:spPr>
      </p:pic>
      <p:pic>
        <p:nvPicPr>
          <p:cNvPr id="8" name="Picture 7"/>
          <p:cNvPicPr>
            <a:picLocks noChangeAspect="1"/>
          </p:cNvPicPr>
          <p:nvPr/>
        </p:nvPicPr>
        <p:blipFill>
          <a:blip r:embed="rId5"/>
          <a:stretch>
            <a:fillRect/>
          </a:stretch>
        </p:blipFill>
        <p:spPr>
          <a:xfrm>
            <a:off x="2063553" y="1631125"/>
            <a:ext cx="869772" cy="1365623"/>
          </a:xfrm>
          <a:prstGeom prst="rect">
            <a:avLst/>
          </a:prstGeom>
        </p:spPr>
      </p:pic>
      <p:pic>
        <p:nvPicPr>
          <p:cNvPr id="9" name="Picture 3" descr="C:\Users\mhen\AppData\Local\Microsoft\Windows\Temporary Internet Files\Content.IE5\9L3AY2ZE\512px-Building_font_awesome.svg[1].png"/>
          <p:cNvPicPr>
            <a:picLocks noChangeAspect="1" noChangeArrowheads="1"/>
          </p:cNvPicPr>
          <p:nvPr/>
        </p:nvPicPr>
        <p:blipFill>
          <a:blip r:embed="rId6" cstate="print"/>
          <a:srcRect/>
          <a:stretch>
            <a:fillRect/>
          </a:stretch>
        </p:blipFill>
        <p:spPr bwMode="auto">
          <a:xfrm>
            <a:off x="8016213" y="1892829"/>
            <a:ext cx="960107" cy="960107"/>
          </a:xfrm>
          <a:prstGeom prst="rect">
            <a:avLst/>
          </a:prstGeom>
          <a:noFill/>
        </p:spPr>
      </p:pic>
      <p:sp>
        <p:nvSpPr>
          <p:cNvPr id="10" name="TextBox 9"/>
          <p:cNvSpPr txBox="1"/>
          <p:nvPr/>
        </p:nvSpPr>
        <p:spPr>
          <a:xfrm>
            <a:off x="7152117" y="1316766"/>
            <a:ext cx="3456384" cy="379656"/>
          </a:xfrm>
          <a:prstGeom prst="rect">
            <a:avLst/>
          </a:prstGeom>
          <a:noFill/>
        </p:spPr>
        <p:txBody>
          <a:bodyPr wrap="square" rtlCol="0">
            <a:spAutoFit/>
          </a:bodyPr>
          <a:lstStyle/>
          <a:p>
            <a:r>
              <a:rPr lang="nb-NO" sz="1867" b="1" dirty="0" err="1">
                <a:solidFill>
                  <a:srgbClr val="333333"/>
                </a:solidFill>
              </a:rPr>
              <a:t>Domain</a:t>
            </a:r>
            <a:r>
              <a:rPr lang="nb-NO" sz="1867" b="1" dirty="0">
                <a:solidFill>
                  <a:srgbClr val="333333"/>
                </a:solidFill>
              </a:rPr>
              <a:t> </a:t>
            </a:r>
            <a:r>
              <a:rPr lang="nb-NO" sz="1867" b="1" dirty="0" err="1">
                <a:solidFill>
                  <a:srgbClr val="333333"/>
                </a:solidFill>
              </a:rPr>
              <a:t>Name</a:t>
            </a:r>
            <a:r>
              <a:rPr lang="nb-NO" sz="1867" b="1" dirty="0">
                <a:solidFill>
                  <a:srgbClr val="333333"/>
                </a:solidFill>
              </a:rPr>
              <a:t> Registrant</a:t>
            </a:r>
          </a:p>
        </p:txBody>
      </p:sp>
      <p:sp>
        <p:nvSpPr>
          <p:cNvPr id="11" name="TextBox 10"/>
          <p:cNvSpPr txBox="1"/>
          <p:nvPr/>
        </p:nvSpPr>
        <p:spPr>
          <a:xfrm>
            <a:off x="1826363" y="1220755"/>
            <a:ext cx="1344149" cy="379656"/>
          </a:xfrm>
          <a:prstGeom prst="rect">
            <a:avLst/>
          </a:prstGeom>
          <a:noFill/>
        </p:spPr>
        <p:txBody>
          <a:bodyPr wrap="square" rtlCol="0">
            <a:spAutoFit/>
          </a:bodyPr>
          <a:lstStyle/>
          <a:p>
            <a:r>
              <a:rPr lang="nb-NO" sz="1867" b="1" dirty="0" err="1">
                <a:solidFill>
                  <a:srgbClr val="333333"/>
                </a:solidFill>
              </a:rPr>
              <a:t>Applicant</a:t>
            </a:r>
            <a:endParaRPr lang="nb-NO" sz="1867" b="1" dirty="0">
              <a:solidFill>
                <a:srgbClr val="333333"/>
              </a:solidFill>
            </a:endParaRPr>
          </a:p>
        </p:txBody>
      </p:sp>
      <p:sp>
        <p:nvSpPr>
          <p:cNvPr id="12" name="Left-Right Arrow 11"/>
          <p:cNvSpPr/>
          <p:nvPr/>
        </p:nvSpPr>
        <p:spPr>
          <a:xfrm>
            <a:off x="3407702" y="2180861"/>
            <a:ext cx="4224469" cy="248907"/>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prstClr val="white"/>
              </a:solidFill>
            </a:endParaRPr>
          </a:p>
        </p:txBody>
      </p:sp>
      <p:sp>
        <p:nvSpPr>
          <p:cNvPr id="13" name="TextBox 12"/>
          <p:cNvSpPr txBox="1"/>
          <p:nvPr/>
        </p:nvSpPr>
        <p:spPr>
          <a:xfrm>
            <a:off x="4943872" y="1762137"/>
            <a:ext cx="1344149" cy="461665"/>
          </a:xfrm>
          <a:prstGeom prst="rect">
            <a:avLst/>
          </a:prstGeom>
          <a:noFill/>
        </p:spPr>
        <p:txBody>
          <a:bodyPr wrap="square" rtlCol="0">
            <a:spAutoFit/>
          </a:bodyPr>
          <a:lstStyle/>
          <a:p>
            <a:r>
              <a:rPr lang="nb-NO" sz="2133" dirty="0">
                <a:solidFill>
                  <a:srgbClr val="FF0000"/>
                </a:solidFill>
              </a:rPr>
              <a:t>Equals</a:t>
            </a:r>
            <a:r>
              <a:rPr lang="nb-NO" sz="2400" dirty="0">
                <a:solidFill>
                  <a:srgbClr val="FF0000"/>
                </a:solidFill>
              </a:rPr>
              <a:t>?</a:t>
            </a:r>
          </a:p>
        </p:txBody>
      </p:sp>
      <p:pic>
        <p:nvPicPr>
          <p:cNvPr id="14" name="Picture 13"/>
          <p:cNvPicPr>
            <a:picLocks noChangeAspect="1"/>
          </p:cNvPicPr>
          <p:nvPr/>
        </p:nvPicPr>
        <p:blipFill>
          <a:blip r:embed="rId7"/>
          <a:stretch>
            <a:fillRect/>
          </a:stretch>
        </p:blipFill>
        <p:spPr>
          <a:xfrm>
            <a:off x="7344139" y="6070600"/>
            <a:ext cx="1852093" cy="530040"/>
          </a:xfrm>
          <a:prstGeom prst="rect">
            <a:avLst/>
          </a:prstGeom>
        </p:spPr>
      </p:pic>
    </p:spTree>
    <p:extLst>
      <p:ext uri="{BB962C8B-B14F-4D97-AF65-F5344CB8AC3E}">
        <p14:creationId xmlns:p14="http://schemas.microsoft.com/office/powerpoint/2010/main" val="1074145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435" y="177800"/>
            <a:ext cx="10273141" cy="1143000"/>
          </a:xfrm>
        </p:spPr>
        <p:txBody>
          <a:bodyPr/>
          <a:lstStyle/>
          <a:p>
            <a:r>
              <a:rPr lang="nb-NO" dirty="0" err="1" smtClean="0"/>
              <a:t>Example</a:t>
            </a:r>
            <a:r>
              <a:rPr lang="nb-NO" dirty="0" smtClean="0"/>
              <a:t>: Buypass AS </a:t>
            </a:r>
            <a:r>
              <a:rPr lang="nb-NO" dirty="0" err="1" smtClean="0"/>
              <a:t>as</a:t>
            </a:r>
            <a:r>
              <a:rPr lang="nb-NO" dirty="0" smtClean="0"/>
              <a:t> </a:t>
            </a:r>
            <a:r>
              <a:rPr lang="nb-NO" dirty="0" err="1" smtClean="0"/>
              <a:t>domain</a:t>
            </a:r>
            <a:r>
              <a:rPr lang="nb-NO" dirty="0" smtClean="0"/>
              <a:t> </a:t>
            </a:r>
            <a:r>
              <a:rPr lang="nb-NO" dirty="0" err="1" smtClean="0"/>
              <a:t>owner</a:t>
            </a:r>
            <a:r>
              <a:rPr lang="nb-NO" dirty="0" smtClean="0"/>
              <a:t> for buypass.com</a:t>
            </a:r>
            <a:endParaRPr lang="nb-NO" dirty="0"/>
          </a:p>
        </p:txBody>
      </p:sp>
      <p:sp>
        <p:nvSpPr>
          <p:cNvPr id="3" name="Text Placeholder 2"/>
          <p:cNvSpPr>
            <a:spLocks noGrp="1"/>
          </p:cNvSpPr>
          <p:nvPr>
            <p:ph type="body" sz="quarter" idx="23"/>
          </p:nvPr>
        </p:nvSpPr>
        <p:spPr/>
        <p:txBody>
          <a:bodyPr/>
          <a:lstStyle/>
          <a:p>
            <a:r>
              <a:rPr lang="nb-NO" dirty="0" smtClean="0"/>
              <a:t>Buypass CA</a:t>
            </a:r>
            <a:endParaRPr lang="nb-NO" dirty="0"/>
          </a:p>
        </p:txBody>
      </p:sp>
      <p:sp>
        <p:nvSpPr>
          <p:cNvPr id="4" name="Content Placeholder 3"/>
          <p:cNvSpPr>
            <a:spLocks noGrp="1"/>
          </p:cNvSpPr>
          <p:nvPr>
            <p:ph idx="1"/>
          </p:nvPr>
        </p:nvSpPr>
        <p:spPr/>
        <p:txBody>
          <a:bodyPr/>
          <a:lstStyle/>
          <a:p>
            <a:endParaRPr lang="nb-NO" dirty="0"/>
          </a:p>
        </p:txBody>
      </p:sp>
      <p:pic>
        <p:nvPicPr>
          <p:cNvPr id="5" name="Picture 4"/>
          <p:cNvPicPr>
            <a:picLocks noChangeAspect="1"/>
          </p:cNvPicPr>
          <p:nvPr/>
        </p:nvPicPr>
        <p:blipFill>
          <a:blip r:embed="rId2"/>
          <a:stretch>
            <a:fillRect/>
          </a:stretch>
        </p:blipFill>
        <p:spPr>
          <a:xfrm>
            <a:off x="1007435" y="3140969"/>
            <a:ext cx="4510676" cy="2790148"/>
          </a:xfrm>
          <a:prstGeom prst="rect">
            <a:avLst/>
          </a:prstGeom>
        </p:spPr>
      </p:pic>
      <p:pic>
        <p:nvPicPr>
          <p:cNvPr id="6" name="Picture 5"/>
          <p:cNvPicPr>
            <a:picLocks noChangeAspect="1"/>
          </p:cNvPicPr>
          <p:nvPr/>
        </p:nvPicPr>
        <p:blipFill>
          <a:blip r:embed="rId3"/>
          <a:stretch>
            <a:fillRect/>
          </a:stretch>
        </p:blipFill>
        <p:spPr>
          <a:xfrm>
            <a:off x="1360125" y="6021289"/>
            <a:ext cx="2064691" cy="479593"/>
          </a:xfrm>
          <a:prstGeom prst="rect">
            <a:avLst/>
          </a:prstGeom>
        </p:spPr>
      </p:pic>
      <p:pic>
        <p:nvPicPr>
          <p:cNvPr id="8" name="Picture 7"/>
          <p:cNvPicPr>
            <a:picLocks noChangeAspect="1"/>
          </p:cNvPicPr>
          <p:nvPr/>
        </p:nvPicPr>
        <p:blipFill rotWithShape="1">
          <a:blip r:embed="rId4"/>
          <a:srcRect r="2344"/>
          <a:stretch/>
        </p:blipFill>
        <p:spPr>
          <a:xfrm>
            <a:off x="5615947" y="3224811"/>
            <a:ext cx="5884877" cy="2604456"/>
          </a:xfrm>
          <a:prstGeom prst="rect">
            <a:avLst/>
          </a:prstGeom>
        </p:spPr>
      </p:pic>
      <p:pic>
        <p:nvPicPr>
          <p:cNvPr id="9" name="Picture 8"/>
          <p:cNvPicPr>
            <a:picLocks noChangeAspect="1"/>
          </p:cNvPicPr>
          <p:nvPr/>
        </p:nvPicPr>
        <p:blipFill>
          <a:blip r:embed="rId5"/>
          <a:stretch>
            <a:fillRect/>
          </a:stretch>
        </p:blipFill>
        <p:spPr>
          <a:xfrm>
            <a:off x="2159563" y="1535114"/>
            <a:ext cx="869772" cy="1365623"/>
          </a:xfrm>
          <a:prstGeom prst="rect">
            <a:avLst/>
          </a:prstGeom>
        </p:spPr>
      </p:pic>
      <p:pic>
        <p:nvPicPr>
          <p:cNvPr id="10" name="Picture 3" descr="C:\Users\mhen\AppData\Local\Microsoft\Windows\Temporary Internet Files\Content.IE5\9L3AY2ZE\512px-Building_font_awesome.svg[1].png"/>
          <p:cNvPicPr>
            <a:picLocks noChangeAspect="1" noChangeArrowheads="1"/>
          </p:cNvPicPr>
          <p:nvPr/>
        </p:nvPicPr>
        <p:blipFill>
          <a:blip r:embed="rId6" cstate="print"/>
          <a:srcRect/>
          <a:stretch>
            <a:fillRect/>
          </a:stretch>
        </p:blipFill>
        <p:spPr bwMode="auto">
          <a:xfrm>
            <a:off x="8112224" y="1796819"/>
            <a:ext cx="960107" cy="960107"/>
          </a:xfrm>
          <a:prstGeom prst="rect">
            <a:avLst/>
          </a:prstGeom>
          <a:noFill/>
        </p:spPr>
      </p:pic>
      <p:sp>
        <p:nvSpPr>
          <p:cNvPr id="11" name="TextBox 10"/>
          <p:cNvSpPr txBox="1"/>
          <p:nvPr/>
        </p:nvSpPr>
        <p:spPr>
          <a:xfrm>
            <a:off x="7248128" y="1220755"/>
            <a:ext cx="3456384" cy="379656"/>
          </a:xfrm>
          <a:prstGeom prst="rect">
            <a:avLst/>
          </a:prstGeom>
          <a:noFill/>
        </p:spPr>
        <p:txBody>
          <a:bodyPr wrap="square" rtlCol="0">
            <a:spAutoFit/>
          </a:bodyPr>
          <a:lstStyle/>
          <a:p>
            <a:r>
              <a:rPr lang="nb-NO" sz="1867" b="1" dirty="0" err="1">
                <a:solidFill>
                  <a:srgbClr val="333333"/>
                </a:solidFill>
              </a:rPr>
              <a:t>Domain</a:t>
            </a:r>
            <a:r>
              <a:rPr lang="nb-NO" sz="1867" b="1" dirty="0">
                <a:solidFill>
                  <a:srgbClr val="333333"/>
                </a:solidFill>
              </a:rPr>
              <a:t> </a:t>
            </a:r>
            <a:r>
              <a:rPr lang="nb-NO" sz="1867" b="1" dirty="0" err="1">
                <a:solidFill>
                  <a:srgbClr val="333333"/>
                </a:solidFill>
              </a:rPr>
              <a:t>Name</a:t>
            </a:r>
            <a:r>
              <a:rPr lang="nb-NO" sz="1867" b="1" dirty="0">
                <a:solidFill>
                  <a:srgbClr val="333333"/>
                </a:solidFill>
              </a:rPr>
              <a:t> Registrant</a:t>
            </a:r>
          </a:p>
        </p:txBody>
      </p:sp>
      <p:sp>
        <p:nvSpPr>
          <p:cNvPr id="12" name="TextBox 11"/>
          <p:cNvSpPr txBox="1"/>
          <p:nvPr/>
        </p:nvSpPr>
        <p:spPr>
          <a:xfrm>
            <a:off x="1922374" y="1124745"/>
            <a:ext cx="1344149" cy="379656"/>
          </a:xfrm>
          <a:prstGeom prst="rect">
            <a:avLst/>
          </a:prstGeom>
          <a:noFill/>
        </p:spPr>
        <p:txBody>
          <a:bodyPr wrap="square" rtlCol="0">
            <a:spAutoFit/>
          </a:bodyPr>
          <a:lstStyle/>
          <a:p>
            <a:r>
              <a:rPr lang="nb-NO" sz="1867" b="1" dirty="0" err="1">
                <a:solidFill>
                  <a:srgbClr val="333333"/>
                </a:solidFill>
              </a:rPr>
              <a:t>Applicant</a:t>
            </a:r>
            <a:endParaRPr lang="nb-NO" sz="1867" b="1" dirty="0">
              <a:solidFill>
                <a:srgbClr val="333333"/>
              </a:solidFill>
            </a:endParaRPr>
          </a:p>
        </p:txBody>
      </p:sp>
      <p:sp>
        <p:nvSpPr>
          <p:cNvPr id="13" name="Left-Right Arrow 12"/>
          <p:cNvSpPr/>
          <p:nvPr/>
        </p:nvSpPr>
        <p:spPr>
          <a:xfrm>
            <a:off x="3503712" y="2084851"/>
            <a:ext cx="4224469" cy="248907"/>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prstClr val="white"/>
              </a:solidFill>
            </a:endParaRPr>
          </a:p>
        </p:txBody>
      </p:sp>
      <p:sp>
        <p:nvSpPr>
          <p:cNvPr id="14" name="TextBox 13"/>
          <p:cNvSpPr txBox="1"/>
          <p:nvPr/>
        </p:nvSpPr>
        <p:spPr>
          <a:xfrm>
            <a:off x="5039883" y="1666127"/>
            <a:ext cx="1344149" cy="461665"/>
          </a:xfrm>
          <a:prstGeom prst="rect">
            <a:avLst/>
          </a:prstGeom>
          <a:noFill/>
        </p:spPr>
        <p:txBody>
          <a:bodyPr wrap="square" rtlCol="0">
            <a:spAutoFit/>
          </a:bodyPr>
          <a:lstStyle/>
          <a:p>
            <a:r>
              <a:rPr lang="nb-NO" sz="2133" dirty="0">
                <a:solidFill>
                  <a:srgbClr val="FF0000"/>
                </a:solidFill>
              </a:rPr>
              <a:t>Equals</a:t>
            </a:r>
            <a:r>
              <a:rPr lang="nb-NO" sz="2400" dirty="0">
                <a:solidFill>
                  <a:srgbClr val="FF0000"/>
                </a:solidFill>
              </a:rPr>
              <a:t>?</a:t>
            </a:r>
          </a:p>
        </p:txBody>
      </p:sp>
      <p:pic>
        <p:nvPicPr>
          <p:cNvPr id="15" name="Picture 14"/>
          <p:cNvPicPr>
            <a:picLocks noChangeAspect="1"/>
          </p:cNvPicPr>
          <p:nvPr/>
        </p:nvPicPr>
        <p:blipFill>
          <a:blip r:embed="rId7"/>
          <a:stretch>
            <a:fillRect/>
          </a:stretch>
        </p:blipFill>
        <p:spPr>
          <a:xfrm>
            <a:off x="6999530" y="6146801"/>
            <a:ext cx="2072801" cy="593495"/>
          </a:xfrm>
          <a:prstGeom prst="rect">
            <a:avLst/>
          </a:prstGeom>
        </p:spPr>
      </p:pic>
    </p:spTree>
    <p:extLst>
      <p:ext uri="{BB962C8B-B14F-4D97-AF65-F5344CB8AC3E}">
        <p14:creationId xmlns:p14="http://schemas.microsoft.com/office/powerpoint/2010/main" val="3808249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435" y="177800"/>
            <a:ext cx="10273141" cy="1143000"/>
          </a:xfrm>
        </p:spPr>
        <p:txBody>
          <a:bodyPr/>
          <a:lstStyle/>
          <a:p>
            <a:r>
              <a:rPr lang="nb-NO" dirty="0" err="1" smtClean="0"/>
              <a:t>Authorization</a:t>
            </a:r>
            <a:r>
              <a:rPr lang="nb-NO" dirty="0" smtClean="0"/>
              <a:t> to </a:t>
            </a:r>
            <a:r>
              <a:rPr lang="nb-NO" dirty="0" err="1" smtClean="0"/>
              <a:t>issue</a:t>
            </a:r>
            <a:r>
              <a:rPr lang="nb-NO" dirty="0" smtClean="0"/>
              <a:t> </a:t>
            </a:r>
            <a:r>
              <a:rPr lang="nb-NO" dirty="0" err="1" smtClean="0"/>
              <a:t>vs</a:t>
            </a:r>
            <a:r>
              <a:rPr lang="nb-NO" dirty="0" smtClean="0"/>
              <a:t> right to </a:t>
            </a:r>
            <a:r>
              <a:rPr lang="nb-NO" dirty="0" err="1" smtClean="0"/>
              <a:t>use</a:t>
            </a:r>
            <a:r>
              <a:rPr lang="nb-NO" dirty="0" smtClean="0"/>
              <a:t> </a:t>
            </a:r>
            <a:r>
              <a:rPr lang="nb-NO" dirty="0" err="1" smtClean="0"/>
              <a:t>domain</a:t>
            </a:r>
            <a:endParaRPr lang="nb-NO" dirty="0"/>
          </a:p>
        </p:txBody>
      </p:sp>
      <p:sp>
        <p:nvSpPr>
          <p:cNvPr id="3" name="Text Placeholder 2"/>
          <p:cNvSpPr>
            <a:spLocks noGrp="1"/>
          </p:cNvSpPr>
          <p:nvPr>
            <p:ph type="body" sz="quarter" idx="23"/>
          </p:nvPr>
        </p:nvSpPr>
        <p:spPr/>
        <p:txBody>
          <a:bodyPr/>
          <a:lstStyle/>
          <a:p>
            <a:r>
              <a:rPr lang="nb-NO" dirty="0" smtClean="0"/>
              <a:t>Buypass CA</a:t>
            </a:r>
            <a:endParaRPr lang="nb-NO" dirty="0"/>
          </a:p>
        </p:txBody>
      </p:sp>
      <p:pic>
        <p:nvPicPr>
          <p:cNvPr id="9" name="Picture 8"/>
          <p:cNvPicPr>
            <a:picLocks noChangeAspect="1"/>
          </p:cNvPicPr>
          <p:nvPr/>
        </p:nvPicPr>
        <p:blipFill>
          <a:blip r:embed="rId2"/>
          <a:stretch>
            <a:fillRect/>
          </a:stretch>
        </p:blipFill>
        <p:spPr>
          <a:xfrm>
            <a:off x="2779737" y="2111589"/>
            <a:ext cx="869772" cy="1365623"/>
          </a:xfrm>
          <a:prstGeom prst="rect">
            <a:avLst/>
          </a:prstGeom>
        </p:spPr>
      </p:pic>
      <p:pic>
        <p:nvPicPr>
          <p:cNvPr id="10" name="Picture 3" descr="C:\Users\mhen\AppData\Local\Microsoft\Windows\Temporary Internet Files\Content.IE5\9L3AY2ZE\512px-Building_font_awesome.svg[1].png"/>
          <p:cNvPicPr>
            <a:picLocks noChangeAspect="1" noChangeArrowheads="1"/>
          </p:cNvPicPr>
          <p:nvPr/>
        </p:nvPicPr>
        <p:blipFill>
          <a:blip r:embed="rId3" cstate="print"/>
          <a:srcRect/>
          <a:stretch>
            <a:fillRect/>
          </a:stretch>
        </p:blipFill>
        <p:spPr bwMode="auto">
          <a:xfrm>
            <a:off x="8112224" y="2276872"/>
            <a:ext cx="960107" cy="960107"/>
          </a:xfrm>
          <a:prstGeom prst="rect">
            <a:avLst/>
          </a:prstGeom>
          <a:noFill/>
        </p:spPr>
      </p:pic>
      <p:sp>
        <p:nvSpPr>
          <p:cNvPr id="11" name="TextBox 10"/>
          <p:cNvSpPr txBox="1"/>
          <p:nvPr/>
        </p:nvSpPr>
        <p:spPr>
          <a:xfrm>
            <a:off x="7248128" y="1700809"/>
            <a:ext cx="3456384" cy="379656"/>
          </a:xfrm>
          <a:prstGeom prst="rect">
            <a:avLst/>
          </a:prstGeom>
          <a:noFill/>
        </p:spPr>
        <p:txBody>
          <a:bodyPr wrap="square" rtlCol="0">
            <a:spAutoFit/>
          </a:bodyPr>
          <a:lstStyle/>
          <a:p>
            <a:r>
              <a:rPr lang="nb-NO" sz="1867" b="1" dirty="0" err="1">
                <a:solidFill>
                  <a:srgbClr val="333333"/>
                </a:solidFill>
              </a:rPr>
              <a:t>Domain</a:t>
            </a:r>
            <a:r>
              <a:rPr lang="nb-NO" sz="1867" b="1" dirty="0">
                <a:solidFill>
                  <a:srgbClr val="333333"/>
                </a:solidFill>
              </a:rPr>
              <a:t> </a:t>
            </a:r>
            <a:r>
              <a:rPr lang="nb-NO" sz="1867" b="1" dirty="0" err="1">
                <a:solidFill>
                  <a:srgbClr val="333333"/>
                </a:solidFill>
              </a:rPr>
              <a:t>Name</a:t>
            </a:r>
            <a:r>
              <a:rPr lang="nb-NO" sz="1867" b="1" dirty="0">
                <a:solidFill>
                  <a:srgbClr val="333333"/>
                </a:solidFill>
              </a:rPr>
              <a:t> Registrant</a:t>
            </a:r>
          </a:p>
        </p:txBody>
      </p:sp>
      <p:sp>
        <p:nvSpPr>
          <p:cNvPr id="12" name="TextBox 11"/>
          <p:cNvSpPr txBox="1"/>
          <p:nvPr/>
        </p:nvSpPr>
        <p:spPr>
          <a:xfrm>
            <a:off x="2542547" y="1701219"/>
            <a:ext cx="1344149" cy="379656"/>
          </a:xfrm>
          <a:prstGeom prst="rect">
            <a:avLst/>
          </a:prstGeom>
          <a:noFill/>
        </p:spPr>
        <p:txBody>
          <a:bodyPr wrap="square" rtlCol="0">
            <a:spAutoFit/>
          </a:bodyPr>
          <a:lstStyle/>
          <a:p>
            <a:r>
              <a:rPr lang="nb-NO" sz="1867" b="1" dirty="0" err="1">
                <a:solidFill>
                  <a:srgbClr val="333333"/>
                </a:solidFill>
              </a:rPr>
              <a:t>Applicant</a:t>
            </a:r>
            <a:endParaRPr lang="nb-NO" sz="1867" b="1" dirty="0">
              <a:solidFill>
                <a:srgbClr val="333333"/>
              </a:solidFill>
            </a:endParaRPr>
          </a:p>
        </p:txBody>
      </p:sp>
      <p:pic>
        <p:nvPicPr>
          <p:cNvPr id="7" name="Picture 6"/>
          <p:cNvPicPr>
            <a:picLocks noChangeAspect="1"/>
          </p:cNvPicPr>
          <p:nvPr/>
        </p:nvPicPr>
        <p:blipFill>
          <a:blip r:embed="rId4"/>
          <a:stretch>
            <a:fillRect/>
          </a:stretch>
        </p:blipFill>
        <p:spPr>
          <a:xfrm>
            <a:off x="2158504" y="3698667"/>
            <a:ext cx="1057531" cy="1392056"/>
          </a:xfrm>
          <a:prstGeom prst="rect">
            <a:avLst/>
          </a:prstGeom>
        </p:spPr>
      </p:pic>
      <p:pic>
        <p:nvPicPr>
          <p:cNvPr id="16" name="Picture 15"/>
          <p:cNvPicPr>
            <a:picLocks noChangeAspect="1"/>
          </p:cNvPicPr>
          <p:nvPr/>
        </p:nvPicPr>
        <p:blipFill>
          <a:blip r:embed="rId5"/>
          <a:stretch>
            <a:fillRect/>
          </a:stretch>
        </p:blipFill>
        <p:spPr>
          <a:xfrm>
            <a:off x="8463165" y="3698667"/>
            <a:ext cx="1281240" cy="1281240"/>
          </a:xfrm>
          <a:prstGeom prst="rect">
            <a:avLst/>
          </a:prstGeom>
        </p:spPr>
      </p:pic>
      <p:sp>
        <p:nvSpPr>
          <p:cNvPr id="17" name="TextBox 16"/>
          <p:cNvSpPr txBox="1"/>
          <p:nvPr/>
        </p:nvSpPr>
        <p:spPr>
          <a:xfrm>
            <a:off x="1487488" y="5147046"/>
            <a:ext cx="3312013" cy="379656"/>
          </a:xfrm>
          <a:prstGeom prst="rect">
            <a:avLst/>
          </a:prstGeom>
          <a:noFill/>
        </p:spPr>
        <p:txBody>
          <a:bodyPr wrap="square" rtlCol="0">
            <a:spAutoFit/>
          </a:bodyPr>
          <a:lstStyle/>
          <a:p>
            <a:r>
              <a:rPr lang="nb-NO" sz="1867" dirty="0" err="1">
                <a:solidFill>
                  <a:srgbClr val="333333"/>
                </a:solidFill>
              </a:rPr>
              <a:t>Authorized</a:t>
            </a:r>
            <a:r>
              <a:rPr lang="nb-NO" sz="1867" dirty="0">
                <a:solidFill>
                  <a:srgbClr val="333333"/>
                </a:solidFill>
              </a:rPr>
              <a:t> representative</a:t>
            </a:r>
          </a:p>
        </p:txBody>
      </p:sp>
      <p:sp>
        <p:nvSpPr>
          <p:cNvPr id="18" name="TextBox 17"/>
          <p:cNvSpPr txBox="1"/>
          <p:nvPr/>
        </p:nvSpPr>
        <p:spPr>
          <a:xfrm>
            <a:off x="8142485" y="5147045"/>
            <a:ext cx="2200672" cy="379656"/>
          </a:xfrm>
          <a:prstGeom prst="rect">
            <a:avLst/>
          </a:prstGeom>
          <a:noFill/>
        </p:spPr>
        <p:txBody>
          <a:bodyPr wrap="square" rtlCol="0">
            <a:spAutoFit/>
          </a:bodyPr>
          <a:lstStyle/>
          <a:p>
            <a:r>
              <a:rPr lang="nb-NO" sz="1867" dirty="0" err="1">
                <a:solidFill>
                  <a:srgbClr val="333333"/>
                </a:solidFill>
              </a:rPr>
              <a:t>Domain</a:t>
            </a:r>
            <a:r>
              <a:rPr lang="nb-NO" sz="1867" dirty="0">
                <a:solidFill>
                  <a:srgbClr val="333333"/>
                </a:solidFill>
              </a:rPr>
              <a:t> </a:t>
            </a:r>
            <a:r>
              <a:rPr lang="nb-NO" sz="1867" dirty="0" err="1">
                <a:solidFill>
                  <a:srgbClr val="333333"/>
                </a:solidFill>
              </a:rPr>
              <a:t>Contact</a:t>
            </a:r>
            <a:endParaRPr lang="nb-NO" sz="1867" dirty="0">
              <a:solidFill>
                <a:srgbClr val="333333"/>
              </a:solidFill>
            </a:endParaRPr>
          </a:p>
        </p:txBody>
      </p:sp>
      <p:sp>
        <p:nvSpPr>
          <p:cNvPr id="19" name="Left-Right Arrow 18"/>
          <p:cNvSpPr/>
          <p:nvPr/>
        </p:nvSpPr>
        <p:spPr>
          <a:xfrm>
            <a:off x="3771839" y="2583632"/>
            <a:ext cx="4224469" cy="248907"/>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prstClr val="white"/>
              </a:solidFill>
            </a:endParaRPr>
          </a:p>
        </p:txBody>
      </p:sp>
      <p:sp>
        <p:nvSpPr>
          <p:cNvPr id="20" name="TextBox 19"/>
          <p:cNvSpPr txBox="1"/>
          <p:nvPr/>
        </p:nvSpPr>
        <p:spPr>
          <a:xfrm>
            <a:off x="5308010" y="2164909"/>
            <a:ext cx="1344149" cy="420564"/>
          </a:xfrm>
          <a:prstGeom prst="rect">
            <a:avLst/>
          </a:prstGeom>
          <a:noFill/>
        </p:spPr>
        <p:txBody>
          <a:bodyPr wrap="square" rtlCol="0">
            <a:spAutoFit/>
          </a:bodyPr>
          <a:lstStyle/>
          <a:p>
            <a:r>
              <a:rPr lang="nb-NO" sz="2133" dirty="0">
                <a:solidFill>
                  <a:srgbClr val="FF0000"/>
                </a:solidFill>
              </a:rPr>
              <a:t>Equals</a:t>
            </a:r>
            <a:endParaRPr lang="nb-NO" sz="2400" dirty="0">
              <a:solidFill>
                <a:srgbClr val="FF0000"/>
              </a:solidFill>
            </a:endParaRPr>
          </a:p>
        </p:txBody>
      </p:sp>
      <p:pic>
        <p:nvPicPr>
          <p:cNvPr id="21" name="Picture 7" descr="\\intra.buypass.no\felles\FirmaFelles\Buypass\Marked og PR\Grafikk_bibliotek\Diverse\PNG\buypass CA.png"/>
          <p:cNvPicPr>
            <a:picLocks noGrp="1" noChangeAspect="1" noChangeArrowheads="1"/>
          </p:cNvPicPr>
          <p:nvPr>
            <p:ph idx="1"/>
          </p:nvPr>
        </p:nvPicPr>
        <p:blipFill>
          <a:blip r:embed="rId6" cstate="print"/>
          <a:srcRect/>
          <a:stretch>
            <a:fillRect/>
          </a:stretch>
        </p:blipFill>
        <p:spPr bwMode="auto">
          <a:xfrm>
            <a:off x="5137343" y="4005065"/>
            <a:ext cx="1475360" cy="1437204"/>
          </a:xfrm>
          <a:prstGeom prst="rect">
            <a:avLst/>
          </a:prstGeom>
          <a:noFill/>
        </p:spPr>
      </p:pic>
      <p:sp>
        <p:nvSpPr>
          <p:cNvPr id="22" name="Striped Right Arrow 21"/>
          <p:cNvSpPr/>
          <p:nvPr/>
        </p:nvSpPr>
        <p:spPr>
          <a:xfrm>
            <a:off x="3611938" y="4542656"/>
            <a:ext cx="1390375" cy="192021"/>
          </a:xfrm>
          <a:prstGeom prst="strip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prstClr val="white"/>
              </a:solidFill>
            </a:endParaRPr>
          </a:p>
        </p:txBody>
      </p:sp>
      <p:sp>
        <p:nvSpPr>
          <p:cNvPr id="23" name="Striped Right Arrow 22"/>
          <p:cNvSpPr/>
          <p:nvPr/>
        </p:nvSpPr>
        <p:spPr>
          <a:xfrm rot="10800000">
            <a:off x="6914055" y="4542656"/>
            <a:ext cx="1390375" cy="192021"/>
          </a:xfrm>
          <a:prstGeom prst="strip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prstClr val="white"/>
              </a:solidFill>
            </a:endParaRPr>
          </a:p>
        </p:txBody>
      </p:sp>
      <p:sp>
        <p:nvSpPr>
          <p:cNvPr id="24" name="TextBox 23"/>
          <p:cNvSpPr txBox="1"/>
          <p:nvPr/>
        </p:nvSpPr>
        <p:spPr>
          <a:xfrm>
            <a:off x="3556149" y="4210029"/>
            <a:ext cx="1487835" cy="338554"/>
          </a:xfrm>
          <a:prstGeom prst="rect">
            <a:avLst/>
          </a:prstGeom>
          <a:noFill/>
        </p:spPr>
        <p:txBody>
          <a:bodyPr wrap="square" rtlCol="0">
            <a:spAutoFit/>
          </a:bodyPr>
          <a:lstStyle/>
          <a:p>
            <a:r>
              <a:rPr lang="nb-NO" sz="1600" dirty="0">
                <a:solidFill>
                  <a:srgbClr val="333333"/>
                </a:solidFill>
              </a:rPr>
              <a:t>Ok to </a:t>
            </a:r>
            <a:r>
              <a:rPr lang="nb-NO" sz="1600" dirty="0" err="1">
                <a:solidFill>
                  <a:srgbClr val="333333"/>
                </a:solidFill>
              </a:rPr>
              <a:t>issue</a:t>
            </a:r>
            <a:endParaRPr lang="nb-NO" sz="1600" dirty="0">
              <a:solidFill>
                <a:srgbClr val="333333"/>
              </a:solidFill>
            </a:endParaRPr>
          </a:p>
        </p:txBody>
      </p:sp>
      <p:sp>
        <p:nvSpPr>
          <p:cNvPr id="25" name="TextBox 24"/>
          <p:cNvSpPr txBox="1"/>
          <p:nvPr/>
        </p:nvSpPr>
        <p:spPr>
          <a:xfrm>
            <a:off x="6771439" y="4172001"/>
            <a:ext cx="2012860" cy="338554"/>
          </a:xfrm>
          <a:prstGeom prst="rect">
            <a:avLst/>
          </a:prstGeom>
          <a:noFill/>
        </p:spPr>
        <p:txBody>
          <a:bodyPr wrap="square" rtlCol="0">
            <a:spAutoFit/>
          </a:bodyPr>
          <a:lstStyle/>
          <a:p>
            <a:r>
              <a:rPr lang="nb-NO" sz="1600" dirty="0">
                <a:solidFill>
                  <a:srgbClr val="333333"/>
                </a:solidFill>
              </a:rPr>
              <a:t>Ok to </a:t>
            </a:r>
            <a:r>
              <a:rPr lang="nb-NO" sz="1600" dirty="0" err="1">
                <a:solidFill>
                  <a:srgbClr val="333333"/>
                </a:solidFill>
              </a:rPr>
              <a:t>use</a:t>
            </a:r>
            <a:r>
              <a:rPr lang="nb-NO" sz="1600" dirty="0">
                <a:solidFill>
                  <a:srgbClr val="333333"/>
                </a:solidFill>
              </a:rPr>
              <a:t> </a:t>
            </a:r>
            <a:r>
              <a:rPr lang="nb-NO" sz="1600" dirty="0" err="1">
                <a:solidFill>
                  <a:srgbClr val="333333"/>
                </a:solidFill>
              </a:rPr>
              <a:t>domain</a:t>
            </a:r>
            <a:endParaRPr lang="nb-NO" sz="1600" dirty="0">
              <a:solidFill>
                <a:srgbClr val="333333"/>
              </a:solidFill>
            </a:endParaRPr>
          </a:p>
        </p:txBody>
      </p:sp>
    </p:spTree>
    <p:extLst>
      <p:ext uri="{BB962C8B-B14F-4D97-AF65-F5344CB8AC3E}">
        <p14:creationId xmlns:p14="http://schemas.microsoft.com/office/powerpoint/2010/main" val="971518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365125"/>
            <a:ext cx="11092543" cy="1325563"/>
          </a:xfrm>
        </p:spPr>
        <p:txBody>
          <a:bodyPr/>
          <a:lstStyle/>
          <a:p>
            <a:r>
              <a:rPr lang="en-CA" dirty="0"/>
              <a:t>Identity and Domain Validation</a:t>
            </a:r>
            <a:endParaRPr lang="en-US" dirty="0"/>
          </a:p>
        </p:txBody>
      </p:sp>
      <p:sp>
        <p:nvSpPr>
          <p:cNvPr id="3" name="Content Placeholder 2"/>
          <p:cNvSpPr>
            <a:spLocks noGrp="1"/>
          </p:cNvSpPr>
          <p:nvPr>
            <p:ph idx="1"/>
          </p:nvPr>
        </p:nvSpPr>
        <p:spPr>
          <a:xfrm>
            <a:off x="261257" y="1404256"/>
            <a:ext cx="7674429" cy="5377544"/>
          </a:xfrm>
        </p:spPr>
        <p:txBody>
          <a:bodyPr>
            <a:normAutofit fontScale="85000" lnSpcReduction="20000"/>
          </a:bodyPr>
          <a:lstStyle/>
          <a:p>
            <a:r>
              <a:rPr lang="en-CA" dirty="0"/>
              <a:t>Identity</a:t>
            </a:r>
            <a:endParaRPr lang="en-US" dirty="0"/>
          </a:p>
          <a:p>
            <a:pPr lvl="1"/>
            <a:r>
              <a:rPr lang="en-US" dirty="0"/>
              <a:t>Taiwan has a standard process to identify a legal entity such as a company, a government agency or a foundation</a:t>
            </a:r>
          </a:p>
          <a:p>
            <a:pPr lvl="1"/>
            <a:r>
              <a:rPr lang="en-US" dirty="0"/>
              <a:t>For a company two different seals are used: 1) for the company and 2) is for the chairman/owner of the company. </a:t>
            </a:r>
          </a:p>
          <a:p>
            <a:pPr lvl="1"/>
            <a:r>
              <a:rPr lang="en-US" dirty="0"/>
              <a:t>Document with both seals is a legal effective document</a:t>
            </a:r>
          </a:p>
          <a:p>
            <a:pPr lvl="1"/>
            <a:r>
              <a:rPr lang="en-US" dirty="0"/>
              <a:t>Seals and other information (such as the names, registration number (Tax Uniform Number), address) of the legal entity are retained by the government officials or notaries who have verified the identity of legal entity, the chairman/owner and the seals via face by face. </a:t>
            </a:r>
          </a:p>
          <a:p>
            <a:pPr lvl="1"/>
            <a:r>
              <a:rPr lang="en-US" dirty="0"/>
              <a:t>Company can also use a smartcard with certificate (issued by the government) to sign document electronically. </a:t>
            </a:r>
          </a:p>
          <a:p>
            <a:pPr lvl="1"/>
            <a:r>
              <a:rPr lang="en-US" dirty="0"/>
              <a:t>Taiwan has QGIS and QTIS. And we also check address, name, registration number of the applicant through the QTIS or QGIS.</a:t>
            </a:r>
          </a:p>
          <a:p>
            <a:r>
              <a:rPr lang="en-CA" dirty="0"/>
              <a:t>Method 1</a:t>
            </a:r>
          </a:p>
          <a:p>
            <a:pPr lvl="1"/>
            <a:r>
              <a:rPr lang="en-US" dirty="0"/>
              <a:t>Domain name’s ownership verified by WHOIS lookup</a:t>
            </a:r>
          </a:p>
          <a:p>
            <a:pPr lvl="1"/>
            <a:r>
              <a:rPr lang="en-US" dirty="0"/>
              <a:t>If the domain name’s ownership are identical to the company, there is no reason that we should not issue the certificate to the company.  (The company owns the domain name and “the company” (not individual) applies for SSL certificate.).</a:t>
            </a:r>
          </a:p>
          <a:p>
            <a:endParaRPr lang="en-US" dirty="0"/>
          </a:p>
        </p:txBody>
      </p:sp>
      <p:sp>
        <p:nvSpPr>
          <p:cNvPr id="4" name="Text Placeholder 2"/>
          <p:cNvSpPr txBox="1">
            <a:spLocks/>
          </p:cNvSpPr>
          <p:nvPr/>
        </p:nvSpPr>
        <p:spPr>
          <a:xfrm>
            <a:off x="2743200" y="177800"/>
            <a:ext cx="6705600" cy="431800"/>
          </a:xfrm>
          <a:prstGeom prst="rect">
            <a:avLst/>
          </a:prstGeom>
        </p:spPr>
        <p:txBody>
          <a:bodyPr vert="horz" lIns="91440" tIns="45720" rIns="91440" bIns="45720" rtlCol="0">
            <a:noAutofit/>
          </a:bodyPr>
          <a:lstStyle>
            <a:lvl1pPr marL="0" indent="0" algn="ctr" defTabSz="1219170" rtl="0" eaLnBrk="1" latinLnBrk="0" hangingPunct="1">
              <a:spcBef>
                <a:spcPct val="20000"/>
              </a:spcBef>
              <a:buFontTx/>
              <a:buNone/>
              <a:defRPr sz="1467" kern="1200">
                <a:solidFill>
                  <a:srgbClr val="EF472F"/>
                </a:solidFill>
                <a:latin typeface="Arial"/>
                <a:ea typeface="+mn-ea"/>
                <a:cs typeface="Arial"/>
              </a:defRPr>
            </a:lvl1pPr>
            <a:lvl2pPr marL="609585" indent="0" algn="l" defTabSz="1219170" rtl="0" eaLnBrk="1" latinLnBrk="0" hangingPunct="1">
              <a:spcBef>
                <a:spcPct val="20000"/>
              </a:spcBef>
              <a:buFontTx/>
              <a:buNone/>
              <a:defRPr sz="1400" kern="1200">
                <a:solidFill>
                  <a:srgbClr val="666666"/>
                </a:solidFill>
                <a:latin typeface="Mission Gothic Regular" pitchFamily="50" charset="0"/>
                <a:ea typeface="+mn-ea"/>
                <a:cs typeface="+mn-cs"/>
              </a:defRPr>
            </a:lvl2pPr>
            <a:lvl3pPr marL="1219170" indent="0" algn="l" defTabSz="1219170" rtl="0" eaLnBrk="1" latinLnBrk="0" hangingPunct="1">
              <a:spcBef>
                <a:spcPct val="20000"/>
              </a:spcBef>
              <a:buFontTx/>
              <a:buNone/>
              <a:defRPr sz="1400" kern="1200">
                <a:solidFill>
                  <a:srgbClr val="909090"/>
                </a:solidFill>
                <a:latin typeface="Mission Gothic Regular" pitchFamily="50" charset="0"/>
                <a:ea typeface="+mn-ea"/>
                <a:cs typeface="+mn-cs"/>
              </a:defRPr>
            </a:lvl3pPr>
            <a:lvl4pPr marL="1828754" indent="0" algn="l" defTabSz="1219170" rtl="0" eaLnBrk="1" latinLnBrk="0" hangingPunct="1">
              <a:spcBef>
                <a:spcPct val="20000"/>
              </a:spcBef>
              <a:buFontTx/>
              <a:buNone/>
              <a:defRPr sz="1400" kern="1200">
                <a:solidFill>
                  <a:srgbClr val="909090"/>
                </a:solidFill>
                <a:latin typeface="Mission Gothic Regular" pitchFamily="50" charset="0"/>
                <a:ea typeface="+mn-ea"/>
                <a:cs typeface="+mn-cs"/>
              </a:defRPr>
            </a:lvl4pPr>
            <a:lvl5pPr marL="2438339" indent="0" algn="l" defTabSz="1219170" rtl="0" eaLnBrk="1" latinLnBrk="0" hangingPunct="1">
              <a:spcBef>
                <a:spcPct val="20000"/>
              </a:spcBef>
              <a:buFontTx/>
              <a:buNone/>
              <a:defRPr sz="1400" kern="1200">
                <a:solidFill>
                  <a:srgbClr val="909090"/>
                </a:solidFill>
                <a:latin typeface="Mission Gothic Regular" pitchFamily="50"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467" b="0" i="0" u="none" strike="noStrike" kern="1200" cap="none" spc="0" normalizeH="0" baseline="0" noProof="0" smtClean="0">
                <a:ln>
                  <a:noFill/>
                </a:ln>
                <a:solidFill>
                  <a:srgbClr val="EF472F"/>
                </a:solidFill>
                <a:effectLst/>
                <a:uLnTx/>
                <a:uFillTx/>
                <a:latin typeface="Arial"/>
                <a:ea typeface="+mn-ea"/>
                <a:cs typeface="Arial"/>
              </a:rPr>
              <a:t>Chunghwa Telecom  </a:t>
            </a:r>
          </a:p>
          <a:p>
            <a:pPr marL="0" marR="0" lvl="0" indent="0" algn="ctr" defTabSz="1219170" rtl="0" eaLnBrk="1" fontAlgn="auto" latinLnBrk="0" hangingPunct="1">
              <a:lnSpc>
                <a:spcPct val="100000"/>
              </a:lnSpc>
              <a:spcBef>
                <a:spcPct val="20000"/>
              </a:spcBef>
              <a:spcAft>
                <a:spcPts val="0"/>
              </a:spcAft>
              <a:buClrTx/>
              <a:buSzTx/>
              <a:buFontTx/>
              <a:buNone/>
              <a:tabLst/>
              <a:defRPr/>
            </a:pPr>
            <a:endParaRPr kumimoji="0" lang="en-US" sz="1467" b="0" i="0" u="none" strike="noStrike" kern="1200" cap="none" spc="0" normalizeH="0" baseline="0" noProof="0" dirty="0">
              <a:ln>
                <a:noFill/>
              </a:ln>
              <a:solidFill>
                <a:srgbClr val="EF472F"/>
              </a:solidFill>
              <a:effectLst/>
              <a:uLnTx/>
              <a:uFillTx/>
              <a:latin typeface="Arial"/>
              <a:ea typeface="+mn-ea"/>
              <a:cs typeface="Arial"/>
            </a:endParaRPr>
          </a:p>
        </p:txBody>
      </p:sp>
      <p:pic>
        <p:nvPicPr>
          <p:cNvPr id="5" name="圖片 2" descr="「工商憑證」的圖片搜尋結果"/>
          <p:cNvPicPr/>
          <p:nvPr/>
        </p:nvPicPr>
        <p:blipFill>
          <a:blip r:embed="rId2">
            <a:extLst>
              <a:ext uri="{28A0092B-C50C-407E-A947-70E740481C1C}">
                <a14:useLocalDpi xmlns:a14="http://schemas.microsoft.com/office/drawing/2010/main" val="0"/>
              </a:ext>
            </a:extLst>
          </a:blip>
          <a:srcRect/>
          <a:stretch>
            <a:fillRect/>
          </a:stretch>
        </p:blipFill>
        <p:spPr bwMode="auto">
          <a:xfrm>
            <a:off x="8327571" y="1690688"/>
            <a:ext cx="3766457" cy="2612571"/>
          </a:xfrm>
          <a:prstGeom prst="rect">
            <a:avLst/>
          </a:prstGeom>
          <a:noFill/>
          <a:ln>
            <a:noFill/>
          </a:ln>
        </p:spPr>
      </p:pic>
    </p:spTree>
    <p:extLst>
      <p:ext uri="{BB962C8B-B14F-4D97-AF65-F5344CB8AC3E}">
        <p14:creationId xmlns:p14="http://schemas.microsoft.com/office/powerpoint/2010/main" val="2278251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7890" y="365125"/>
            <a:ext cx="11761940" cy="1325563"/>
          </a:xfrm>
        </p:spPr>
        <p:txBody>
          <a:bodyPr/>
          <a:lstStyle/>
          <a:p>
            <a:r>
              <a:rPr lang="en-CA" dirty="0" smtClean="0"/>
              <a:t>Mozilla Survey Feedback</a:t>
            </a:r>
            <a:endParaRPr lang="en-US" dirty="0"/>
          </a:p>
        </p:txBody>
      </p:sp>
      <p:sp>
        <p:nvSpPr>
          <p:cNvPr id="6" name="Content Placeholder 5"/>
          <p:cNvSpPr>
            <a:spLocks noGrp="1"/>
          </p:cNvSpPr>
          <p:nvPr>
            <p:ph idx="1"/>
          </p:nvPr>
        </p:nvSpPr>
        <p:spPr>
          <a:xfrm>
            <a:off x="187890" y="1825625"/>
            <a:ext cx="11761940" cy="4838222"/>
          </a:xfrm>
        </p:spPr>
        <p:txBody>
          <a:bodyPr>
            <a:normAutofit/>
          </a:bodyPr>
          <a:lstStyle/>
          <a:p>
            <a:r>
              <a:rPr lang="en-CA" dirty="0" smtClean="0"/>
              <a:t>26 of 54 CA’s use </a:t>
            </a:r>
            <a:r>
              <a:rPr lang="en-CA"/>
              <a:t>Method </a:t>
            </a:r>
            <a:r>
              <a:rPr lang="en-CA" smtClean="0"/>
              <a:t>1</a:t>
            </a:r>
            <a:endParaRPr lang="en-CA" dirty="0" smtClean="0"/>
          </a:p>
          <a:p>
            <a:r>
              <a:rPr lang="en-CA" dirty="0" smtClean="0"/>
              <a:t>Practices:</a:t>
            </a:r>
          </a:p>
          <a:p>
            <a:pPr lvl="1"/>
            <a:r>
              <a:rPr lang="en-CA" dirty="0" smtClean="0"/>
              <a:t>Applicant Representative is the Registrant where the Registrant has been verified by another member of the Applicant</a:t>
            </a:r>
          </a:p>
          <a:p>
            <a:pPr lvl="1"/>
            <a:r>
              <a:rPr lang="en-CA" dirty="0" smtClean="0"/>
              <a:t>Require perfect match of Applicant and Registrant by 1)identity and business address or 2) identity and organization number</a:t>
            </a:r>
          </a:p>
          <a:p>
            <a:pPr lvl="1"/>
            <a:r>
              <a:rPr lang="en-CA" dirty="0" smtClean="0"/>
              <a:t>Verify identity using (QIIS), QGIS or QTIS</a:t>
            </a:r>
          </a:p>
          <a:p>
            <a:pPr lvl="1"/>
            <a:r>
              <a:rPr lang="en-CA" dirty="0" smtClean="0"/>
              <a:t>Use Method 1 and Method 5 for the same verification</a:t>
            </a:r>
          </a:p>
          <a:p>
            <a:pPr lvl="1"/>
            <a:r>
              <a:rPr lang="en-CA" dirty="0" smtClean="0"/>
              <a:t>Match Applicant and Registrant by both name and country</a:t>
            </a:r>
          </a:p>
          <a:p>
            <a:pPr lvl="1"/>
            <a:r>
              <a:rPr lang="en-CA" dirty="0" smtClean="0"/>
              <a:t>Contact Applicant per BR 3.2.5 using information from QIIS, QGIS or QTIS</a:t>
            </a:r>
          </a:p>
          <a:p>
            <a:pPr lvl="1"/>
            <a:r>
              <a:rPr lang="en-CA" dirty="0" smtClean="0"/>
              <a:t>Use only to issue to affiliate companies of the CA</a:t>
            </a:r>
            <a:endParaRPr lang="en-US" dirty="0"/>
          </a:p>
        </p:txBody>
      </p:sp>
    </p:spTree>
    <p:extLst>
      <p:ext uri="{BB962C8B-B14F-4D97-AF65-F5344CB8AC3E}">
        <p14:creationId xmlns:p14="http://schemas.microsoft.com/office/powerpoint/2010/main" val="1253534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7890" y="365125"/>
            <a:ext cx="11761940" cy="1325563"/>
          </a:xfrm>
        </p:spPr>
        <p:txBody>
          <a:bodyPr/>
          <a:lstStyle/>
          <a:p>
            <a:r>
              <a:rPr lang="en-CA" dirty="0" smtClean="0"/>
              <a:t>Method 1 Threats</a:t>
            </a:r>
            <a:endParaRPr lang="en-US" dirty="0"/>
          </a:p>
        </p:txBody>
      </p:sp>
      <p:sp>
        <p:nvSpPr>
          <p:cNvPr id="6" name="Content Placeholder 5"/>
          <p:cNvSpPr>
            <a:spLocks noGrp="1"/>
          </p:cNvSpPr>
          <p:nvPr>
            <p:ph idx="1"/>
          </p:nvPr>
        </p:nvSpPr>
        <p:spPr>
          <a:xfrm>
            <a:off x="187890" y="1825625"/>
            <a:ext cx="11761940" cy="4838222"/>
          </a:xfrm>
        </p:spPr>
        <p:txBody>
          <a:bodyPr/>
          <a:lstStyle/>
          <a:p>
            <a:r>
              <a:rPr lang="en-CA" dirty="0" smtClean="0"/>
              <a:t>Registrant is not the Applicant</a:t>
            </a:r>
          </a:p>
          <a:p>
            <a:pPr lvl="1"/>
            <a:r>
              <a:rPr lang="en-CA" dirty="0" smtClean="0"/>
              <a:t>Mitigated by verifying the Registrant to match the Applicant</a:t>
            </a:r>
          </a:p>
          <a:p>
            <a:r>
              <a:rPr lang="en-CA" dirty="0" smtClean="0"/>
              <a:t>Applicant Representative is not permitted to approve domain use</a:t>
            </a:r>
          </a:p>
          <a:p>
            <a:pPr lvl="1"/>
            <a:r>
              <a:rPr lang="en-CA" dirty="0" smtClean="0"/>
              <a:t>Mitigated by requiring the Applicant Representative to be an employee of the Applicant and to sign the Subscriber Agreement </a:t>
            </a:r>
          </a:p>
          <a:p>
            <a:pPr lvl="1"/>
            <a:r>
              <a:rPr lang="en-CA" dirty="0" smtClean="0"/>
              <a:t>Mitigated by requiring authorization to represent the Applicant be confirmed by RMOC</a:t>
            </a:r>
          </a:p>
          <a:p>
            <a:r>
              <a:rPr lang="en-CA" dirty="0" smtClean="0"/>
              <a:t>Applicant has not proven control of the domain</a:t>
            </a:r>
          </a:p>
          <a:p>
            <a:pPr lvl="1"/>
            <a:r>
              <a:rPr lang="en-CA" dirty="0" smtClean="0"/>
              <a:t>Mitigated by confirming that the Applicant owns the domain, has signed the Subscriber Agreement, and have authorized certificate issuance</a:t>
            </a:r>
          </a:p>
        </p:txBody>
      </p:sp>
    </p:spTree>
    <p:extLst>
      <p:ext uri="{BB962C8B-B14F-4D97-AF65-F5344CB8AC3E}">
        <p14:creationId xmlns:p14="http://schemas.microsoft.com/office/powerpoint/2010/main" val="3830097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7890" y="365125"/>
            <a:ext cx="11165910" cy="1325563"/>
          </a:xfrm>
        </p:spPr>
        <p:txBody>
          <a:bodyPr/>
          <a:lstStyle/>
          <a:p>
            <a:r>
              <a:rPr lang="en-CA" dirty="0" smtClean="0"/>
              <a:t>Enhancement Suggestions</a:t>
            </a:r>
            <a:endParaRPr lang="en-US" dirty="0"/>
          </a:p>
        </p:txBody>
      </p:sp>
      <p:sp>
        <p:nvSpPr>
          <p:cNvPr id="6" name="Content Placeholder 5"/>
          <p:cNvSpPr>
            <a:spLocks noGrp="1"/>
          </p:cNvSpPr>
          <p:nvPr>
            <p:ph idx="1"/>
          </p:nvPr>
        </p:nvSpPr>
        <p:spPr>
          <a:xfrm>
            <a:off x="187890" y="1825625"/>
            <a:ext cx="11799518" cy="4850748"/>
          </a:xfrm>
        </p:spPr>
        <p:txBody>
          <a:bodyPr>
            <a:normAutofit/>
          </a:bodyPr>
          <a:lstStyle/>
          <a:p>
            <a:r>
              <a:rPr lang="en-CA" dirty="0" smtClean="0"/>
              <a:t>State both requirement and acceptable methods</a:t>
            </a:r>
          </a:p>
          <a:p>
            <a:pPr lvl="1"/>
            <a:r>
              <a:rPr lang="en-CA" dirty="0" smtClean="0"/>
              <a:t>Requirement: Validate the Applicant is the Domain Name Registrant directly with the Domain name Registrar</a:t>
            </a:r>
          </a:p>
          <a:p>
            <a:pPr lvl="1"/>
            <a:r>
              <a:rPr lang="en-CA" dirty="0" smtClean="0"/>
              <a:t>Method (one of the following methods):</a:t>
            </a:r>
          </a:p>
          <a:p>
            <a:pPr marL="1371600" lvl="2" indent="-457200">
              <a:buFont typeface="+mj-lt"/>
              <a:buAutoNum type="arabicPeriod"/>
            </a:pPr>
            <a:r>
              <a:rPr lang="en-CA" dirty="0" smtClean="0"/>
              <a:t>Validate Applicant per BR 3.2.2.1 and match to the name and address of the Registrant</a:t>
            </a:r>
          </a:p>
          <a:p>
            <a:pPr marL="1371600" lvl="2" indent="-457200">
              <a:buFont typeface="+mj-lt"/>
              <a:buAutoNum type="arabicPeriod"/>
            </a:pPr>
            <a:r>
              <a:rPr lang="en-CA" dirty="0" smtClean="0"/>
              <a:t>Validate Applicant per BR 3.2.2.1 and match to the name and organization number or registration number of the Registrant</a:t>
            </a:r>
          </a:p>
          <a:p>
            <a:pPr marL="1371600" lvl="2" indent="-457200">
              <a:buFont typeface="+mj-lt"/>
              <a:buAutoNum type="arabicPeriod"/>
            </a:pPr>
            <a:r>
              <a:rPr lang="en-CA" dirty="0" smtClean="0"/>
              <a:t>Validate Applicant per BR 3.2.2.1 and match the name to the Registrant and confirm that the CA has been authorized to issue per CAA</a:t>
            </a:r>
          </a:p>
          <a:p>
            <a:r>
              <a:rPr lang="en-CA" dirty="0" smtClean="0"/>
              <a:t>Update 3.2.2.1 to ensure sound data sources such as QIIS, QGIS and QTIS</a:t>
            </a:r>
          </a:p>
          <a:p>
            <a:r>
              <a:rPr lang="en-CA" dirty="0" smtClean="0"/>
              <a:t>Update 3.2.5 to ensure the Applicant Representative has signed the Subscriber Agreement or has been authorized by the signer of the Subscriber Agreement</a:t>
            </a:r>
          </a:p>
        </p:txBody>
      </p:sp>
    </p:spTree>
    <p:extLst>
      <p:ext uri="{BB962C8B-B14F-4D97-AF65-F5344CB8AC3E}">
        <p14:creationId xmlns:p14="http://schemas.microsoft.com/office/powerpoint/2010/main" val="4085874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Thanks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945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0521" y="365125"/>
            <a:ext cx="11103279" cy="1325563"/>
          </a:xfrm>
        </p:spPr>
        <p:txBody>
          <a:bodyPr/>
          <a:lstStyle/>
          <a:p>
            <a:r>
              <a:rPr lang="en-CA" dirty="0" smtClean="0"/>
              <a:t>BR Statement on Domain Validation</a:t>
            </a:r>
            <a:endParaRPr lang="en-US" dirty="0"/>
          </a:p>
        </p:txBody>
      </p:sp>
      <p:sp>
        <p:nvSpPr>
          <p:cNvPr id="6" name="Content Placeholder 5"/>
          <p:cNvSpPr>
            <a:spLocks noGrp="1"/>
          </p:cNvSpPr>
          <p:nvPr>
            <p:ph idx="1"/>
          </p:nvPr>
        </p:nvSpPr>
        <p:spPr>
          <a:xfrm>
            <a:off x="250521" y="1440494"/>
            <a:ext cx="11649205" cy="5417506"/>
          </a:xfrm>
          <a:noFill/>
        </p:spPr>
        <p:txBody>
          <a:bodyPr>
            <a:normAutofit/>
          </a:bodyPr>
          <a:lstStyle/>
          <a:p>
            <a:r>
              <a:rPr lang="en-US" sz="2000" b="1" dirty="0"/>
              <a:t>Domain Name Registrant</a:t>
            </a:r>
            <a:r>
              <a:rPr lang="en-US" sz="2000" dirty="0"/>
              <a:t>: </a:t>
            </a:r>
            <a:endParaRPr lang="en-US" sz="2000" dirty="0" smtClean="0"/>
          </a:p>
          <a:p>
            <a:pPr lvl="1"/>
            <a:r>
              <a:rPr lang="en-US" sz="1730" i="1" dirty="0" smtClean="0"/>
              <a:t>Sometimes </a:t>
            </a:r>
            <a:r>
              <a:rPr lang="en-US" sz="1730" i="1" dirty="0"/>
              <a:t>referred to as the </a:t>
            </a:r>
            <a:r>
              <a:rPr lang="en-US" sz="1730" i="1" dirty="0">
                <a:solidFill>
                  <a:srgbClr val="FF0000"/>
                </a:solidFill>
              </a:rPr>
              <a:t>“owner” of a Domain Name</a:t>
            </a:r>
            <a:r>
              <a:rPr lang="en-US" sz="1730" i="1" dirty="0"/>
              <a:t>, but more properly the person(s) or entity(</a:t>
            </a:r>
            <a:r>
              <a:rPr lang="en-US" sz="1730" i="1" dirty="0" err="1"/>
              <a:t>ies</a:t>
            </a:r>
            <a:r>
              <a:rPr lang="en-US" sz="1730" i="1" dirty="0"/>
              <a:t>) registered with a Domain Name Registrar as having the right to control how a Domain Name is used, such as the natural person or Legal Entity that is listed as the “Registrant” by WHOIS or the Domain Name Registrar. </a:t>
            </a:r>
            <a:endParaRPr lang="en-US" sz="1730" b="1" i="1" dirty="0" smtClean="0"/>
          </a:p>
          <a:p>
            <a:r>
              <a:rPr lang="en-US" sz="1867" b="1" dirty="0" smtClean="0"/>
              <a:t>3.2.2.4</a:t>
            </a:r>
            <a:r>
              <a:rPr lang="en-US" sz="1867" b="1" dirty="0"/>
              <a:t>. Validation of Domain Authorization or Control</a:t>
            </a:r>
          </a:p>
          <a:p>
            <a:pPr lvl="1"/>
            <a:r>
              <a:rPr lang="en-US" sz="1733" i="1" dirty="0"/>
              <a:t>This section defines the permitted processes and procedures for validating the Applicant's </a:t>
            </a:r>
            <a:r>
              <a:rPr lang="en-US" sz="1733" i="1" dirty="0">
                <a:solidFill>
                  <a:srgbClr val="FF0000"/>
                </a:solidFill>
              </a:rPr>
              <a:t>ownership or </a:t>
            </a:r>
            <a:r>
              <a:rPr lang="nb-NO" sz="1733" i="1" dirty="0">
                <a:solidFill>
                  <a:srgbClr val="FF0000"/>
                </a:solidFill>
              </a:rPr>
              <a:t>control of the domain</a:t>
            </a:r>
          </a:p>
          <a:p>
            <a:r>
              <a:rPr lang="en-US" sz="1867" b="1" dirty="0" smtClean="0"/>
              <a:t>9.6.1</a:t>
            </a:r>
            <a:r>
              <a:rPr lang="en-US" sz="1867" b="1" dirty="0"/>
              <a:t>. CA Representations and Warranties</a:t>
            </a:r>
            <a:endParaRPr lang="en-US" sz="1867" b="1" i="1" dirty="0"/>
          </a:p>
          <a:p>
            <a:pPr lvl="1"/>
            <a:r>
              <a:rPr lang="en-US" sz="1733" b="1" i="1" dirty="0"/>
              <a:t>Right to Use Domain Name or IP Address: </a:t>
            </a:r>
            <a:br>
              <a:rPr lang="en-US" sz="1733" b="1" i="1" dirty="0"/>
            </a:br>
            <a:r>
              <a:rPr lang="en-US" sz="1733" i="1" dirty="0"/>
              <a:t>That, at the time of issuance, the CA (</a:t>
            </a:r>
            <a:r>
              <a:rPr lang="en-US" sz="1733" i="1" dirty="0" err="1"/>
              <a:t>i</a:t>
            </a:r>
            <a:r>
              <a:rPr lang="en-US" sz="1733" i="1" dirty="0"/>
              <a:t>) implemented a procedure for verifying that the Applicant either had </a:t>
            </a:r>
            <a:r>
              <a:rPr lang="en-US" sz="1733" i="1" dirty="0">
                <a:solidFill>
                  <a:srgbClr val="FF0000"/>
                </a:solidFill>
              </a:rPr>
              <a:t>the right to use</a:t>
            </a:r>
            <a:r>
              <a:rPr lang="en-US" sz="1733" i="1" dirty="0"/>
              <a:t>, </a:t>
            </a:r>
            <a:r>
              <a:rPr lang="en-US" sz="1733" i="1" dirty="0">
                <a:solidFill>
                  <a:srgbClr val="FF0000"/>
                </a:solidFill>
              </a:rPr>
              <a:t>or had control of</a:t>
            </a:r>
            <a:r>
              <a:rPr lang="en-US" sz="1733" i="1" dirty="0"/>
              <a:t>, the Domain Name(s) and IP address(</a:t>
            </a:r>
            <a:r>
              <a:rPr lang="en-US" sz="1733" i="1" dirty="0" err="1"/>
              <a:t>es</a:t>
            </a:r>
            <a:r>
              <a:rPr lang="en-US" sz="1733" i="1" dirty="0"/>
              <a:t>) listed in the Certificate’s subject field and </a:t>
            </a:r>
            <a:r>
              <a:rPr lang="en-US" sz="1733" i="1" dirty="0" err="1"/>
              <a:t>subjectAltName</a:t>
            </a:r>
            <a:r>
              <a:rPr lang="en-US" sz="1733" i="1" dirty="0"/>
              <a:t> extension (or, only in the case of Domain Names, </a:t>
            </a:r>
            <a:r>
              <a:rPr lang="en-US" sz="1733" i="1" dirty="0">
                <a:solidFill>
                  <a:srgbClr val="FF0000"/>
                </a:solidFill>
              </a:rPr>
              <a:t>was delegated such right or control by someone who had such right to use or control</a:t>
            </a:r>
            <a:r>
              <a:rPr lang="en-US" sz="1733" i="1" dirty="0"/>
              <a:t>); (ii) followed the procedure when issuing the Certificate; and (iii) accurately described the procedure in the CA’s Certificate Policy and/or Certification Practice Statement;</a:t>
            </a:r>
          </a:p>
          <a:p>
            <a:r>
              <a:rPr lang="en-US" sz="1867" dirty="0" smtClean="0"/>
              <a:t>Different </a:t>
            </a:r>
            <a:r>
              <a:rPr lang="en-US" sz="1867" dirty="0"/>
              <a:t>concepts introduced: </a:t>
            </a:r>
          </a:p>
          <a:p>
            <a:pPr lvl="1"/>
            <a:r>
              <a:rPr lang="en-US" sz="1733" b="1" dirty="0"/>
              <a:t>ownership of </a:t>
            </a:r>
            <a:r>
              <a:rPr lang="en-US" sz="1733" dirty="0"/>
              <a:t>the Domain </a:t>
            </a:r>
          </a:p>
          <a:p>
            <a:pPr lvl="1"/>
            <a:r>
              <a:rPr lang="en-US" sz="1730" dirty="0" smtClean="0"/>
              <a:t>the </a:t>
            </a:r>
            <a:r>
              <a:rPr lang="en-US" sz="1730" b="1" dirty="0"/>
              <a:t>right to use </a:t>
            </a:r>
            <a:r>
              <a:rPr lang="en-US" sz="1730" dirty="0"/>
              <a:t>the Domain Name </a:t>
            </a:r>
            <a:r>
              <a:rPr lang="en-US" sz="1730" dirty="0" smtClean="0"/>
              <a:t>or </a:t>
            </a:r>
            <a:r>
              <a:rPr lang="en-US" sz="1730" dirty="0"/>
              <a:t>delegated the right to use by someone who had such right to use</a:t>
            </a:r>
          </a:p>
          <a:p>
            <a:pPr lvl="1"/>
            <a:r>
              <a:rPr lang="en-US" sz="1730" b="1" dirty="0"/>
              <a:t>control of the Domain Name </a:t>
            </a:r>
            <a:r>
              <a:rPr lang="en-US" sz="1730" dirty="0" smtClean="0"/>
              <a:t>or </a:t>
            </a:r>
            <a:r>
              <a:rPr lang="en-US" sz="1730" dirty="0"/>
              <a:t>delegated the control by someone who had </a:t>
            </a:r>
            <a:r>
              <a:rPr lang="en-US" sz="1730" dirty="0" smtClean="0"/>
              <a:t>control</a:t>
            </a:r>
            <a:endParaRPr lang="en-US" sz="1730" dirty="0"/>
          </a:p>
        </p:txBody>
      </p:sp>
    </p:spTree>
    <p:extLst>
      <p:ext uri="{BB962C8B-B14F-4D97-AF65-F5344CB8AC3E}">
        <p14:creationId xmlns:p14="http://schemas.microsoft.com/office/powerpoint/2010/main" val="3155132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16" y="365125"/>
            <a:ext cx="11153384" cy="1325563"/>
          </a:xfrm>
        </p:spPr>
        <p:txBody>
          <a:bodyPr/>
          <a:lstStyle/>
          <a:p>
            <a:r>
              <a:rPr lang="en-CA" dirty="0"/>
              <a:t>Certificate Request</a:t>
            </a:r>
            <a:endParaRPr lang="en-US" dirty="0"/>
          </a:p>
        </p:txBody>
      </p:sp>
      <p:sp>
        <p:nvSpPr>
          <p:cNvPr id="3" name="Content Placeholder 2"/>
          <p:cNvSpPr>
            <a:spLocks noGrp="1"/>
          </p:cNvSpPr>
          <p:nvPr>
            <p:ph sz="half" idx="1"/>
          </p:nvPr>
        </p:nvSpPr>
        <p:spPr>
          <a:xfrm>
            <a:off x="200416" y="1825625"/>
            <a:ext cx="5819384" cy="4813170"/>
          </a:xfrm>
        </p:spPr>
        <p:txBody>
          <a:bodyPr>
            <a:normAutofit lnSpcReduction="10000"/>
          </a:bodyPr>
          <a:lstStyle/>
          <a:p>
            <a:r>
              <a:rPr lang="en-CA" dirty="0"/>
              <a:t>Will only address OV request where the CA is not the Domain Name Registrar</a:t>
            </a:r>
          </a:p>
          <a:p>
            <a:r>
              <a:rPr lang="en-CA" dirty="0" smtClean="0"/>
              <a:t>Typical OV Certificate </a:t>
            </a:r>
            <a:r>
              <a:rPr lang="en-CA" dirty="0"/>
              <a:t>Request will </a:t>
            </a:r>
            <a:r>
              <a:rPr lang="en-CA" dirty="0" smtClean="0"/>
              <a:t>contain:</a:t>
            </a:r>
            <a:endParaRPr lang="en-CA" dirty="0"/>
          </a:p>
          <a:p>
            <a:pPr lvl="1"/>
            <a:r>
              <a:rPr lang="en-CA" dirty="0"/>
              <a:t>FQDNs</a:t>
            </a:r>
          </a:p>
          <a:p>
            <a:pPr lvl="1"/>
            <a:r>
              <a:rPr lang="en-CA" dirty="0" smtClean="0"/>
              <a:t>CSR (may </a:t>
            </a:r>
            <a:r>
              <a:rPr lang="en-CA" dirty="0"/>
              <a:t>be submitted </a:t>
            </a:r>
            <a:r>
              <a:rPr lang="en-CA" dirty="0" smtClean="0"/>
              <a:t>later)</a:t>
            </a:r>
            <a:endParaRPr lang="en-CA" dirty="0"/>
          </a:p>
          <a:p>
            <a:pPr lvl="1"/>
            <a:r>
              <a:rPr lang="en-CA" dirty="0" smtClean="0"/>
              <a:t>Certificate Requester </a:t>
            </a:r>
            <a:r>
              <a:rPr lang="en-CA" dirty="0"/>
              <a:t>(name, title, phone number, email address) which </a:t>
            </a:r>
            <a:r>
              <a:rPr lang="en-CA" dirty="0" smtClean="0"/>
              <a:t>is an Applicant </a:t>
            </a:r>
            <a:r>
              <a:rPr lang="en-CA" dirty="0"/>
              <a:t>Representative as they sign/submit certificate request or approve certificate request</a:t>
            </a:r>
          </a:p>
          <a:p>
            <a:pPr lvl="1"/>
            <a:r>
              <a:rPr lang="en-CA" dirty="0"/>
              <a:t>Organization (name and address)</a:t>
            </a:r>
            <a:endParaRPr lang="en-US" dirty="0"/>
          </a:p>
        </p:txBody>
      </p:sp>
      <p:sp>
        <p:nvSpPr>
          <p:cNvPr id="7" name="Content Placeholder 6"/>
          <p:cNvSpPr>
            <a:spLocks noGrp="1"/>
          </p:cNvSpPr>
          <p:nvPr>
            <p:ph sz="half" idx="2"/>
          </p:nvPr>
        </p:nvSpPr>
        <p:spPr>
          <a:xfrm>
            <a:off x="6172200" y="1825625"/>
            <a:ext cx="5765104" cy="4813170"/>
          </a:xfrm>
        </p:spPr>
        <p:txBody>
          <a:bodyPr>
            <a:normAutofit lnSpcReduction="10000"/>
          </a:bodyPr>
          <a:lstStyle/>
          <a:p>
            <a:r>
              <a:rPr lang="en-CA" dirty="0" smtClean="0"/>
              <a:t>Practice</a:t>
            </a:r>
          </a:p>
          <a:p>
            <a:pPr lvl="1"/>
            <a:r>
              <a:rPr lang="en-CA" dirty="0" smtClean="0"/>
              <a:t>Require an Organization </a:t>
            </a:r>
            <a:r>
              <a:rPr lang="en-CA" dirty="0"/>
              <a:t>Contact (name, title, phone number, email address) who </a:t>
            </a:r>
            <a:r>
              <a:rPr lang="en-CA" dirty="0" smtClean="0"/>
              <a:t>must be an employee of the Organization</a:t>
            </a:r>
          </a:p>
          <a:p>
            <a:pPr lvl="1"/>
            <a:r>
              <a:rPr lang="en-CA" dirty="0" smtClean="0"/>
              <a:t>Organization Contact is </a:t>
            </a:r>
            <a:r>
              <a:rPr lang="en-CA" dirty="0"/>
              <a:t>an Application Representative as they will sign the Subscriber </a:t>
            </a:r>
            <a:r>
              <a:rPr lang="en-CA" dirty="0" smtClean="0"/>
              <a:t>Agreement</a:t>
            </a:r>
          </a:p>
          <a:p>
            <a:pPr lvl="1"/>
            <a:r>
              <a:rPr lang="en-CA" dirty="0" smtClean="0"/>
              <a:t>Organization Contact must approve issuance of the certificate</a:t>
            </a:r>
            <a:endParaRPr lang="en-CA" dirty="0"/>
          </a:p>
          <a:p>
            <a:pPr lvl="1"/>
            <a:endParaRPr lang="en-US" dirty="0"/>
          </a:p>
        </p:txBody>
      </p:sp>
    </p:spTree>
    <p:extLst>
      <p:ext uri="{BB962C8B-B14F-4D97-AF65-F5344CB8AC3E}">
        <p14:creationId xmlns:p14="http://schemas.microsoft.com/office/powerpoint/2010/main" val="45161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16" y="365125"/>
            <a:ext cx="11153384" cy="1325563"/>
          </a:xfrm>
        </p:spPr>
        <p:txBody>
          <a:bodyPr/>
          <a:lstStyle/>
          <a:p>
            <a:r>
              <a:rPr lang="en-CA" dirty="0" smtClean="0"/>
              <a:t>BR 3.2.2.4.1 Requirements</a:t>
            </a:r>
            <a:endParaRPr lang="en-US" dirty="0"/>
          </a:p>
        </p:txBody>
      </p:sp>
      <p:sp>
        <p:nvSpPr>
          <p:cNvPr id="3" name="Content Placeholder 2"/>
          <p:cNvSpPr>
            <a:spLocks noGrp="1"/>
          </p:cNvSpPr>
          <p:nvPr>
            <p:ph sz="half" idx="1"/>
          </p:nvPr>
        </p:nvSpPr>
        <p:spPr>
          <a:xfrm>
            <a:off x="200416" y="1825625"/>
            <a:ext cx="5819384" cy="4813170"/>
          </a:xfrm>
        </p:spPr>
        <p:txBody>
          <a:bodyPr>
            <a:normAutofit lnSpcReduction="10000"/>
          </a:bodyPr>
          <a:lstStyle/>
          <a:p>
            <a:r>
              <a:rPr lang="en-CA" dirty="0" smtClean="0"/>
              <a:t>Validating the Applicant as the Domain Contact</a:t>
            </a:r>
          </a:p>
          <a:p>
            <a:pPr lvl="1"/>
            <a:r>
              <a:rPr lang="en-US" dirty="0" smtClean="0"/>
              <a:t>Confirming the Applicant's control over the FQDN by validating the Applicant is the Domain Contact directly with the Domain Name Registrar</a:t>
            </a:r>
          </a:p>
          <a:p>
            <a:pPr lvl="1"/>
            <a:r>
              <a:rPr lang="en-US" dirty="0" smtClean="0"/>
              <a:t>Authenticate the Applicant's identity under BR Section 3.2.2.1</a:t>
            </a:r>
          </a:p>
          <a:p>
            <a:pPr lvl="1"/>
            <a:r>
              <a:rPr lang="en-CA" dirty="0" smtClean="0"/>
              <a:t>Authenticate the authority of the Applicant Representative under BR Section 3.2.5</a:t>
            </a:r>
          </a:p>
        </p:txBody>
      </p:sp>
      <p:sp>
        <p:nvSpPr>
          <p:cNvPr id="7" name="Content Placeholder 6"/>
          <p:cNvSpPr>
            <a:spLocks noGrp="1"/>
          </p:cNvSpPr>
          <p:nvPr>
            <p:ph sz="half" idx="2"/>
          </p:nvPr>
        </p:nvSpPr>
        <p:spPr>
          <a:xfrm>
            <a:off x="6172200" y="1825625"/>
            <a:ext cx="5765104" cy="4813170"/>
          </a:xfrm>
        </p:spPr>
        <p:txBody>
          <a:bodyPr>
            <a:normAutofit lnSpcReduction="10000"/>
          </a:bodyPr>
          <a:lstStyle/>
          <a:p>
            <a:r>
              <a:rPr lang="en-CA" dirty="0" smtClean="0"/>
              <a:t>Practice</a:t>
            </a:r>
          </a:p>
          <a:p>
            <a:pPr marL="457200" lvl="1" indent="0">
              <a:buNone/>
            </a:pPr>
            <a:r>
              <a:rPr lang="en-CA" dirty="0" smtClean="0"/>
              <a:t>Re-order the process as follows:</a:t>
            </a:r>
          </a:p>
          <a:p>
            <a:pPr marL="914400" lvl="1" indent="-457200">
              <a:buFont typeface="+mj-lt"/>
              <a:buAutoNum type="arabicPeriod"/>
            </a:pPr>
            <a:r>
              <a:rPr lang="en-US" dirty="0" smtClean="0"/>
              <a:t>Identity - Authenticate the Applicant's identity under BR Section 3.2.2.1</a:t>
            </a:r>
          </a:p>
          <a:p>
            <a:pPr marL="914400" lvl="1" indent="-457200">
              <a:buFont typeface="+mj-lt"/>
              <a:buAutoNum type="arabicPeriod"/>
            </a:pPr>
            <a:r>
              <a:rPr lang="en-US" dirty="0" smtClean="0"/>
              <a:t>Domain - Confirming the Applicant's control over the FQDN by validating the Applicant is the Domain Contact directly with the Domain Name Registrar</a:t>
            </a:r>
          </a:p>
          <a:p>
            <a:pPr marL="914400" lvl="1" indent="-457200">
              <a:buFont typeface="+mj-lt"/>
              <a:buAutoNum type="arabicPeriod"/>
            </a:pPr>
            <a:r>
              <a:rPr lang="en-CA" dirty="0" smtClean="0"/>
              <a:t>Authority - Authenticate the authority of the Applicant Representative under BR Section 3.2.5</a:t>
            </a:r>
          </a:p>
          <a:p>
            <a:endParaRPr lang="en-US" dirty="0"/>
          </a:p>
        </p:txBody>
      </p:sp>
    </p:spTree>
    <p:extLst>
      <p:ext uri="{BB962C8B-B14F-4D97-AF65-F5344CB8AC3E}">
        <p14:creationId xmlns:p14="http://schemas.microsoft.com/office/powerpoint/2010/main" val="300169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995" y="365125"/>
            <a:ext cx="11636679" cy="1325563"/>
          </a:xfrm>
        </p:spPr>
        <p:txBody>
          <a:bodyPr/>
          <a:lstStyle/>
          <a:p>
            <a:r>
              <a:rPr lang="en-CA" dirty="0" smtClean="0"/>
              <a:t>Identity</a:t>
            </a:r>
            <a:endParaRPr lang="en-US" dirty="0"/>
          </a:p>
        </p:txBody>
      </p:sp>
      <p:sp>
        <p:nvSpPr>
          <p:cNvPr id="5" name="Content Placeholder 4"/>
          <p:cNvSpPr>
            <a:spLocks noGrp="1"/>
          </p:cNvSpPr>
          <p:nvPr>
            <p:ph sz="half" idx="1"/>
          </p:nvPr>
        </p:nvSpPr>
        <p:spPr>
          <a:xfrm>
            <a:off x="237995" y="1825625"/>
            <a:ext cx="5781805" cy="4938430"/>
          </a:xfrm>
        </p:spPr>
        <p:txBody>
          <a:bodyPr>
            <a:normAutofit/>
          </a:bodyPr>
          <a:lstStyle/>
          <a:p>
            <a:r>
              <a:rPr lang="en-CA" dirty="0" smtClean="0"/>
              <a:t>BR 3.2.2.1</a:t>
            </a:r>
          </a:p>
          <a:p>
            <a:pPr lvl="1"/>
            <a:r>
              <a:rPr lang="en-CA" dirty="0" smtClean="0"/>
              <a:t>Subject identity shall includes name and address for the Applicant’s existence or operation</a:t>
            </a:r>
          </a:p>
          <a:p>
            <a:pPr lvl="1"/>
            <a:r>
              <a:rPr lang="en-CA" dirty="0" smtClean="0"/>
              <a:t>Identity and address can be verified by:</a:t>
            </a:r>
          </a:p>
          <a:p>
            <a:pPr marL="1371600" lvl="2" indent="-457200">
              <a:buFont typeface="+mj-lt"/>
              <a:buAutoNum type="arabicPeriod"/>
            </a:pPr>
            <a:r>
              <a:rPr lang="en-US" dirty="0" smtClean="0"/>
              <a:t>A government agency in the jurisdiction of the Applicant’s legal creation, existence, or recognition;</a:t>
            </a:r>
          </a:p>
          <a:p>
            <a:pPr marL="1371600" lvl="2" indent="-457200">
              <a:buFont typeface="+mj-lt"/>
              <a:buAutoNum type="arabicPeriod"/>
            </a:pPr>
            <a:r>
              <a:rPr lang="en-US" dirty="0" smtClean="0"/>
              <a:t>A third party database that is periodically updated and considered a Reliable Data Source; </a:t>
            </a:r>
          </a:p>
          <a:p>
            <a:pPr marL="1371600" lvl="2" indent="-457200">
              <a:buFont typeface="+mj-lt"/>
              <a:buAutoNum type="arabicPeriod"/>
            </a:pPr>
            <a:r>
              <a:rPr lang="en-US" dirty="0" smtClean="0"/>
              <a:t>A site visit by the CA or a third party who is acting as an agent for the CA; or </a:t>
            </a:r>
          </a:p>
          <a:p>
            <a:pPr marL="1371600" lvl="2" indent="-457200">
              <a:buFont typeface="+mj-lt"/>
              <a:buAutoNum type="arabicPeriod"/>
            </a:pPr>
            <a:r>
              <a:rPr lang="en-US" dirty="0" smtClean="0"/>
              <a:t>An Attestation Letter. </a:t>
            </a:r>
            <a:endParaRPr lang="en-US" dirty="0"/>
          </a:p>
        </p:txBody>
      </p:sp>
      <p:sp>
        <p:nvSpPr>
          <p:cNvPr id="6" name="Content Placeholder 5"/>
          <p:cNvSpPr>
            <a:spLocks noGrp="1"/>
          </p:cNvSpPr>
          <p:nvPr>
            <p:ph sz="half" idx="2"/>
          </p:nvPr>
        </p:nvSpPr>
        <p:spPr>
          <a:xfrm>
            <a:off x="6172200" y="1825625"/>
            <a:ext cx="5702474" cy="4938430"/>
          </a:xfrm>
        </p:spPr>
        <p:txBody>
          <a:bodyPr>
            <a:normAutofit/>
          </a:bodyPr>
          <a:lstStyle/>
          <a:p>
            <a:r>
              <a:rPr lang="en-CA" dirty="0" smtClean="0"/>
              <a:t>Practice</a:t>
            </a:r>
          </a:p>
          <a:p>
            <a:pPr lvl="1"/>
            <a:r>
              <a:rPr lang="en-CA" dirty="0" smtClean="0"/>
              <a:t>Use a QIIS, QGIS or QTIS to confirm identity and address</a:t>
            </a:r>
          </a:p>
          <a:p>
            <a:pPr lvl="1"/>
            <a:r>
              <a:rPr lang="en-CA" dirty="0" smtClean="0"/>
              <a:t>Why?</a:t>
            </a:r>
          </a:p>
          <a:p>
            <a:pPr lvl="2"/>
            <a:r>
              <a:rPr lang="en-CA" dirty="0" smtClean="0"/>
              <a:t>QIIS, QGIS and QTIS are well defined in the EV Guidelines and will meet the government agency or Reliable Data Source requirements</a:t>
            </a:r>
          </a:p>
          <a:p>
            <a:pPr lvl="2"/>
            <a:r>
              <a:rPr lang="en-CA" dirty="0" smtClean="0"/>
              <a:t>Data can be used for both OV and EV</a:t>
            </a:r>
          </a:p>
          <a:p>
            <a:pPr lvl="2"/>
            <a:r>
              <a:rPr lang="en-CA" dirty="0" smtClean="0"/>
              <a:t>Reduces delay of on-site or attestation letter</a:t>
            </a:r>
            <a:endParaRPr lang="en-US" dirty="0"/>
          </a:p>
        </p:txBody>
      </p:sp>
    </p:spTree>
    <p:extLst>
      <p:ext uri="{BB962C8B-B14F-4D97-AF65-F5344CB8AC3E}">
        <p14:creationId xmlns:p14="http://schemas.microsoft.com/office/powerpoint/2010/main" val="174372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68" y="365125"/>
            <a:ext cx="11724362" cy="1325563"/>
          </a:xfrm>
        </p:spPr>
        <p:txBody>
          <a:bodyPr/>
          <a:lstStyle/>
          <a:p>
            <a:r>
              <a:rPr lang="en-CA" dirty="0" smtClean="0"/>
              <a:t>Domain</a:t>
            </a:r>
            <a:endParaRPr lang="en-US" dirty="0"/>
          </a:p>
        </p:txBody>
      </p:sp>
      <p:sp>
        <p:nvSpPr>
          <p:cNvPr id="3" name="Content Placeholder 2"/>
          <p:cNvSpPr>
            <a:spLocks noGrp="1"/>
          </p:cNvSpPr>
          <p:nvPr>
            <p:ph sz="half" idx="1"/>
          </p:nvPr>
        </p:nvSpPr>
        <p:spPr>
          <a:xfrm>
            <a:off x="225468" y="1825625"/>
            <a:ext cx="5794332" cy="4850748"/>
          </a:xfrm>
        </p:spPr>
        <p:txBody>
          <a:bodyPr>
            <a:normAutofit lnSpcReduction="10000"/>
          </a:bodyPr>
          <a:lstStyle/>
          <a:p>
            <a:r>
              <a:rPr lang="en-CA" dirty="0" smtClean="0"/>
              <a:t>BR 3.2.2.4.1</a:t>
            </a:r>
          </a:p>
          <a:p>
            <a:pPr lvl="1"/>
            <a:r>
              <a:rPr lang="en-CA" dirty="0" smtClean="0"/>
              <a:t>Match Applicant with Domain Contact  directly with the Domain Name Registrar</a:t>
            </a:r>
          </a:p>
          <a:p>
            <a:pPr lvl="1"/>
            <a:r>
              <a:rPr lang="en-CA" dirty="0" smtClean="0"/>
              <a:t>Note Applicant could be Parent, Subsidiary or Affiliate per BR 3.2.2.4 - </a:t>
            </a:r>
            <a:r>
              <a:rPr lang="en-US" dirty="0"/>
              <a:t>For purposes of domain validation, the term Applicant includes the Applicant's Parent Company, Subsidiary Company, or Affiliate.</a:t>
            </a:r>
          </a:p>
        </p:txBody>
      </p:sp>
      <p:sp>
        <p:nvSpPr>
          <p:cNvPr id="4" name="Content Placeholder 3"/>
          <p:cNvSpPr>
            <a:spLocks noGrp="1"/>
          </p:cNvSpPr>
          <p:nvPr>
            <p:ph sz="half" idx="2"/>
          </p:nvPr>
        </p:nvSpPr>
        <p:spPr>
          <a:xfrm>
            <a:off x="6172200" y="1825625"/>
            <a:ext cx="5777630" cy="4850748"/>
          </a:xfrm>
        </p:spPr>
        <p:txBody>
          <a:bodyPr>
            <a:normAutofit lnSpcReduction="10000"/>
          </a:bodyPr>
          <a:lstStyle/>
          <a:p>
            <a:r>
              <a:rPr lang="en-CA" dirty="0" smtClean="0"/>
              <a:t>Practice</a:t>
            </a:r>
          </a:p>
          <a:p>
            <a:pPr lvl="1"/>
            <a:r>
              <a:rPr lang="en-CA" dirty="0" smtClean="0"/>
              <a:t>Use Applicant verified Identity</a:t>
            </a:r>
          </a:p>
          <a:p>
            <a:pPr lvl="1"/>
            <a:r>
              <a:rPr lang="en-CA" dirty="0" smtClean="0"/>
              <a:t>Match Identity name with Registrant organization name</a:t>
            </a:r>
          </a:p>
          <a:p>
            <a:pPr lvl="1"/>
            <a:r>
              <a:rPr lang="en-CA" dirty="0" smtClean="0"/>
              <a:t>Registrant name could be incomplete (e.g., missing “Inc.”) or a parent, subsidiary or affiliate</a:t>
            </a:r>
          </a:p>
          <a:p>
            <a:pPr lvl="1"/>
            <a:r>
              <a:rPr lang="en-CA" dirty="0" smtClean="0"/>
              <a:t>Registrant name must be validated using address or other unique information from registry</a:t>
            </a:r>
          </a:p>
          <a:p>
            <a:pPr lvl="1"/>
            <a:r>
              <a:rPr lang="en-CA" dirty="0"/>
              <a:t>If Registrant name is a parent, subsidiary or affiliate, then association to the Applicant must be </a:t>
            </a:r>
            <a:r>
              <a:rPr lang="en-CA" dirty="0" smtClean="0"/>
              <a:t>verified (e.g., Hoover’s)</a:t>
            </a:r>
            <a:endParaRPr lang="en-CA" dirty="0"/>
          </a:p>
          <a:p>
            <a:pPr lvl="1"/>
            <a:endParaRPr lang="en-US" dirty="0"/>
          </a:p>
        </p:txBody>
      </p:sp>
    </p:spTree>
    <p:extLst>
      <p:ext uri="{BB962C8B-B14F-4D97-AF65-F5344CB8AC3E}">
        <p14:creationId xmlns:p14="http://schemas.microsoft.com/office/powerpoint/2010/main" val="288608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68" y="365125"/>
            <a:ext cx="11724362" cy="1325563"/>
          </a:xfrm>
        </p:spPr>
        <p:txBody>
          <a:bodyPr/>
          <a:lstStyle/>
          <a:p>
            <a:r>
              <a:rPr lang="en-CA" dirty="0" smtClean="0"/>
              <a:t>Authority</a:t>
            </a:r>
            <a:endParaRPr lang="en-US" dirty="0"/>
          </a:p>
        </p:txBody>
      </p:sp>
      <p:sp>
        <p:nvSpPr>
          <p:cNvPr id="3" name="Content Placeholder 2"/>
          <p:cNvSpPr>
            <a:spLocks noGrp="1"/>
          </p:cNvSpPr>
          <p:nvPr>
            <p:ph sz="half" idx="1"/>
          </p:nvPr>
        </p:nvSpPr>
        <p:spPr>
          <a:xfrm>
            <a:off x="225468" y="1825625"/>
            <a:ext cx="5794332" cy="4850748"/>
          </a:xfrm>
        </p:spPr>
        <p:txBody>
          <a:bodyPr>
            <a:normAutofit lnSpcReduction="10000"/>
          </a:bodyPr>
          <a:lstStyle/>
          <a:p>
            <a:r>
              <a:rPr lang="en-CA" dirty="0" smtClean="0"/>
              <a:t>BR 3.2.5</a:t>
            </a:r>
          </a:p>
          <a:p>
            <a:pPr lvl="1"/>
            <a:r>
              <a:rPr lang="en-CA" dirty="0" smtClean="0"/>
              <a:t>Use Reliable Method of Communication (RMOC)</a:t>
            </a:r>
          </a:p>
          <a:p>
            <a:pPr lvl="1"/>
            <a:r>
              <a:rPr lang="en-CA" dirty="0" smtClean="0"/>
              <a:t>Sources from 3.2.2.1 can be used to verify RMOC</a:t>
            </a:r>
          </a:p>
          <a:p>
            <a:pPr lvl="1"/>
            <a:r>
              <a:rPr lang="en-CA" dirty="0" smtClean="0"/>
              <a:t>Authenticity of request can be verified with </a:t>
            </a:r>
            <a:r>
              <a:rPr lang="en-US" dirty="0" smtClean="0"/>
              <a:t>Applicant Representative or with an authoritative source within the Applicant’s organization (main business offices, corporate offices, HR, information technology offices, or other)</a:t>
            </a:r>
            <a:endParaRPr lang="en-CA" dirty="0" smtClean="0"/>
          </a:p>
        </p:txBody>
      </p:sp>
      <p:sp>
        <p:nvSpPr>
          <p:cNvPr id="4" name="Content Placeholder 3"/>
          <p:cNvSpPr>
            <a:spLocks noGrp="1"/>
          </p:cNvSpPr>
          <p:nvPr>
            <p:ph sz="half" idx="2"/>
          </p:nvPr>
        </p:nvSpPr>
        <p:spPr>
          <a:xfrm>
            <a:off x="6172200" y="1825625"/>
            <a:ext cx="5777630" cy="4850748"/>
          </a:xfrm>
        </p:spPr>
        <p:txBody>
          <a:bodyPr>
            <a:normAutofit lnSpcReduction="10000"/>
          </a:bodyPr>
          <a:lstStyle/>
          <a:p>
            <a:r>
              <a:rPr lang="en-CA" dirty="0" smtClean="0"/>
              <a:t>Practice</a:t>
            </a:r>
          </a:p>
          <a:p>
            <a:pPr lvl="1"/>
            <a:r>
              <a:rPr lang="en-CA" dirty="0" smtClean="0"/>
              <a:t>Certificate request has an Applicant Representative which is an employee of the Applicant and must sign the Subscriber Agreement</a:t>
            </a:r>
          </a:p>
          <a:p>
            <a:pPr lvl="1"/>
            <a:r>
              <a:rPr lang="en-CA" dirty="0" smtClean="0"/>
              <a:t>Use QIIS, QGIS or QTIS to confirm RMOC</a:t>
            </a:r>
          </a:p>
          <a:p>
            <a:pPr lvl="2"/>
            <a:r>
              <a:rPr lang="en-CA" dirty="0" smtClean="0"/>
              <a:t>Do not use Domain Name Registrar contact information as the Registry is not consider RMOC due to self provided information</a:t>
            </a:r>
          </a:p>
          <a:p>
            <a:pPr lvl="1"/>
            <a:r>
              <a:rPr lang="en-CA" dirty="0" smtClean="0"/>
              <a:t>Contact Applicant Representative to confirm issuance of a certificate with a specific FQDN(s) to the certificate requester</a:t>
            </a:r>
          </a:p>
        </p:txBody>
      </p:sp>
    </p:spTree>
    <p:extLst>
      <p:ext uri="{BB962C8B-B14F-4D97-AF65-F5344CB8AC3E}">
        <p14:creationId xmlns:p14="http://schemas.microsoft.com/office/powerpoint/2010/main" val="220676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435" y="177800"/>
            <a:ext cx="10465163" cy="1143000"/>
          </a:xfrm>
        </p:spPr>
        <p:txBody>
          <a:bodyPr>
            <a:normAutofit/>
          </a:bodyPr>
          <a:lstStyle/>
          <a:p>
            <a:r>
              <a:rPr lang="en-US" b="1" dirty="0" smtClean="0"/>
              <a:t>BR 3.2.2.4.1 </a:t>
            </a:r>
            <a:r>
              <a:rPr lang="en-US" b="1" dirty="0"/>
              <a:t>Validating the Applicant as a Domain </a:t>
            </a:r>
            <a:r>
              <a:rPr lang="en-US" b="1" dirty="0" smtClean="0"/>
              <a:t>Contact</a:t>
            </a:r>
            <a:endParaRPr lang="nb-NO" dirty="0"/>
          </a:p>
        </p:txBody>
      </p:sp>
      <p:sp>
        <p:nvSpPr>
          <p:cNvPr id="3" name="Text Placeholder 2"/>
          <p:cNvSpPr>
            <a:spLocks noGrp="1"/>
          </p:cNvSpPr>
          <p:nvPr>
            <p:ph type="body" sz="quarter" idx="23"/>
          </p:nvPr>
        </p:nvSpPr>
        <p:spPr/>
        <p:txBody>
          <a:bodyPr/>
          <a:lstStyle/>
          <a:p>
            <a:r>
              <a:rPr lang="nb-NO" dirty="0" smtClean="0"/>
              <a:t>Buypass CA</a:t>
            </a:r>
            <a:endParaRPr lang="nb-NO" dirty="0"/>
          </a:p>
        </p:txBody>
      </p:sp>
      <p:sp>
        <p:nvSpPr>
          <p:cNvPr id="4" name="Content Placeholder 3"/>
          <p:cNvSpPr>
            <a:spLocks noGrp="1"/>
          </p:cNvSpPr>
          <p:nvPr>
            <p:ph idx="1"/>
          </p:nvPr>
        </p:nvSpPr>
        <p:spPr>
          <a:xfrm>
            <a:off x="719403" y="1220755"/>
            <a:ext cx="10753195" cy="4849845"/>
          </a:xfrm>
        </p:spPr>
        <p:txBody>
          <a:bodyPr/>
          <a:lstStyle/>
          <a:p>
            <a:r>
              <a:rPr lang="en-US" sz="1867" i="1" dirty="0"/>
              <a:t>Confirming the Applicant's control over the FQDN by </a:t>
            </a:r>
            <a:r>
              <a:rPr lang="en-US" sz="1867" i="1" dirty="0">
                <a:solidFill>
                  <a:srgbClr val="FF0000"/>
                </a:solidFill>
              </a:rPr>
              <a:t>validating the Applicant is the Domain Contact </a:t>
            </a:r>
            <a:r>
              <a:rPr lang="en-US" sz="1867" i="1" dirty="0"/>
              <a:t>directly with the Domain Name Registrar.</a:t>
            </a:r>
          </a:p>
          <a:p>
            <a:r>
              <a:rPr lang="en-US" sz="1867" dirty="0"/>
              <a:t>The method is to be used only for OV/EV (and possibly IV)</a:t>
            </a:r>
          </a:p>
          <a:p>
            <a:endParaRPr lang="en-US" sz="1867" dirty="0"/>
          </a:p>
          <a:p>
            <a:r>
              <a:rPr lang="en-US" sz="1867" dirty="0"/>
              <a:t>How </a:t>
            </a:r>
            <a:r>
              <a:rPr lang="en-US" sz="1867" dirty="0" smtClean="0"/>
              <a:t>does </a:t>
            </a:r>
            <a:r>
              <a:rPr lang="en-US" sz="1867" dirty="0"/>
              <a:t>Buypass interpret this?</a:t>
            </a:r>
          </a:p>
          <a:p>
            <a:pPr lvl="1"/>
            <a:r>
              <a:rPr lang="en-US" sz="1733" dirty="0"/>
              <a:t>as validating that the Applicant is the Domain Name Registrant, i.e. by validating the Applicant’s </a:t>
            </a:r>
            <a:r>
              <a:rPr lang="en-US" sz="1733" b="1" dirty="0"/>
              <a:t>ownership of the Domain </a:t>
            </a:r>
          </a:p>
          <a:p>
            <a:endParaRPr lang="en-US" sz="1867" dirty="0"/>
          </a:p>
          <a:p>
            <a:r>
              <a:rPr lang="en-US" sz="1867" dirty="0"/>
              <a:t>How </a:t>
            </a:r>
            <a:r>
              <a:rPr lang="en-US" sz="1867" dirty="0" smtClean="0"/>
              <a:t>does </a:t>
            </a:r>
            <a:r>
              <a:rPr lang="en-US" sz="1867" dirty="0"/>
              <a:t>Buypass use the method?</a:t>
            </a:r>
          </a:p>
          <a:p>
            <a:pPr lvl="1"/>
            <a:r>
              <a:rPr lang="en-US" sz="1733" dirty="0"/>
              <a:t>We have a properly validated organization as required by EVG/BR</a:t>
            </a:r>
          </a:p>
          <a:p>
            <a:pPr lvl="1"/>
            <a:r>
              <a:rPr lang="en-US" sz="1733" dirty="0"/>
              <a:t>The authorization to issue the certificate to the organization have been granted by an authorized representative according to EVG/BR</a:t>
            </a:r>
          </a:p>
          <a:p>
            <a:pPr lvl="1"/>
            <a:r>
              <a:rPr lang="en-US" sz="1733" dirty="0"/>
              <a:t>If we are able to verify that the organization “equals” the Domain Name Registrant, the organization (the Applicant) owns the Domain and we are allowed to issue</a:t>
            </a:r>
          </a:p>
          <a:p>
            <a:endParaRPr lang="nb-NO" dirty="0"/>
          </a:p>
        </p:txBody>
      </p:sp>
    </p:spTree>
    <p:extLst>
      <p:ext uri="{BB962C8B-B14F-4D97-AF65-F5344CB8AC3E}">
        <p14:creationId xmlns:p14="http://schemas.microsoft.com/office/powerpoint/2010/main" val="3033266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413" y="177800"/>
            <a:ext cx="10055787" cy="1143000"/>
          </a:xfrm>
        </p:spPr>
        <p:txBody>
          <a:bodyPr/>
          <a:lstStyle/>
          <a:p>
            <a:r>
              <a:rPr lang="nb-NO" dirty="0" smtClean="0"/>
              <a:t>Buypass pre-</a:t>
            </a:r>
            <a:r>
              <a:rPr lang="nb-NO" dirty="0" err="1" smtClean="0"/>
              <a:t>conditions</a:t>
            </a:r>
            <a:r>
              <a:rPr lang="nb-NO" dirty="0" smtClean="0"/>
              <a:t> for </a:t>
            </a:r>
            <a:r>
              <a:rPr lang="nb-NO" dirty="0" err="1" smtClean="0"/>
              <a:t>using</a:t>
            </a:r>
            <a:r>
              <a:rPr lang="nb-NO" dirty="0" smtClean="0"/>
              <a:t> Method 1</a:t>
            </a:r>
            <a:endParaRPr lang="nb-NO" dirty="0"/>
          </a:p>
        </p:txBody>
      </p:sp>
      <p:sp>
        <p:nvSpPr>
          <p:cNvPr id="3" name="Text Placeholder 2"/>
          <p:cNvSpPr>
            <a:spLocks noGrp="1"/>
          </p:cNvSpPr>
          <p:nvPr>
            <p:ph type="body" sz="quarter" idx="23"/>
          </p:nvPr>
        </p:nvSpPr>
        <p:spPr/>
        <p:txBody>
          <a:bodyPr/>
          <a:lstStyle/>
          <a:p>
            <a:r>
              <a:rPr lang="nb-NO" dirty="0" smtClean="0"/>
              <a:t>Buypass CA</a:t>
            </a:r>
            <a:endParaRPr lang="nb-NO" dirty="0"/>
          </a:p>
        </p:txBody>
      </p:sp>
      <p:sp>
        <p:nvSpPr>
          <p:cNvPr id="4" name="Content Placeholder 3"/>
          <p:cNvSpPr>
            <a:spLocks noGrp="1"/>
          </p:cNvSpPr>
          <p:nvPr>
            <p:ph idx="1"/>
          </p:nvPr>
        </p:nvSpPr>
        <p:spPr>
          <a:xfrm>
            <a:off x="5373083" y="1397000"/>
            <a:ext cx="6195525" cy="4934544"/>
          </a:xfrm>
        </p:spPr>
        <p:txBody>
          <a:bodyPr/>
          <a:lstStyle/>
          <a:p>
            <a:r>
              <a:rPr lang="nb-NO" dirty="0" smtClean="0"/>
              <a:t>The </a:t>
            </a:r>
            <a:r>
              <a:rPr lang="nb-NO" dirty="0" err="1" smtClean="0"/>
              <a:t>Applicant’s</a:t>
            </a:r>
            <a:r>
              <a:rPr lang="nb-NO" dirty="0" smtClean="0"/>
              <a:t> </a:t>
            </a:r>
            <a:r>
              <a:rPr lang="nb-NO" dirty="0" err="1" smtClean="0"/>
              <a:t>identity</a:t>
            </a:r>
            <a:r>
              <a:rPr lang="nb-NO" dirty="0" smtClean="0"/>
              <a:t> (</a:t>
            </a:r>
            <a:r>
              <a:rPr lang="nb-NO" dirty="0" err="1" smtClean="0"/>
              <a:t>i.e</a:t>
            </a:r>
            <a:r>
              <a:rPr lang="nb-NO" dirty="0" smtClean="0"/>
              <a:t> </a:t>
            </a:r>
            <a:r>
              <a:rPr lang="nb-NO" dirty="0" err="1" smtClean="0"/>
              <a:t>organization</a:t>
            </a:r>
            <a:r>
              <a:rPr lang="nb-NO" dirty="0" smtClean="0"/>
              <a:t> </a:t>
            </a:r>
            <a:r>
              <a:rPr lang="nb-NO" dirty="0" err="1" smtClean="0"/>
              <a:t>name</a:t>
            </a:r>
            <a:r>
              <a:rPr lang="nb-NO" dirty="0" smtClean="0"/>
              <a:t> and </a:t>
            </a:r>
            <a:r>
              <a:rPr lang="nb-NO" dirty="0" err="1" smtClean="0"/>
              <a:t>registration</a:t>
            </a:r>
            <a:r>
              <a:rPr lang="nb-NO" dirty="0" smtClean="0"/>
              <a:t> </a:t>
            </a:r>
            <a:r>
              <a:rPr lang="nb-NO" dirty="0" err="1" smtClean="0"/>
              <a:t>number</a:t>
            </a:r>
            <a:r>
              <a:rPr lang="nb-NO" dirty="0" smtClean="0"/>
              <a:t>) and </a:t>
            </a:r>
            <a:r>
              <a:rPr lang="nb-NO" dirty="0" err="1" smtClean="0"/>
              <a:t>address</a:t>
            </a:r>
            <a:r>
              <a:rPr lang="nb-NO" dirty="0" smtClean="0"/>
              <a:t> </a:t>
            </a:r>
            <a:r>
              <a:rPr lang="nb-NO" dirty="0" err="1" smtClean="0"/>
              <a:t>are</a:t>
            </a:r>
            <a:r>
              <a:rPr lang="nb-NO" dirty="0" smtClean="0"/>
              <a:t> </a:t>
            </a:r>
            <a:r>
              <a:rPr lang="nb-NO" dirty="0" err="1" smtClean="0"/>
              <a:t>validated</a:t>
            </a:r>
            <a:r>
              <a:rPr lang="nb-NO" dirty="0" smtClean="0"/>
              <a:t> </a:t>
            </a:r>
            <a:r>
              <a:rPr lang="nb-NO" dirty="0" err="1" smtClean="0"/>
              <a:t>against</a:t>
            </a:r>
            <a:r>
              <a:rPr lang="nb-NO" dirty="0" smtClean="0"/>
              <a:t> </a:t>
            </a:r>
            <a:r>
              <a:rPr lang="nb-NO" dirty="0" err="1" smtClean="0"/>
              <a:t>governmently</a:t>
            </a:r>
            <a:r>
              <a:rPr lang="nb-NO" dirty="0" smtClean="0"/>
              <a:t> </a:t>
            </a:r>
            <a:r>
              <a:rPr lang="nb-NO" dirty="0" err="1" smtClean="0"/>
              <a:t>controlled</a:t>
            </a:r>
            <a:r>
              <a:rPr lang="nb-NO" dirty="0" smtClean="0"/>
              <a:t> </a:t>
            </a:r>
            <a:r>
              <a:rPr lang="nb-NO" dirty="0" err="1" smtClean="0"/>
              <a:t>registries</a:t>
            </a:r>
            <a:r>
              <a:rPr lang="nb-NO" dirty="0" smtClean="0"/>
              <a:t> used in Northern Europe (e.g. European Business Registers – EBR)</a:t>
            </a:r>
          </a:p>
          <a:p>
            <a:pPr lvl="1"/>
            <a:r>
              <a:rPr lang="nb-NO" dirty="0" err="1" smtClean="0"/>
              <a:t>We</a:t>
            </a:r>
            <a:r>
              <a:rPr lang="nb-NO" dirty="0" smtClean="0"/>
              <a:t> </a:t>
            </a:r>
            <a:r>
              <a:rPr lang="nb-NO" dirty="0" err="1" smtClean="0"/>
              <a:t>consider</a:t>
            </a:r>
            <a:r>
              <a:rPr lang="nb-NO" dirty="0" smtClean="0"/>
              <a:t> </a:t>
            </a:r>
            <a:r>
              <a:rPr lang="nb-NO" dirty="0" err="1" smtClean="0"/>
              <a:t>this</a:t>
            </a:r>
            <a:r>
              <a:rPr lang="nb-NO" dirty="0" smtClean="0"/>
              <a:t> </a:t>
            </a:r>
            <a:r>
              <a:rPr lang="nb-NO" dirty="0" err="1" smtClean="0"/>
              <a:t>information</a:t>
            </a:r>
            <a:r>
              <a:rPr lang="nb-NO" dirty="0" smtClean="0"/>
              <a:t> to be </a:t>
            </a:r>
            <a:r>
              <a:rPr lang="nb-NO" dirty="0" err="1" smtClean="0"/>
              <a:t>trustworthy</a:t>
            </a:r>
            <a:endParaRPr lang="nb-NO" dirty="0" smtClean="0"/>
          </a:p>
          <a:p>
            <a:r>
              <a:rPr lang="en-US" dirty="0" smtClean="0"/>
              <a:t>We </a:t>
            </a:r>
            <a:r>
              <a:rPr lang="en-US" dirty="0"/>
              <a:t>verify the </a:t>
            </a:r>
            <a:r>
              <a:rPr lang="en-US" dirty="0" err="1"/>
              <a:t>Applicants’s</a:t>
            </a:r>
            <a:r>
              <a:rPr lang="en-US" dirty="0"/>
              <a:t> authorization to issue the certificate using a </a:t>
            </a:r>
            <a:r>
              <a:rPr lang="en-US" dirty="0" smtClean="0"/>
              <a:t>Verified/Reliable </a:t>
            </a:r>
            <a:r>
              <a:rPr lang="en-US" dirty="0"/>
              <a:t>Method of </a:t>
            </a:r>
            <a:r>
              <a:rPr lang="en-US" dirty="0" smtClean="0"/>
              <a:t>Communication according to EVG/BR. </a:t>
            </a:r>
            <a:r>
              <a:rPr lang="en-US" dirty="0"/>
              <a:t>The M</a:t>
            </a:r>
            <a:r>
              <a:rPr lang="en-US" dirty="0" smtClean="0"/>
              <a:t>ethod of Communication </a:t>
            </a:r>
            <a:r>
              <a:rPr lang="en-US" dirty="0"/>
              <a:t>is based on a phone number, an email address or a postal address – always using a R</a:t>
            </a:r>
            <a:r>
              <a:rPr lang="en-US" dirty="0" smtClean="0"/>
              <a:t>eliable </a:t>
            </a:r>
            <a:r>
              <a:rPr lang="en-US" dirty="0"/>
              <a:t>Data Source independent of </a:t>
            </a:r>
            <a:r>
              <a:rPr lang="en-US" dirty="0" smtClean="0"/>
              <a:t>WHOIS</a:t>
            </a:r>
          </a:p>
          <a:p>
            <a:r>
              <a:rPr lang="en-US" dirty="0"/>
              <a:t>We do not allow the use of Applicant's Parent Company, Subsidiary Company, or Affiliate for the purpose of domain </a:t>
            </a:r>
            <a:r>
              <a:rPr lang="en-US" dirty="0" smtClean="0"/>
              <a:t>validation</a:t>
            </a:r>
            <a:endParaRPr lang="nb-NO" dirty="0"/>
          </a:p>
          <a:p>
            <a:endParaRPr lang="nb-NO" dirty="0"/>
          </a:p>
        </p:txBody>
      </p:sp>
      <p:pic>
        <p:nvPicPr>
          <p:cNvPr id="5" name="Picture 4"/>
          <p:cNvPicPr>
            <a:picLocks noChangeAspect="1"/>
          </p:cNvPicPr>
          <p:nvPr/>
        </p:nvPicPr>
        <p:blipFill>
          <a:blip r:embed="rId2"/>
          <a:stretch>
            <a:fillRect/>
          </a:stretch>
        </p:blipFill>
        <p:spPr>
          <a:xfrm>
            <a:off x="2255574" y="1919157"/>
            <a:ext cx="869772" cy="1365623"/>
          </a:xfrm>
          <a:prstGeom prst="rect">
            <a:avLst/>
          </a:prstGeom>
        </p:spPr>
      </p:pic>
      <p:sp>
        <p:nvSpPr>
          <p:cNvPr id="6" name="TextBox 5"/>
          <p:cNvSpPr txBox="1"/>
          <p:nvPr/>
        </p:nvSpPr>
        <p:spPr>
          <a:xfrm>
            <a:off x="2018384" y="1508787"/>
            <a:ext cx="1344149" cy="379656"/>
          </a:xfrm>
          <a:prstGeom prst="rect">
            <a:avLst/>
          </a:prstGeom>
          <a:noFill/>
        </p:spPr>
        <p:txBody>
          <a:bodyPr wrap="square" rtlCol="0">
            <a:spAutoFit/>
          </a:bodyPr>
          <a:lstStyle/>
          <a:p>
            <a:r>
              <a:rPr lang="nb-NO" sz="1867" b="1" dirty="0" err="1">
                <a:solidFill>
                  <a:srgbClr val="333333"/>
                </a:solidFill>
              </a:rPr>
              <a:t>Applicant</a:t>
            </a:r>
            <a:endParaRPr lang="nb-NO" sz="1867" b="1" dirty="0">
              <a:solidFill>
                <a:srgbClr val="333333"/>
              </a:solidFill>
            </a:endParaRPr>
          </a:p>
        </p:txBody>
      </p:sp>
      <p:sp>
        <p:nvSpPr>
          <p:cNvPr id="7" name="TextBox 6"/>
          <p:cNvSpPr txBox="1"/>
          <p:nvPr/>
        </p:nvSpPr>
        <p:spPr>
          <a:xfrm>
            <a:off x="911424" y="3525011"/>
            <a:ext cx="4224469" cy="1323439"/>
          </a:xfrm>
          <a:prstGeom prst="rect">
            <a:avLst/>
          </a:prstGeom>
          <a:noFill/>
          <a:ln>
            <a:solidFill>
              <a:schemeClr val="accent5"/>
            </a:solidFill>
          </a:ln>
        </p:spPr>
        <p:txBody>
          <a:bodyPr wrap="square" rtlCol="0">
            <a:spAutoFit/>
          </a:bodyPr>
          <a:lstStyle/>
          <a:p>
            <a:r>
              <a:rPr lang="nb-NO" sz="1600" dirty="0">
                <a:solidFill>
                  <a:srgbClr val="333333"/>
                </a:solidFill>
              </a:rPr>
              <a:t>Organization </a:t>
            </a:r>
            <a:r>
              <a:rPr lang="nb-NO" sz="1600" dirty="0" err="1">
                <a:solidFill>
                  <a:srgbClr val="333333"/>
                </a:solidFill>
              </a:rPr>
              <a:t>Name</a:t>
            </a:r>
            <a:r>
              <a:rPr lang="nb-NO" sz="1600" dirty="0">
                <a:solidFill>
                  <a:srgbClr val="333333"/>
                </a:solidFill>
              </a:rPr>
              <a:t>:  &lt;org </a:t>
            </a:r>
            <a:r>
              <a:rPr lang="nb-NO" sz="1600" dirty="0" err="1">
                <a:solidFill>
                  <a:srgbClr val="333333"/>
                </a:solidFill>
              </a:rPr>
              <a:t>name</a:t>
            </a:r>
            <a:r>
              <a:rPr lang="nb-NO" sz="1600" dirty="0">
                <a:solidFill>
                  <a:srgbClr val="333333"/>
                </a:solidFill>
              </a:rPr>
              <a:t>&gt;</a:t>
            </a:r>
          </a:p>
          <a:p>
            <a:r>
              <a:rPr lang="nb-NO" sz="1600" dirty="0" err="1">
                <a:solidFill>
                  <a:srgbClr val="333333"/>
                </a:solidFill>
              </a:rPr>
              <a:t>Registration</a:t>
            </a:r>
            <a:r>
              <a:rPr lang="nb-NO" sz="1600" dirty="0">
                <a:solidFill>
                  <a:srgbClr val="333333"/>
                </a:solidFill>
              </a:rPr>
              <a:t> </a:t>
            </a:r>
            <a:r>
              <a:rPr lang="nb-NO" sz="1600" dirty="0" err="1">
                <a:solidFill>
                  <a:srgbClr val="333333"/>
                </a:solidFill>
              </a:rPr>
              <a:t>Number</a:t>
            </a:r>
            <a:r>
              <a:rPr lang="nb-NO" sz="1600" dirty="0">
                <a:solidFill>
                  <a:srgbClr val="333333"/>
                </a:solidFill>
              </a:rPr>
              <a:t>: &lt;org </a:t>
            </a:r>
            <a:r>
              <a:rPr lang="nb-NO" sz="1600" dirty="0" err="1">
                <a:solidFill>
                  <a:srgbClr val="333333"/>
                </a:solidFill>
              </a:rPr>
              <a:t>no</a:t>
            </a:r>
            <a:r>
              <a:rPr lang="nb-NO" sz="1600" dirty="0">
                <a:solidFill>
                  <a:srgbClr val="333333"/>
                </a:solidFill>
              </a:rPr>
              <a:t>&gt;</a:t>
            </a:r>
          </a:p>
          <a:p>
            <a:r>
              <a:rPr lang="nb-NO" sz="1600" dirty="0">
                <a:solidFill>
                  <a:srgbClr val="333333"/>
                </a:solidFill>
              </a:rPr>
              <a:t>Organization </a:t>
            </a:r>
            <a:r>
              <a:rPr lang="nb-NO" sz="1600" dirty="0" err="1">
                <a:solidFill>
                  <a:srgbClr val="333333"/>
                </a:solidFill>
              </a:rPr>
              <a:t>Address</a:t>
            </a:r>
            <a:r>
              <a:rPr lang="nb-NO" sz="1600" dirty="0">
                <a:solidFill>
                  <a:srgbClr val="333333"/>
                </a:solidFill>
              </a:rPr>
              <a:t>: &lt;ord </a:t>
            </a:r>
            <a:r>
              <a:rPr lang="nb-NO" sz="1600" dirty="0" err="1">
                <a:solidFill>
                  <a:srgbClr val="333333"/>
                </a:solidFill>
              </a:rPr>
              <a:t>addr</a:t>
            </a:r>
            <a:r>
              <a:rPr lang="nb-NO" sz="1600" dirty="0">
                <a:solidFill>
                  <a:srgbClr val="333333"/>
                </a:solidFill>
              </a:rPr>
              <a:t>&gt;</a:t>
            </a:r>
          </a:p>
          <a:p>
            <a:r>
              <a:rPr lang="nb-NO" sz="1600" dirty="0">
                <a:solidFill>
                  <a:srgbClr val="333333"/>
                </a:solidFill>
              </a:rPr>
              <a:t>Phone </a:t>
            </a:r>
            <a:r>
              <a:rPr lang="nb-NO" sz="1600" dirty="0" err="1">
                <a:solidFill>
                  <a:srgbClr val="333333"/>
                </a:solidFill>
              </a:rPr>
              <a:t>number</a:t>
            </a:r>
            <a:r>
              <a:rPr lang="nb-NO" sz="1600" dirty="0">
                <a:solidFill>
                  <a:srgbClr val="333333"/>
                </a:solidFill>
              </a:rPr>
              <a:t>: &lt;</a:t>
            </a:r>
            <a:r>
              <a:rPr lang="nb-NO" sz="1600" dirty="0" err="1">
                <a:solidFill>
                  <a:srgbClr val="333333"/>
                </a:solidFill>
              </a:rPr>
              <a:t>phone</a:t>
            </a:r>
            <a:r>
              <a:rPr lang="nb-NO" sz="1600" dirty="0">
                <a:solidFill>
                  <a:srgbClr val="333333"/>
                </a:solidFill>
              </a:rPr>
              <a:t> </a:t>
            </a:r>
            <a:r>
              <a:rPr lang="nb-NO" sz="1600" dirty="0" err="1">
                <a:solidFill>
                  <a:srgbClr val="333333"/>
                </a:solidFill>
              </a:rPr>
              <a:t>no</a:t>
            </a:r>
            <a:r>
              <a:rPr lang="nb-NO" sz="1600" dirty="0">
                <a:solidFill>
                  <a:srgbClr val="333333"/>
                </a:solidFill>
              </a:rPr>
              <a:t>&gt;</a:t>
            </a:r>
          </a:p>
          <a:p>
            <a:r>
              <a:rPr lang="nb-NO" sz="1600" dirty="0">
                <a:solidFill>
                  <a:srgbClr val="333333"/>
                </a:solidFill>
              </a:rPr>
              <a:t>Email </a:t>
            </a:r>
            <a:r>
              <a:rPr lang="nb-NO" sz="1600" dirty="0" err="1">
                <a:solidFill>
                  <a:srgbClr val="333333"/>
                </a:solidFill>
              </a:rPr>
              <a:t>address</a:t>
            </a:r>
            <a:r>
              <a:rPr lang="nb-NO" sz="1600" dirty="0">
                <a:solidFill>
                  <a:srgbClr val="333333"/>
                </a:solidFill>
              </a:rPr>
              <a:t>: &lt;email&gt;</a:t>
            </a:r>
          </a:p>
        </p:txBody>
      </p:sp>
      <p:pic>
        <p:nvPicPr>
          <p:cNvPr id="8" name="Picture 7"/>
          <p:cNvPicPr>
            <a:picLocks noChangeAspect="1"/>
          </p:cNvPicPr>
          <p:nvPr/>
        </p:nvPicPr>
        <p:blipFill>
          <a:blip r:embed="rId3"/>
          <a:stretch>
            <a:fillRect/>
          </a:stretch>
        </p:blipFill>
        <p:spPr>
          <a:xfrm>
            <a:off x="2255574" y="5775925"/>
            <a:ext cx="2389585" cy="555620"/>
          </a:xfrm>
          <a:prstGeom prst="rect">
            <a:avLst/>
          </a:prstGeom>
        </p:spPr>
      </p:pic>
      <p:pic>
        <p:nvPicPr>
          <p:cNvPr id="9" name="Picture 8"/>
          <p:cNvPicPr>
            <a:picLocks noChangeAspect="1"/>
          </p:cNvPicPr>
          <p:nvPr/>
        </p:nvPicPr>
        <p:blipFill>
          <a:blip r:embed="rId4"/>
          <a:stretch>
            <a:fillRect/>
          </a:stretch>
        </p:blipFill>
        <p:spPr>
          <a:xfrm>
            <a:off x="1294810" y="5733257"/>
            <a:ext cx="960764" cy="468500"/>
          </a:xfrm>
          <a:prstGeom prst="rect">
            <a:avLst/>
          </a:prstGeom>
        </p:spPr>
      </p:pic>
      <p:sp>
        <p:nvSpPr>
          <p:cNvPr id="10" name="Up Arrow 9"/>
          <p:cNvSpPr/>
          <p:nvPr/>
        </p:nvSpPr>
        <p:spPr>
          <a:xfrm>
            <a:off x="2447595" y="5051643"/>
            <a:ext cx="242864" cy="5201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prstClr val="white"/>
              </a:solidFill>
            </a:endParaRPr>
          </a:p>
        </p:txBody>
      </p:sp>
    </p:spTree>
    <p:extLst>
      <p:ext uri="{BB962C8B-B14F-4D97-AF65-F5344CB8AC3E}">
        <p14:creationId xmlns:p14="http://schemas.microsoft.com/office/powerpoint/2010/main" val="594222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PPT-mal-Buypass">
  <a:themeElements>
    <a:clrScheme name="Custom 8">
      <a:dk1>
        <a:srgbClr val="333333"/>
      </a:dk1>
      <a:lt1>
        <a:sysClr val="window" lastClr="FFFFFF"/>
      </a:lt1>
      <a:dk2>
        <a:srgbClr val="005173"/>
      </a:dk2>
      <a:lt2>
        <a:srgbClr val="FFFFFF"/>
      </a:lt2>
      <a:accent1>
        <a:srgbClr val="4E7C9C"/>
      </a:accent1>
      <a:accent2>
        <a:srgbClr val="EF472F"/>
      </a:accent2>
      <a:accent3>
        <a:srgbClr val="A2B9CE"/>
      </a:accent3>
      <a:accent4>
        <a:srgbClr val="78A22F"/>
      </a:accent4>
      <a:accent5>
        <a:srgbClr val="FDB825"/>
      </a:accent5>
      <a:accent6>
        <a:srgbClr val="D7E0EA"/>
      </a:accent6>
      <a:hlink>
        <a:srgbClr val="EF472F"/>
      </a:hlink>
      <a:folHlink>
        <a:srgbClr val="4E7C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BE956DA-DE55-4FEB-82F1-261957A0AFFD}" vid="{8B8AAC4E-DE28-4F4F-B72A-15AC84C51D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3353</TotalTime>
  <Words>2141</Words>
  <Application>Microsoft Office PowerPoint</Application>
  <PresentationFormat>Widescreen</PresentationFormat>
  <Paragraphs>188</Paragraphs>
  <Slides>18</Slides>
  <Notes>10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18</vt:i4>
      </vt:variant>
    </vt:vector>
  </HeadingPairs>
  <TitlesOfParts>
    <vt:vector size="34" baseType="lpstr">
      <vt:lpstr>Arial</vt:lpstr>
      <vt:lpstr>Calibri</vt:lpstr>
      <vt:lpstr>Calibri Light</vt:lpstr>
      <vt:lpstr>Franklin Gothic Book</vt:lpstr>
      <vt:lpstr>Franklin Gothic Demi</vt:lpstr>
      <vt:lpstr>Franklin Gothic Demi Cond</vt:lpstr>
      <vt:lpstr>Franklin Gothic Medium</vt:lpstr>
      <vt:lpstr>Mission Gothic Regular</vt:lpstr>
      <vt:lpstr>Nexa Bold</vt:lpstr>
      <vt:lpstr>Open Sans</vt:lpstr>
      <vt:lpstr>Open Sans Extrabold</vt:lpstr>
      <vt:lpstr>Roboto Cn</vt:lpstr>
      <vt:lpstr>Roboto Condensed Bold</vt:lpstr>
      <vt:lpstr>Roboto Condensed Regular</vt:lpstr>
      <vt:lpstr>Office Theme</vt:lpstr>
      <vt:lpstr>16-9-PPT-mal-Buypass</vt:lpstr>
      <vt:lpstr>Method 1</vt:lpstr>
      <vt:lpstr>BR Statement on Domain Validation</vt:lpstr>
      <vt:lpstr>Certificate Request</vt:lpstr>
      <vt:lpstr>BR 3.2.2.4.1 Requirements</vt:lpstr>
      <vt:lpstr>Identity</vt:lpstr>
      <vt:lpstr>Domain</vt:lpstr>
      <vt:lpstr>Authority</vt:lpstr>
      <vt:lpstr>BR 3.2.2.4.1 Validating the Applicant as a Domain Contact</vt:lpstr>
      <vt:lpstr>Buypass pre-conditions for using Method 1</vt:lpstr>
      <vt:lpstr>Buypass validates the Applicant as the Domain Name Registrant</vt:lpstr>
      <vt:lpstr>Example - Buypass AS as domain owner for buypass.no</vt:lpstr>
      <vt:lpstr>Example: Buypass AS as domain owner for buypass.com</vt:lpstr>
      <vt:lpstr>Authorization to issue vs right to use domain</vt:lpstr>
      <vt:lpstr>Identity and Domain Validation</vt:lpstr>
      <vt:lpstr>Mozilla Survey Feedback</vt:lpstr>
      <vt:lpstr>Method 1 Threats</vt:lpstr>
      <vt:lpstr>Enhancement Suggestions</vt:lpstr>
      <vt:lpstr>Thanks</vt:lpstr>
    </vt:vector>
  </TitlesOfParts>
  <Company>Entrust,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 1</dc:title>
  <dc:creator>Bruce Morton</dc:creator>
  <cp:lastModifiedBy>Bruce Morton</cp:lastModifiedBy>
  <cp:revision>52</cp:revision>
  <dcterms:created xsi:type="dcterms:W3CDTF">2018-02-14T18:33:36Z</dcterms:created>
  <dcterms:modified xsi:type="dcterms:W3CDTF">2018-03-05T12:48:41Z</dcterms:modified>
</cp:coreProperties>
</file>